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3" r:id="rId1"/>
  </p:sldMasterIdLst>
  <p:notesMasterIdLst>
    <p:notesMasterId r:id="rId46"/>
  </p:notesMasterIdLst>
  <p:sldIdLst>
    <p:sldId id="655" r:id="rId2"/>
    <p:sldId id="344" r:id="rId3"/>
    <p:sldId id="345" r:id="rId4"/>
    <p:sldId id="403" r:id="rId5"/>
    <p:sldId id="346" r:id="rId6"/>
    <p:sldId id="347" r:id="rId7"/>
    <p:sldId id="387" r:id="rId8"/>
    <p:sldId id="404" r:id="rId9"/>
    <p:sldId id="348" r:id="rId10"/>
    <p:sldId id="350" r:id="rId11"/>
    <p:sldId id="390" r:id="rId12"/>
    <p:sldId id="405" r:id="rId13"/>
    <p:sldId id="352" r:id="rId14"/>
    <p:sldId id="353" r:id="rId15"/>
    <p:sldId id="359" r:id="rId16"/>
    <p:sldId id="393" r:id="rId17"/>
    <p:sldId id="356" r:id="rId18"/>
    <p:sldId id="358" r:id="rId19"/>
    <p:sldId id="360" r:id="rId20"/>
    <p:sldId id="363" r:id="rId21"/>
    <p:sldId id="362" r:id="rId22"/>
    <p:sldId id="406" r:id="rId23"/>
    <p:sldId id="365" r:id="rId24"/>
    <p:sldId id="367" r:id="rId25"/>
    <p:sldId id="369" r:id="rId26"/>
    <p:sldId id="371" r:id="rId27"/>
    <p:sldId id="373" r:id="rId28"/>
    <p:sldId id="397" r:id="rId29"/>
    <p:sldId id="374" r:id="rId30"/>
    <p:sldId id="375" r:id="rId31"/>
    <p:sldId id="376" r:id="rId32"/>
    <p:sldId id="378" r:id="rId33"/>
    <p:sldId id="379" r:id="rId34"/>
    <p:sldId id="380" r:id="rId35"/>
    <p:sldId id="381" r:id="rId36"/>
    <p:sldId id="407" r:id="rId37"/>
    <p:sldId id="382" r:id="rId38"/>
    <p:sldId id="383" r:id="rId39"/>
    <p:sldId id="399" r:id="rId40"/>
    <p:sldId id="385" r:id="rId41"/>
    <p:sldId id="400" r:id="rId42"/>
    <p:sldId id="401" r:id="rId43"/>
    <p:sldId id="402" r:id="rId44"/>
    <p:sldId id="657" r:id="rId45"/>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5pPr>
    <a:lvl6pPr marL="2286000" algn="l" defTabSz="914400" rtl="0" eaLnBrk="1" latinLnBrk="0" hangingPunct="1">
      <a:defRPr kern="1200">
        <a:solidFill>
          <a:schemeClr val="tx1"/>
        </a:solidFill>
        <a:latin typeface="Arial" panose="020B0604020202020204" pitchFamily="34" charset="0"/>
        <a:ea typeface="楷体_GB2312" pitchFamily="49" charset="-122"/>
        <a:cs typeface="+mn-cs"/>
      </a:defRPr>
    </a:lvl6pPr>
    <a:lvl7pPr marL="2743200" algn="l" defTabSz="914400" rtl="0" eaLnBrk="1" latinLnBrk="0" hangingPunct="1">
      <a:defRPr kern="1200">
        <a:solidFill>
          <a:schemeClr val="tx1"/>
        </a:solidFill>
        <a:latin typeface="Arial" panose="020B0604020202020204" pitchFamily="34" charset="0"/>
        <a:ea typeface="楷体_GB2312" pitchFamily="49" charset="-122"/>
        <a:cs typeface="+mn-cs"/>
      </a:defRPr>
    </a:lvl7pPr>
    <a:lvl8pPr marL="3200400" algn="l" defTabSz="914400" rtl="0" eaLnBrk="1" latinLnBrk="0" hangingPunct="1">
      <a:defRPr kern="1200">
        <a:solidFill>
          <a:schemeClr val="tx1"/>
        </a:solidFill>
        <a:latin typeface="Arial" panose="020B0604020202020204" pitchFamily="34" charset="0"/>
        <a:ea typeface="楷体_GB2312" pitchFamily="49" charset="-122"/>
        <a:cs typeface="+mn-cs"/>
      </a:defRPr>
    </a:lvl8pPr>
    <a:lvl9pPr marL="3657600" algn="l" defTabSz="914400" rtl="0" eaLnBrk="1" latinLnBrk="0" hangingPunct="1">
      <a:defRPr kern="1200">
        <a:solidFill>
          <a:schemeClr val="tx1"/>
        </a:solidFill>
        <a:latin typeface="Arial" panose="020B0604020202020204" pitchFamily="34"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600"/>
    <a:srgbClr val="FF00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760" autoAdjust="0"/>
  </p:normalViewPr>
  <p:slideViewPr>
    <p:cSldViewPr>
      <p:cViewPr varScale="1">
        <p:scale>
          <a:sx n="114" d="100"/>
          <a:sy n="114" d="100"/>
        </p:scale>
        <p:origin x="1524"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F59B0CE4-91CE-42C5-AC7A-689869DCC550}"/>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a:extLst>
              <a:ext uri="{FF2B5EF4-FFF2-40B4-BE49-F238E27FC236}">
                <a16:creationId xmlns:a16="http://schemas.microsoft.com/office/drawing/2014/main" id="{A72D1A9B-E1A8-4E64-856D-A337988AA6A0}"/>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4FAF4D28-8B12-4C22-94B0-A4B8BCB9DF50}" type="datetimeFigureOut">
              <a:rPr lang="zh-CN" altLang="en-US"/>
              <a:pPr>
                <a:defRPr/>
              </a:pPr>
              <a:t>2024/3/10</a:t>
            </a:fld>
            <a:endParaRPr lang="zh-CN" altLang="en-US"/>
          </a:p>
        </p:txBody>
      </p:sp>
      <p:sp>
        <p:nvSpPr>
          <p:cNvPr id="4" name="幻灯片图像占位符 3">
            <a:extLst>
              <a:ext uri="{FF2B5EF4-FFF2-40B4-BE49-F238E27FC236}">
                <a16:creationId xmlns:a16="http://schemas.microsoft.com/office/drawing/2014/main" id="{E603CCE2-561E-45BF-BAED-F5CCB70D08B9}"/>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3FCB9F12-AB9B-4880-A3A6-39835B9F4BD6}"/>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7C06A37F-BCCD-4AEE-8B0E-2F4B213E776D}"/>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a:extLst>
              <a:ext uri="{FF2B5EF4-FFF2-40B4-BE49-F238E27FC236}">
                <a16:creationId xmlns:a16="http://schemas.microsoft.com/office/drawing/2014/main" id="{E6E0A897-37E3-4449-9E4A-204B7FA0F02A}"/>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DDD19B3B-82D4-453D-A666-57F95F21301E}"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a:extLst>
              <a:ext uri="{FF2B5EF4-FFF2-40B4-BE49-F238E27FC236}">
                <a16:creationId xmlns:a16="http://schemas.microsoft.com/office/drawing/2014/main" id="{1F210454-4520-4554-893F-C9C2BD94A3B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备注占位符 2">
            <a:extLst>
              <a:ext uri="{FF2B5EF4-FFF2-40B4-BE49-F238E27FC236}">
                <a16:creationId xmlns:a16="http://schemas.microsoft.com/office/drawing/2014/main" id="{117DE417-A9FF-4706-8F7C-1AAF4101D8F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程序的两个方面：</a:t>
            </a:r>
            <a:endParaRPr lang="en-US" altLang="zh-CN"/>
          </a:p>
          <a:p>
            <a:pPr eaLnBrk="1" hangingPunct="1">
              <a:spcBef>
                <a:spcPct val="0"/>
              </a:spcBef>
            </a:pPr>
            <a:r>
              <a:rPr lang="zh-CN" altLang="en-US"/>
              <a:t>表达式</a:t>
            </a:r>
            <a:r>
              <a:rPr lang="en-US" altLang="zh-CN"/>
              <a:t>=</a:t>
            </a:r>
            <a:r>
              <a:rPr lang="zh-CN" altLang="en-US"/>
              <a:t>数据处理的基本单位 </a:t>
            </a:r>
            <a:r>
              <a:rPr lang="en-US" altLang="zh-CN"/>
              <a:t>v.s. </a:t>
            </a:r>
            <a:r>
              <a:rPr lang="zh-CN" altLang="en-US"/>
              <a:t>语句</a:t>
            </a:r>
            <a:r>
              <a:rPr lang="en-US" altLang="zh-CN"/>
              <a:t>=</a:t>
            </a:r>
            <a:r>
              <a:rPr lang="zh-CN" altLang="en-US"/>
              <a:t>流程控制的基本单位</a:t>
            </a:r>
            <a:endParaRPr lang="en-US" altLang="zh-CN"/>
          </a:p>
        </p:txBody>
      </p:sp>
      <p:sp>
        <p:nvSpPr>
          <p:cNvPr id="8196" name="灯片编号占位符 3">
            <a:extLst>
              <a:ext uri="{FF2B5EF4-FFF2-40B4-BE49-F238E27FC236}">
                <a16:creationId xmlns:a16="http://schemas.microsoft.com/office/drawing/2014/main" id="{154BAF27-DBB3-40CF-832B-2457EEA9B1C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BD0E50AE-7DE3-4A70-8BE8-E0E9D324630D}" type="slidenum">
              <a:rPr lang="zh-CN" altLang="en-US" smtClean="0"/>
              <a:pPr/>
              <a:t>5</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a:extLst>
              <a:ext uri="{FF2B5EF4-FFF2-40B4-BE49-F238E27FC236}">
                <a16:creationId xmlns:a16="http://schemas.microsoft.com/office/drawing/2014/main" id="{AED55516-5E7E-4E6D-BF2F-6DD68482E65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a:extLst>
              <a:ext uri="{FF2B5EF4-FFF2-40B4-BE49-F238E27FC236}">
                <a16:creationId xmlns:a16="http://schemas.microsoft.com/office/drawing/2014/main" id="{6B99DB24-1157-489A-8490-60EDAA0BBB4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eaLnBrk="1" hangingPunct="1"/>
            <a:r>
              <a:rPr lang="zh-CN" altLang="en-US">
                <a:latin typeface="楷体_GB2312" pitchFamily="1" charset="-122"/>
                <a:ea typeface="楷体_GB2312" pitchFamily="1" charset="-122"/>
                <a:sym typeface="Arial" panose="020B0604020202020204" pitchFamily="34" charset="0"/>
              </a:rPr>
              <a:t>与</a:t>
            </a:r>
            <a:r>
              <a:rPr lang="en-US" altLang="zh-CN">
                <a:latin typeface="Times New Roman" panose="02020603050405020304" pitchFamily="18" charset="0"/>
                <a:ea typeface="楷体_GB2312" pitchFamily="1" charset="-122"/>
                <a:cs typeface="Times New Roman" panose="02020603050405020304" pitchFamily="18" charset="0"/>
                <a:sym typeface="Arial" panose="020B0604020202020204" pitchFamily="34" charset="0"/>
              </a:rPr>
              <a:t>while</a:t>
            </a:r>
            <a:r>
              <a:rPr lang="zh-CN" altLang="en-US">
                <a:latin typeface="楷体_GB2312" pitchFamily="1" charset="-122"/>
                <a:ea typeface="楷体_GB2312" pitchFamily="1" charset="-122"/>
                <a:sym typeface="Arial" panose="020B0604020202020204" pitchFamily="34" charset="0"/>
              </a:rPr>
              <a:t>语句的区别：循环体至少执行</a:t>
            </a:r>
            <a:r>
              <a:rPr lang="en-US" altLang="zh-CN">
                <a:latin typeface="Times New Roman" panose="02020603050405020304" pitchFamily="18" charset="0"/>
                <a:ea typeface="楷体_GB2312" pitchFamily="1" charset="-122"/>
                <a:sym typeface="Arial" panose="020B0604020202020204" pitchFamily="34" charset="0"/>
              </a:rPr>
              <a:t>1</a:t>
            </a:r>
            <a:r>
              <a:rPr lang="zh-CN" altLang="en-US">
                <a:latin typeface="楷体_GB2312" pitchFamily="1" charset="-122"/>
                <a:ea typeface="楷体_GB2312" pitchFamily="1" charset="-122"/>
                <a:sym typeface="Arial" panose="020B0604020202020204" pitchFamily="34" charset="0"/>
              </a:rPr>
              <a:t>次</a:t>
            </a:r>
            <a:endParaRPr lang="en-US" altLang="zh-CN">
              <a:latin typeface="楷体_GB2312" pitchFamily="1" charset="-122"/>
              <a:ea typeface="楷体_GB2312" pitchFamily="1" charset="-122"/>
              <a:sym typeface="Arial" panose="020B0604020202020204" pitchFamily="34" charset="0"/>
            </a:endParaRPr>
          </a:p>
          <a:p>
            <a:pPr algn="just" eaLnBrk="1" hangingPunct="1"/>
            <a:endParaRPr lang="en-US" altLang="zh-CN">
              <a:latin typeface="Times New Roman" panose="02020603050405020304" pitchFamily="18" charset="0"/>
              <a:ea typeface="楷体_GB2312" pitchFamily="1" charset="-122"/>
            </a:endParaRPr>
          </a:p>
          <a:p>
            <a:pPr algn="just" eaLnBrk="1" hangingPunct="1"/>
            <a:r>
              <a:rPr lang="en-US" altLang="zh-CN">
                <a:latin typeface="Times New Roman" panose="02020603050405020304" pitchFamily="18" charset="0"/>
                <a:ea typeface="楷体_GB2312" pitchFamily="1" charset="-122"/>
              </a:rPr>
              <a:t>do-while</a:t>
            </a:r>
            <a:r>
              <a:rPr lang="zh-CN" altLang="en-US">
                <a:latin typeface="Times New Roman" panose="02020603050405020304" pitchFamily="18" charset="0"/>
                <a:ea typeface="楷体_GB2312" pitchFamily="1" charset="-122"/>
              </a:rPr>
              <a:t>语句最后的分号</a:t>
            </a:r>
            <a:r>
              <a:rPr lang="en-US" altLang="zh-CN">
                <a:latin typeface="Times New Roman" panose="02020603050405020304" pitchFamily="18" charset="0"/>
                <a:ea typeface="楷体_GB2312" pitchFamily="1" charset="-122"/>
              </a:rPr>
              <a:t>(;)</a:t>
            </a:r>
            <a:r>
              <a:rPr lang="zh-CN" altLang="en-US">
                <a:latin typeface="Times New Roman" panose="02020603050405020304" pitchFamily="18" charset="0"/>
                <a:ea typeface="楷体_GB2312" pitchFamily="1" charset="-122"/>
              </a:rPr>
              <a:t>不要漏掉</a:t>
            </a:r>
            <a:endParaRPr lang="zh-CN" altLang="zh-CN">
              <a:latin typeface="Times New Roman" panose="02020603050405020304" pitchFamily="18" charset="0"/>
              <a:ea typeface="楷体_GB2312" pitchFamily="1" charset="-122"/>
            </a:endParaRPr>
          </a:p>
        </p:txBody>
      </p:sp>
      <p:sp>
        <p:nvSpPr>
          <p:cNvPr id="37892" name="灯片编号占位符 3">
            <a:extLst>
              <a:ext uri="{FF2B5EF4-FFF2-40B4-BE49-F238E27FC236}">
                <a16:creationId xmlns:a16="http://schemas.microsoft.com/office/drawing/2014/main" id="{19293D4E-E10E-4239-B389-2ACD9B6BFB2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3295FDA2-B033-4450-A917-C13461A94D42}" type="slidenum">
              <a:rPr lang="zh-CN" altLang="en-US" smtClean="0"/>
              <a:pPr/>
              <a:t>25</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a:extLst>
              <a:ext uri="{FF2B5EF4-FFF2-40B4-BE49-F238E27FC236}">
                <a16:creationId xmlns:a16="http://schemas.microsoft.com/office/drawing/2014/main" id="{4376833A-DBF7-4B77-BE64-BEC45BCC4BA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备注占位符 2">
            <a:extLst>
              <a:ext uri="{FF2B5EF4-FFF2-40B4-BE49-F238E27FC236}">
                <a16:creationId xmlns:a16="http://schemas.microsoft.com/office/drawing/2014/main" id="{6EB405B3-486E-4AAC-A1A8-101EDFA640F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 表达式</a:t>
            </a:r>
            <a:r>
              <a:rPr lang="en-US" altLang="zh-CN"/>
              <a:t>1</a:t>
            </a:r>
            <a:r>
              <a:rPr lang="zh-CN" altLang="en-US"/>
              <a:t>：循环初始化</a:t>
            </a:r>
            <a:r>
              <a:rPr lang="en-US" altLang="zh-CN"/>
              <a:t>——</a:t>
            </a:r>
            <a:r>
              <a:rPr lang="zh-CN" altLang="en-US"/>
              <a:t>通常为赋值表达式</a:t>
            </a:r>
          </a:p>
          <a:p>
            <a:r>
              <a:rPr lang="zh-CN" altLang="en-US"/>
              <a:t> 表达式</a:t>
            </a:r>
            <a:r>
              <a:rPr lang="en-US" altLang="zh-CN"/>
              <a:t>2</a:t>
            </a:r>
            <a:r>
              <a:rPr lang="zh-CN" altLang="en-US"/>
              <a:t>：循环条件</a:t>
            </a:r>
            <a:r>
              <a:rPr lang="en-US" altLang="zh-CN"/>
              <a:t>——</a:t>
            </a:r>
            <a:r>
              <a:rPr lang="zh-CN" altLang="en-US"/>
              <a:t>通常为关系或逻辑表达式</a:t>
            </a:r>
          </a:p>
          <a:p>
            <a:r>
              <a:rPr lang="zh-CN" altLang="en-US"/>
              <a:t> 表达式</a:t>
            </a:r>
            <a:r>
              <a:rPr lang="en-US" altLang="zh-CN"/>
              <a:t>3</a:t>
            </a:r>
            <a:r>
              <a:rPr lang="zh-CN" altLang="en-US"/>
              <a:t>：下一次循环准备</a:t>
            </a:r>
            <a:r>
              <a:rPr lang="en-US" altLang="zh-CN"/>
              <a:t>——</a:t>
            </a:r>
            <a:r>
              <a:rPr lang="zh-CN" altLang="en-US"/>
              <a:t>通常为自增</a:t>
            </a:r>
            <a:r>
              <a:rPr lang="en-US" altLang="zh-CN"/>
              <a:t>/</a:t>
            </a:r>
            <a:r>
              <a:rPr lang="zh-CN" altLang="en-US"/>
              <a:t>自减表达式</a:t>
            </a:r>
          </a:p>
          <a:p>
            <a:endParaRPr lang="zh-CN" altLang="en-US"/>
          </a:p>
        </p:txBody>
      </p:sp>
      <p:sp>
        <p:nvSpPr>
          <p:cNvPr id="39940" name="灯片编号占位符 3">
            <a:extLst>
              <a:ext uri="{FF2B5EF4-FFF2-40B4-BE49-F238E27FC236}">
                <a16:creationId xmlns:a16="http://schemas.microsoft.com/office/drawing/2014/main" id="{0FEBC9E6-48B8-48BC-9C62-2A9C01087C6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A31D08E2-E8BC-4959-9315-0238A42A3EAE}" type="slidenum">
              <a:rPr lang="zh-CN" altLang="en-US" smtClean="0"/>
              <a:pPr/>
              <a:t>26</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a:extLst>
              <a:ext uri="{FF2B5EF4-FFF2-40B4-BE49-F238E27FC236}">
                <a16:creationId xmlns:a16="http://schemas.microsoft.com/office/drawing/2014/main" id="{06F95604-E765-4184-94A3-82F79B20143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a:extLst>
              <a:ext uri="{FF2B5EF4-FFF2-40B4-BE49-F238E27FC236}">
                <a16:creationId xmlns:a16="http://schemas.microsoft.com/office/drawing/2014/main" id="{A097B21E-2C4A-4F47-88B4-9BEE679F356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zh-CN">
                <a:latin typeface="楷体_GB2312" pitchFamily="1" charset="-122"/>
                <a:ea typeface="楷体_GB2312" pitchFamily="1" charset="-122"/>
              </a:rPr>
              <a:t>计数控制</a:t>
            </a:r>
            <a:r>
              <a:rPr lang="zh-CN" altLang="en-US">
                <a:latin typeface="楷体_GB2312" pitchFamily="1" charset="-122"/>
                <a:ea typeface="楷体_GB2312" pitchFamily="1" charset="-122"/>
              </a:rPr>
              <a:t>：已知循环次数，通过一个变量来重复执行到制定的次数，不依赖于循环体的执行结果；</a:t>
            </a:r>
            <a:endParaRPr lang="en-US" altLang="zh-CN">
              <a:latin typeface="楷体_GB2312" pitchFamily="1" charset="-122"/>
              <a:ea typeface="楷体_GB2312" pitchFamily="1" charset="-122"/>
            </a:endParaRPr>
          </a:p>
          <a:p>
            <a:r>
              <a:rPr lang="zh-CN" altLang="en-US">
                <a:ea typeface="楷体_GB2312" pitchFamily="1" charset="-122"/>
              </a:rPr>
              <a:t>事件控制：未知循环次数，由某次执行的结果 </a:t>
            </a:r>
            <a:r>
              <a:rPr lang="en-US" altLang="zh-CN">
                <a:ea typeface="楷体_GB2312" pitchFamily="1" charset="-122"/>
              </a:rPr>
              <a:t>=&gt; </a:t>
            </a:r>
            <a:r>
              <a:rPr lang="zh-CN" altLang="en-US">
                <a:ea typeface="楷体_GB2312" pitchFamily="1" charset="-122"/>
              </a:rPr>
              <a:t>结束条件得到满足，也称条件控制循环。</a:t>
            </a:r>
            <a:endParaRPr lang="zh-CN" altLang="en-US"/>
          </a:p>
        </p:txBody>
      </p:sp>
      <p:sp>
        <p:nvSpPr>
          <p:cNvPr id="41988" name="灯片编号占位符 3">
            <a:extLst>
              <a:ext uri="{FF2B5EF4-FFF2-40B4-BE49-F238E27FC236}">
                <a16:creationId xmlns:a16="http://schemas.microsoft.com/office/drawing/2014/main" id="{8171CE75-57E4-48AF-9617-A9951DC77FE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F2B8D558-4107-4662-902A-1628B1CAA646}" type="slidenum">
              <a:rPr lang="zh-CN" altLang="en-US" smtClean="0"/>
              <a:pPr/>
              <a:t>27</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a:extLst>
              <a:ext uri="{FF2B5EF4-FFF2-40B4-BE49-F238E27FC236}">
                <a16:creationId xmlns:a16="http://schemas.microsoft.com/office/drawing/2014/main" id="{383FFD38-ADFE-4447-B1DD-79B267F5049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备注占位符 2">
            <a:extLst>
              <a:ext uri="{FF2B5EF4-FFF2-40B4-BE49-F238E27FC236}">
                <a16:creationId xmlns:a16="http://schemas.microsoft.com/office/drawing/2014/main" id="{45331B17-6760-4A13-BD51-904B35D193A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4036" name="灯片编号占位符 3">
            <a:extLst>
              <a:ext uri="{FF2B5EF4-FFF2-40B4-BE49-F238E27FC236}">
                <a16:creationId xmlns:a16="http://schemas.microsoft.com/office/drawing/2014/main" id="{E8FE6DD9-7EFA-40A6-9712-5DE5B3002FB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E51353CE-BC2B-4917-858D-3A9F6FE37B98}" type="slidenum">
              <a:rPr lang="zh-CN" altLang="en-US" smtClean="0"/>
              <a:pPr/>
              <a:t>28</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a:extLst>
              <a:ext uri="{FF2B5EF4-FFF2-40B4-BE49-F238E27FC236}">
                <a16:creationId xmlns:a16="http://schemas.microsoft.com/office/drawing/2014/main" id="{410AB2C3-D82A-4F9E-ABFC-175D73C9966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a:extLst>
              <a:ext uri="{FF2B5EF4-FFF2-40B4-BE49-F238E27FC236}">
                <a16:creationId xmlns:a16="http://schemas.microsoft.com/office/drawing/2014/main" id="{AC80408C-6BCB-411F-832F-9A06E9F6698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7108" name="灯片编号占位符 3">
            <a:extLst>
              <a:ext uri="{FF2B5EF4-FFF2-40B4-BE49-F238E27FC236}">
                <a16:creationId xmlns:a16="http://schemas.microsoft.com/office/drawing/2014/main" id="{D3A3FD59-A3E1-4465-9678-7B24C0B3D62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DFE20AB2-5F3F-447D-BD6F-61E09B1C842A}" type="slidenum">
              <a:rPr lang="zh-CN" altLang="en-US" smtClean="0"/>
              <a:pPr/>
              <a:t>30</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a:extLst>
              <a:ext uri="{FF2B5EF4-FFF2-40B4-BE49-F238E27FC236}">
                <a16:creationId xmlns:a16="http://schemas.microsoft.com/office/drawing/2014/main" id="{93BD6009-0BC1-4DB6-9A15-E3953C01241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备注占位符 2">
            <a:extLst>
              <a:ext uri="{FF2B5EF4-FFF2-40B4-BE49-F238E27FC236}">
                <a16:creationId xmlns:a16="http://schemas.microsoft.com/office/drawing/2014/main" id="{68658E00-5840-4E6B-9ABD-489712BF65C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必须要输入</a:t>
            </a:r>
            <a:r>
              <a:rPr lang="en-US" altLang="zh-CN"/>
              <a:t>1</a:t>
            </a:r>
            <a:r>
              <a:rPr lang="zh-CN" altLang="en-US"/>
              <a:t>次，所以用</a:t>
            </a:r>
            <a:r>
              <a:rPr lang="en-US" altLang="zh-CN"/>
              <a:t>do while</a:t>
            </a:r>
          </a:p>
          <a:p>
            <a:endParaRPr lang="en-US" altLang="zh-CN"/>
          </a:p>
          <a:p>
            <a:r>
              <a:rPr lang="en-US" altLang="zh-CN"/>
              <a:t>tolower</a:t>
            </a:r>
            <a:r>
              <a:rPr lang="zh-CN" altLang="en-US"/>
              <a:t>：大写字母转换为小写字母</a:t>
            </a:r>
          </a:p>
        </p:txBody>
      </p:sp>
      <p:sp>
        <p:nvSpPr>
          <p:cNvPr id="49156" name="灯片编号占位符 3">
            <a:extLst>
              <a:ext uri="{FF2B5EF4-FFF2-40B4-BE49-F238E27FC236}">
                <a16:creationId xmlns:a16="http://schemas.microsoft.com/office/drawing/2014/main" id="{4C824855-DF07-4221-A041-BDEC0CD5FAA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536BB6C8-E5AC-4427-8109-A021A8D9651F}" type="slidenum">
              <a:rPr lang="zh-CN" altLang="en-US" smtClean="0"/>
              <a:pPr/>
              <a:t>31</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a:extLst>
              <a:ext uri="{FF2B5EF4-FFF2-40B4-BE49-F238E27FC236}">
                <a16:creationId xmlns:a16="http://schemas.microsoft.com/office/drawing/2014/main" id="{7B8CE5C9-6199-464C-89D7-DBBA68F16BB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备注占位符 2">
            <a:extLst>
              <a:ext uri="{FF2B5EF4-FFF2-40B4-BE49-F238E27FC236}">
                <a16:creationId xmlns:a16="http://schemas.microsoft.com/office/drawing/2014/main" id="{15281B78-8273-41C5-A30A-68967420197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这里只讨论“关于循环”的优化，不讨论循环体内部的优化</a:t>
            </a:r>
          </a:p>
        </p:txBody>
      </p:sp>
      <p:sp>
        <p:nvSpPr>
          <p:cNvPr id="51204" name="灯片编号占位符 3">
            <a:extLst>
              <a:ext uri="{FF2B5EF4-FFF2-40B4-BE49-F238E27FC236}">
                <a16:creationId xmlns:a16="http://schemas.microsoft.com/office/drawing/2014/main" id="{9F5C4429-2F84-468C-B9F4-23D9EDE15F1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194506C8-8558-4006-BBF0-6227CB0A48F6}" type="slidenum">
              <a:rPr lang="zh-CN" altLang="en-US" smtClean="0"/>
              <a:pPr/>
              <a:t>32</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a:extLst>
              <a:ext uri="{FF2B5EF4-FFF2-40B4-BE49-F238E27FC236}">
                <a16:creationId xmlns:a16="http://schemas.microsoft.com/office/drawing/2014/main" id="{23A2669D-2404-44C5-9DFC-FB1A44703A0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备注占位符 2">
            <a:extLst>
              <a:ext uri="{FF2B5EF4-FFF2-40B4-BE49-F238E27FC236}">
                <a16:creationId xmlns:a16="http://schemas.microsoft.com/office/drawing/2014/main" id="{70B2F983-04C2-49D1-80E9-06A08B9492C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算法上的优化：为什么是需要循环到</a:t>
            </a:r>
            <a:r>
              <a:rPr lang="en-US" altLang="zh-CN"/>
              <a:t>i</a:t>
            </a:r>
            <a:r>
              <a:rPr lang="zh-CN" altLang="en-US"/>
              <a:t>的平方根？</a:t>
            </a:r>
            <a:endParaRPr lang="en-US" altLang="zh-CN"/>
          </a:p>
          <a:p>
            <a:endParaRPr lang="en-US" altLang="zh-CN"/>
          </a:p>
          <a:p>
            <a:r>
              <a:rPr lang="zh-CN" altLang="en-US"/>
              <a:t>因为：合数必可分解为两个数的乘积，它们要么相等，要么一大一小，</a:t>
            </a:r>
            <a:endParaRPr lang="en-US" altLang="zh-CN"/>
          </a:p>
          <a:p>
            <a:r>
              <a:rPr lang="zh-CN" altLang="en-US"/>
              <a:t>所以，相等时，判断到</a:t>
            </a:r>
            <a:r>
              <a:rPr lang="en-US" altLang="zh-CN"/>
              <a:t>sqrt(i)</a:t>
            </a:r>
            <a:r>
              <a:rPr lang="zh-CN" altLang="en-US"/>
              <a:t>即可；不等时，更是如此</a:t>
            </a:r>
            <a:endParaRPr lang="en-US" altLang="zh-CN"/>
          </a:p>
        </p:txBody>
      </p:sp>
      <p:sp>
        <p:nvSpPr>
          <p:cNvPr id="53252" name="灯片编号占位符 3">
            <a:extLst>
              <a:ext uri="{FF2B5EF4-FFF2-40B4-BE49-F238E27FC236}">
                <a16:creationId xmlns:a16="http://schemas.microsoft.com/office/drawing/2014/main" id="{8E393BC5-2781-4A4C-B82B-E9CF9CE009B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582267B5-0F30-4E36-9AF3-B9A7ABACA6DC}" type="slidenum">
              <a:rPr lang="zh-CN" altLang="en-US" smtClean="0"/>
              <a:pPr/>
              <a:t>33</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a:extLst>
              <a:ext uri="{FF2B5EF4-FFF2-40B4-BE49-F238E27FC236}">
                <a16:creationId xmlns:a16="http://schemas.microsoft.com/office/drawing/2014/main" id="{9F6FED79-CB16-479C-9225-C0FED6EC8BD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备注占位符 2">
            <a:extLst>
              <a:ext uri="{FF2B5EF4-FFF2-40B4-BE49-F238E27FC236}">
                <a16:creationId xmlns:a16="http://schemas.microsoft.com/office/drawing/2014/main" id="{95077815-F402-4939-8348-D2D66367BEB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代码上的优化：去掉重复的</a:t>
            </a:r>
            <a:r>
              <a:rPr lang="en-US" altLang="zh-CN"/>
              <a:t>sqrt</a:t>
            </a:r>
            <a:r>
              <a:rPr lang="zh-CN" altLang="en-US"/>
              <a:t>计算</a:t>
            </a:r>
          </a:p>
        </p:txBody>
      </p:sp>
      <p:sp>
        <p:nvSpPr>
          <p:cNvPr id="55300" name="灯片编号占位符 3">
            <a:extLst>
              <a:ext uri="{FF2B5EF4-FFF2-40B4-BE49-F238E27FC236}">
                <a16:creationId xmlns:a16="http://schemas.microsoft.com/office/drawing/2014/main" id="{08AE1741-C248-492B-BFD9-D2BB7C7E188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1050FA64-60EC-43CA-B948-16142B1AB4B2}" type="slidenum">
              <a:rPr lang="zh-CN" altLang="en-US" smtClean="0"/>
              <a:pPr/>
              <a:t>34</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a:extLst>
              <a:ext uri="{FF2B5EF4-FFF2-40B4-BE49-F238E27FC236}">
                <a16:creationId xmlns:a16="http://schemas.microsoft.com/office/drawing/2014/main" id="{C538EF06-34CC-4F60-88BF-96A29468A8E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备注占位符 2">
            <a:extLst>
              <a:ext uri="{FF2B5EF4-FFF2-40B4-BE49-F238E27FC236}">
                <a16:creationId xmlns:a16="http://schemas.microsoft.com/office/drawing/2014/main" id="{88F6A77E-565F-4718-A6EE-DEDEFBCCD51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57348" name="灯片编号占位符 3">
            <a:extLst>
              <a:ext uri="{FF2B5EF4-FFF2-40B4-BE49-F238E27FC236}">
                <a16:creationId xmlns:a16="http://schemas.microsoft.com/office/drawing/2014/main" id="{6BE6D0D2-2CCE-4B32-9D5B-E9DE7608E90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3465609D-8FD1-4A5C-B7C0-863445EE3527}" type="slidenum">
              <a:rPr lang="zh-CN" altLang="en-US" smtClean="0"/>
              <a:pPr/>
              <a:t>35</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a:extLst>
              <a:ext uri="{FF2B5EF4-FFF2-40B4-BE49-F238E27FC236}">
                <a16:creationId xmlns:a16="http://schemas.microsoft.com/office/drawing/2014/main" id="{B45EF95D-206F-4E68-B942-249A95E88DC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备注占位符 2">
            <a:extLst>
              <a:ext uri="{FF2B5EF4-FFF2-40B4-BE49-F238E27FC236}">
                <a16:creationId xmlns:a16="http://schemas.microsoft.com/office/drawing/2014/main" id="{9A43C5AA-CD00-40AA-99A3-EB02AF7FB92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a:t>简单语句：不包含其他语句</a:t>
            </a:r>
            <a:endParaRPr lang="en-US" altLang="zh-CN" dirty="0"/>
          </a:p>
          <a:p>
            <a:r>
              <a:rPr lang="zh-CN" altLang="en-US" dirty="0"/>
              <a:t>结构语句：由简单语句和结果语句按照一定规则构造出来的（递归定义）</a:t>
            </a:r>
            <a:endParaRPr lang="en-US" altLang="zh-CN" dirty="0"/>
          </a:p>
          <a:p>
            <a:endParaRPr lang="en-US" altLang="zh-CN" dirty="0"/>
          </a:p>
          <a:p>
            <a:r>
              <a:rPr lang="zh-CN" altLang="en-US" dirty="0"/>
              <a:t>数据定义语句：属于简单语句（</a:t>
            </a:r>
            <a:r>
              <a:rPr lang="en-US" altLang="zh-CN" dirty="0"/>
              <a:t>int a;</a:t>
            </a:r>
            <a:r>
              <a:rPr lang="zh-CN" altLang="en-US" dirty="0"/>
              <a:t>）或属于结构语句（</a:t>
            </a:r>
            <a:r>
              <a:rPr lang="en-US" altLang="zh-CN" dirty="0"/>
              <a:t>struct course { ... }</a:t>
            </a:r>
            <a:r>
              <a:rPr lang="zh-CN" altLang="en-US" dirty="0"/>
              <a:t>）</a:t>
            </a:r>
          </a:p>
        </p:txBody>
      </p:sp>
      <p:sp>
        <p:nvSpPr>
          <p:cNvPr id="10244" name="灯片编号占位符 3">
            <a:extLst>
              <a:ext uri="{FF2B5EF4-FFF2-40B4-BE49-F238E27FC236}">
                <a16:creationId xmlns:a16="http://schemas.microsoft.com/office/drawing/2014/main" id="{E5E03958-FA72-46D8-8345-5092FF0EF85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7671D23B-8A0E-470C-B4E7-CBB82B56E9BC}" type="slidenum">
              <a:rPr lang="zh-CN" altLang="en-US" smtClean="0"/>
              <a:pPr/>
              <a:t>6</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a:extLst>
              <a:ext uri="{FF2B5EF4-FFF2-40B4-BE49-F238E27FC236}">
                <a16:creationId xmlns:a16="http://schemas.microsoft.com/office/drawing/2014/main" id="{5F7FABFD-64C3-41B3-BCCF-4F3E4476098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备注占位符 2">
            <a:extLst>
              <a:ext uri="{FF2B5EF4-FFF2-40B4-BE49-F238E27FC236}">
                <a16:creationId xmlns:a16="http://schemas.microsoft.com/office/drawing/2014/main" id="{7BC44DCF-83BA-4237-8704-3D743578D73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C++</a:t>
            </a:r>
            <a:r>
              <a:rPr lang="zh-CN" altLang="en-US"/>
              <a:t>在类的内部实现时，延用</a:t>
            </a:r>
            <a:r>
              <a:rPr lang="en-US" altLang="zh-CN"/>
              <a:t>C</a:t>
            </a:r>
            <a:r>
              <a:rPr lang="zh-CN" altLang="en-US"/>
              <a:t>的结构化风格</a:t>
            </a:r>
            <a:endParaRPr lang="en-US" altLang="zh-CN"/>
          </a:p>
          <a:p>
            <a:endParaRPr lang="en-US" altLang="zh-CN"/>
          </a:p>
          <a:p>
            <a:r>
              <a:rPr lang="zh-CN" altLang="en-US"/>
              <a:t>软件工程的名词：高内聚，低耦合</a:t>
            </a:r>
          </a:p>
        </p:txBody>
      </p:sp>
      <p:sp>
        <p:nvSpPr>
          <p:cNvPr id="65540" name="灯片编号占位符 3">
            <a:extLst>
              <a:ext uri="{FF2B5EF4-FFF2-40B4-BE49-F238E27FC236}">
                <a16:creationId xmlns:a16="http://schemas.microsoft.com/office/drawing/2014/main" id="{0FDAF952-CB61-46BD-B9CB-B74D1D3A6D8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C66AD1FF-51B3-4A85-B56F-5058A0C538FB}" type="slidenum">
              <a:rPr lang="zh-CN" altLang="en-US" smtClean="0"/>
              <a:pPr/>
              <a:t>42</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a:extLst>
              <a:ext uri="{FF2B5EF4-FFF2-40B4-BE49-F238E27FC236}">
                <a16:creationId xmlns:a16="http://schemas.microsoft.com/office/drawing/2014/main" id="{B84B358D-A64D-42C3-B26B-AE6B4F4EAC3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备注占位符 2">
            <a:extLst>
              <a:ext uri="{FF2B5EF4-FFF2-40B4-BE49-F238E27FC236}">
                <a16:creationId xmlns:a16="http://schemas.microsoft.com/office/drawing/2014/main" id="{F6DBA769-50D7-49B1-95B5-6BB245C1374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67588" name="灯片编号占位符 3">
            <a:extLst>
              <a:ext uri="{FF2B5EF4-FFF2-40B4-BE49-F238E27FC236}">
                <a16:creationId xmlns:a16="http://schemas.microsoft.com/office/drawing/2014/main" id="{059379F8-3AAF-434C-BD18-6B45D56655F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D2FBA7AC-14FC-4B9A-8F36-7ADAC4C5C6BA}" type="slidenum">
              <a:rPr lang="zh-CN" altLang="en-US" smtClean="0"/>
              <a:pPr/>
              <a:t>43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a:extLst>
              <a:ext uri="{FF2B5EF4-FFF2-40B4-BE49-F238E27FC236}">
                <a16:creationId xmlns:a16="http://schemas.microsoft.com/office/drawing/2014/main" id="{AE150323-3BFA-4595-B67E-3409DCBA8A3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备注占位符 2">
            <a:extLst>
              <a:ext uri="{FF2B5EF4-FFF2-40B4-BE49-F238E27FC236}">
                <a16:creationId xmlns:a16="http://schemas.microsoft.com/office/drawing/2014/main" id="{39BE1BED-2329-4BAD-8E59-D928EA26CFD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latin typeface="楷体_GB2312" pitchFamily="1" charset="-122"/>
                <a:ea typeface="楷体_GB2312" pitchFamily="1" charset="-122"/>
              </a:rPr>
              <a:t>流程图</a:t>
            </a:r>
            <a:endParaRPr lang="zh-CN" altLang="zh-CN">
              <a:latin typeface="楷体_GB2312" pitchFamily="1" charset="-122"/>
              <a:ea typeface="楷体_GB2312" pitchFamily="1" charset="-122"/>
            </a:endParaRPr>
          </a:p>
          <a:p>
            <a:pPr eaLnBrk="1" hangingPunct="1">
              <a:spcBef>
                <a:spcPct val="0"/>
              </a:spcBef>
            </a:pPr>
            <a:endParaRPr lang="zh-CN" altLang="en-US"/>
          </a:p>
        </p:txBody>
      </p:sp>
      <p:sp>
        <p:nvSpPr>
          <p:cNvPr id="12292" name="灯片编号占位符 3">
            <a:extLst>
              <a:ext uri="{FF2B5EF4-FFF2-40B4-BE49-F238E27FC236}">
                <a16:creationId xmlns:a16="http://schemas.microsoft.com/office/drawing/2014/main" id="{21C4E612-E171-4F96-99E0-6BD9C56A930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033EAEBA-ECD4-48E5-A43C-C91C224EBE53}" type="slidenum">
              <a:rPr lang="zh-CN" altLang="en-US" smtClean="0"/>
              <a:pPr/>
              <a:t>7</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a:extLst>
              <a:ext uri="{FF2B5EF4-FFF2-40B4-BE49-F238E27FC236}">
                <a16:creationId xmlns:a16="http://schemas.microsoft.com/office/drawing/2014/main" id="{3D94B383-7571-4D7F-ACE6-8B7DCC1830F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7BCC337E-EE1F-49A2-A244-3319CA84583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en-US"/>
              <a:t>调试可以用</a:t>
            </a:r>
          </a:p>
        </p:txBody>
      </p:sp>
      <p:sp>
        <p:nvSpPr>
          <p:cNvPr id="17412" name="灯片编号占位符 3">
            <a:extLst>
              <a:ext uri="{FF2B5EF4-FFF2-40B4-BE49-F238E27FC236}">
                <a16:creationId xmlns:a16="http://schemas.microsoft.com/office/drawing/2014/main" id="{71BB6315-A225-41AD-B13C-CB0DC26E576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CCB10455-579F-43E7-B519-21AFC350C900}" type="slidenum">
              <a:rPr lang="zh-CN" altLang="en-US" smtClean="0"/>
              <a:pPr/>
              <a:t>11</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B9EE2ACA-0935-4681-8613-E4FA86F2D27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277E12DA-E37C-4696-A02E-CD8E86A3350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else</a:t>
            </a:r>
            <a:r>
              <a:rPr lang="zh-CN" altLang="en-US"/>
              <a:t>该归哪个</a:t>
            </a:r>
            <a:r>
              <a:rPr lang="en-US" altLang="zh-CN"/>
              <a:t>if</a:t>
            </a:r>
            <a:r>
              <a:rPr lang="zh-CN" altLang="en-US"/>
              <a:t>呢</a:t>
            </a:r>
          </a:p>
        </p:txBody>
      </p:sp>
      <p:sp>
        <p:nvSpPr>
          <p:cNvPr id="22532" name="灯片编号占位符 3">
            <a:extLst>
              <a:ext uri="{FF2B5EF4-FFF2-40B4-BE49-F238E27FC236}">
                <a16:creationId xmlns:a16="http://schemas.microsoft.com/office/drawing/2014/main" id="{49671DFE-B944-4075-9CAF-D1654A08C76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5F3203CF-1DF2-4E99-9028-CBE8666E1607}" type="slidenum">
              <a:rPr lang="zh-CN" altLang="en-US" smtClean="0"/>
              <a:pPr/>
              <a:t>15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a:extLst>
              <a:ext uri="{FF2B5EF4-FFF2-40B4-BE49-F238E27FC236}">
                <a16:creationId xmlns:a16="http://schemas.microsoft.com/office/drawing/2014/main" id="{00489C08-B8C1-4048-BD66-CF3CCBB35DB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a:extLst>
              <a:ext uri="{FF2B5EF4-FFF2-40B4-BE49-F238E27FC236}">
                <a16:creationId xmlns:a16="http://schemas.microsoft.com/office/drawing/2014/main" id="{60D533E5-C521-43E2-8FAB-40501B98EDA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变成</a:t>
            </a:r>
            <a:r>
              <a:rPr lang="en-US" altLang="zh-CN"/>
              <a:t>if else</a:t>
            </a:r>
            <a:endParaRPr lang="zh-CN" altLang="en-US"/>
          </a:p>
        </p:txBody>
      </p:sp>
      <p:sp>
        <p:nvSpPr>
          <p:cNvPr id="26628" name="灯片编号占位符 3">
            <a:extLst>
              <a:ext uri="{FF2B5EF4-FFF2-40B4-BE49-F238E27FC236}">
                <a16:creationId xmlns:a16="http://schemas.microsoft.com/office/drawing/2014/main" id="{0DAD5040-76E5-46C9-8560-9B3A591BF0C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D210F29D-8FD6-4395-8CE6-88251409898B}" type="slidenum">
              <a:rPr lang="zh-CN" altLang="en-US" smtClean="0"/>
              <a:pPr/>
              <a:t>18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a:extLst>
              <a:ext uri="{FF2B5EF4-FFF2-40B4-BE49-F238E27FC236}">
                <a16:creationId xmlns:a16="http://schemas.microsoft.com/office/drawing/2014/main" id="{32E824D6-2F68-49B7-9B3E-F13B6CB2372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备注占位符 2">
            <a:extLst>
              <a:ext uri="{FF2B5EF4-FFF2-40B4-BE49-F238E27FC236}">
                <a16:creationId xmlns:a16="http://schemas.microsoft.com/office/drawing/2014/main" id="{AC274041-077A-4B0F-B510-971313ED3AB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判断条件整型就够了；</a:t>
            </a:r>
            <a:endParaRPr lang="en-US" altLang="zh-CN"/>
          </a:p>
          <a:p>
            <a:endParaRPr lang="en-US" altLang="zh-CN"/>
          </a:p>
          <a:p>
            <a:r>
              <a:rPr lang="en-US" altLang="zh-CN"/>
              <a:t>default</a:t>
            </a:r>
            <a:r>
              <a:rPr lang="zh-CN" altLang="en-US"/>
              <a:t>，可有可无：判断条件都不满足且没有</a:t>
            </a:r>
            <a:r>
              <a:rPr lang="en-US" altLang="zh-CN"/>
              <a:t>default</a:t>
            </a:r>
            <a:r>
              <a:rPr lang="zh-CN" altLang="en-US"/>
              <a:t>时，什么都不做。</a:t>
            </a:r>
          </a:p>
          <a:p>
            <a:endParaRPr lang="zh-CN" altLang="en-US"/>
          </a:p>
        </p:txBody>
      </p:sp>
      <p:sp>
        <p:nvSpPr>
          <p:cNvPr id="28676" name="灯片编号占位符 3">
            <a:extLst>
              <a:ext uri="{FF2B5EF4-FFF2-40B4-BE49-F238E27FC236}">
                <a16:creationId xmlns:a16="http://schemas.microsoft.com/office/drawing/2014/main" id="{F5596D08-E550-437F-98F8-978858B11ED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B1D31BBB-0D4C-4A04-8FB4-0C8E7212F2C9}" type="slidenum">
              <a:rPr lang="zh-CN" altLang="en-US" smtClean="0"/>
              <a:pPr/>
              <a:t>19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a:extLst>
              <a:ext uri="{FF2B5EF4-FFF2-40B4-BE49-F238E27FC236}">
                <a16:creationId xmlns:a16="http://schemas.microsoft.com/office/drawing/2014/main" id="{A78F4DCE-702E-427E-B888-3987ACB88B7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备注占位符 2">
            <a:extLst>
              <a:ext uri="{FF2B5EF4-FFF2-40B4-BE49-F238E27FC236}">
                <a16:creationId xmlns:a16="http://schemas.microsoft.com/office/drawing/2014/main" id="{FFB8B483-CD2F-4523-8E05-FBE4D8707A6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比如，实现阶乘操作，</a:t>
            </a:r>
            <a:r>
              <a:rPr lang="en-US" altLang="zh-CN"/>
              <a:t>n</a:t>
            </a:r>
            <a:r>
              <a:rPr lang="zh-CN" altLang="en-US"/>
              <a:t>到</a:t>
            </a:r>
            <a:r>
              <a:rPr lang="en-US" altLang="zh-CN"/>
              <a:t>100</a:t>
            </a:r>
            <a:r>
              <a:rPr lang="zh-CN" altLang="en-US"/>
              <a:t>以上的时候用连乘的方式肯定不行</a:t>
            </a:r>
          </a:p>
        </p:txBody>
      </p:sp>
      <p:sp>
        <p:nvSpPr>
          <p:cNvPr id="33796" name="灯片编号占位符 3">
            <a:extLst>
              <a:ext uri="{FF2B5EF4-FFF2-40B4-BE49-F238E27FC236}">
                <a16:creationId xmlns:a16="http://schemas.microsoft.com/office/drawing/2014/main" id="{9EC01A76-C6D1-456D-AD79-F0C6411E0AF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76029DC7-6981-40A0-85FC-98C91ED5DA9A}" type="slidenum">
              <a:rPr lang="zh-CN" altLang="en-US" smtClean="0"/>
              <a:pPr/>
              <a:t>23</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a:extLst>
              <a:ext uri="{FF2B5EF4-FFF2-40B4-BE49-F238E27FC236}">
                <a16:creationId xmlns:a16="http://schemas.microsoft.com/office/drawing/2014/main" id="{120A2E28-8BED-488F-85F7-9DC94DDE02D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备注占位符 2">
            <a:extLst>
              <a:ext uri="{FF2B5EF4-FFF2-40B4-BE49-F238E27FC236}">
                <a16:creationId xmlns:a16="http://schemas.microsoft.com/office/drawing/2014/main" id="{81D7F2BA-352B-40C2-8E78-3CCB3B0F002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这里的语句同样可以是结构语句：复合语句</a:t>
            </a:r>
            <a:r>
              <a:rPr lang="en-US" altLang="zh-CN"/>
              <a:t>{}</a:t>
            </a:r>
            <a:r>
              <a:rPr lang="zh-CN" altLang="en-US"/>
              <a:t>、选择语句、循环语句</a:t>
            </a:r>
          </a:p>
        </p:txBody>
      </p:sp>
      <p:sp>
        <p:nvSpPr>
          <p:cNvPr id="35844" name="灯片编号占位符 3">
            <a:extLst>
              <a:ext uri="{FF2B5EF4-FFF2-40B4-BE49-F238E27FC236}">
                <a16:creationId xmlns:a16="http://schemas.microsoft.com/office/drawing/2014/main" id="{6EF7AEFF-63DE-4B29-851A-F8E8DA6E208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0311B729-D162-4A83-81E1-CDF73A1557AF}" type="slidenum">
              <a:rPr lang="zh-CN" altLang="en-US" smtClean="0"/>
              <a:pPr/>
              <a:t>24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8" name="Picture 11">
            <a:extLst>
              <a:ext uri="{FF2B5EF4-FFF2-40B4-BE49-F238E27FC236}">
                <a16:creationId xmlns:a16="http://schemas.microsoft.com/office/drawing/2014/main" id="{4BF5E91C-B43E-4469-85C5-5FC457F7A7C4}"/>
              </a:ext>
            </a:extLst>
          </p:cNvPr>
          <p:cNvPicPr>
            <a:picLocks noChangeAspect="1"/>
          </p:cNvPicPr>
          <p:nvPr/>
        </p:nvPicPr>
        <p:blipFill rotWithShape="1">
          <a:blip r:embed="rId2">
            <a:extLst>
              <a:ext uri="{28A0092B-C50C-407E-A947-70E740481C1C}">
                <a14:useLocalDpi xmlns:a14="http://schemas.microsoft.com/office/drawing/2010/main" val="0"/>
              </a:ext>
            </a:extLst>
          </a:blip>
          <a:srcRect l="12500" r="12500"/>
          <a:stretch/>
        </p:blipFill>
        <p:spPr>
          <a:xfrm>
            <a:off x="1" y="3507151"/>
            <a:ext cx="9144000" cy="3350849"/>
          </a:xfrm>
          <a:prstGeom prst="rect">
            <a:avLst/>
          </a:prstGeom>
        </p:spPr>
      </p:pic>
      <p:sp>
        <p:nvSpPr>
          <p:cNvPr id="4" name="Rectangle 4">
            <a:extLst>
              <a:ext uri="{FF2B5EF4-FFF2-40B4-BE49-F238E27FC236}">
                <a16:creationId xmlns:a16="http://schemas.microsoft.com/office/drawing/2014/main" id="{BB6E6CA8-C5C2-492D-9D52-092AD4879EA1}"/>
              </a:ext>
            </a:extLst>
          </p:cNvPr>
          <p:cNvSpPr>
            <a:spLocks noGrp="1" noChangeArrowheads="1"/>
          </p:cNvSpPr>
          <p:nvPr>
            <p:ph type="dt" sz="half" idx="10"/>
          </p:nvPr>
        </p:nvSpPr>
        <p:spPr>
          <a:xfrm>
            <a:off x="6553200" y="6248400"/>
            <a:ext cx="1905000" cy="457200"/>
          </a:xfrm>
          <a:ln/>
        </p:spPr>
        <p:txBody>
          <a:bodyPr/>
          <a:lstStyle>
            <a:lvl1pPr>
              <a:defRPr/>
            </a:lvl1pPr>
          </a:lstStyle>
          <a:p>
            <a:pPr>
              <a:defRPr/>
            </a:pPr>
            <a:endParaRPr lang="zh-CN" altLang="zh-CN"/>
          </a:p>
        </p:txBody>
      </p:sp>
      <p:sp>
        <p:nvSpPr>
          <p:cNvPr id="5" name="Rectangle 5">
            <a:extLst>
              <a:ext uri="{FF2B5EF4-FFF2-40B4-BE49-F238E27FC236}">
                <a16:creationId xmlns:a16="http://schemas.microsoft.com/office/drawing/2014/main" id="{1468797F-BF93-4032-B072-5A329CBF58EE}"/>
              </a:ext>
            </a:extLst>
          </p:cNvPr>
          <p:cNvSpPr>
            <a:spLocks noGrp="1" noChangeArrowheads="1"/>
          </p:cNvSpPr>
          <p:nvPr>
            <p:ph type="ftr" sz="quarter" idx="11"/>
          </p:nvPr>
        </p:nvSpPr>
        <p:spPr>
          <a:xfrm>
            <a:off x="3124200" y="6248400"/>
            <a:ext cx="2895600" cy="457200"/>
          </a:xfrm>
          <a:ln/>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D1A3A90B-5606-415B-999A-85F40FB93082}"/>
              </a:ext>
            </a:extLst>
          </p:cNvPr>
          <p:cNvSpPr>
            <a:spLocks noGrp="1" noChangeArrowheads="1"/>
          </p:cNvSpPr>
          <p:nvPr>
            <p:ph type="sldNum" sz="quarter" idx="12"/>
          </p:nvPr>
        </p:nvSpPr>
        <p:spPr>
          <a:xfrm>
            <a:off x="685800" y="6248400"/>
            <a:ext cx="1295400" cy="457200"/>
          </a:xfrm>
          <a:ln/>
        </p:spPr>
        <p:txBody>
          <a:bodyPr/>
          <a:lstStyle>
            <a:lvl1pPr>
              <a:defRPr/>
            </a:lvl1pPr>
          </a:lstStyle>
          <a:p>
            <a:pPr>
              <a:defRPr/>
            </a:pPr>
            <a:fld id="{E78ABB87-D27F-4BB2-BFBC-12E045381AE4}" type="slidenum">
              <a:rPr lang="zh-CN" altLang="zh-CN" smtClean="0"/>
              <a:pPr>
                <a:defRPr/>
              </a:pPr>
              <a:t>‹#›</a:t>
            </a:fld>
            <a:endParaRPr lang="zh-CN" altLang="zh-CN"/>
          </a:p>
        </p:txBody>
      </p:sp>
      <p:sp>
        <p:nvSpPr>
          <p:cNvPr id="7" name="Rectangle 6">
            <a:extLst>
              <a:ext uri="{FF2B5EF4-FFF2-40B4-BE49-F238E27FC236}">
                <a16:creationId xmlns:a16="http://schemas.microsoft.com/office/drawing/2014/main" id="{C79144DE-B56B-4720-A5E6-AB5FB47ECB65}"/>
              </a:ext>
            </a:extLst>
          </p:cNvPr>
          <p:cNvSpPr/>
          <p:nvPr/>
        </p:nvSpPr>
        <p:spPr>
          <a:xfrm>
            <a:off x="3" y="0"/>
            <a:ext cx="9143998" cy="3429000"/>
          </a:xfrm>
          <a:prstGeom prst="rect">
            <a:avLst/>
          </a:prstGeom>
          <a:solidFill>
            <a:srgbClr val="0A3F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ctrTitle"/>
          </p:nvPr>
        </p:nvSpPr>
        <p:spPr>
          <a:xfrm>
            <a:off x="685800" y="1916832"/>
            <a:ext cx="7772400" cy="1470025"/>
          </a:xfrm>
        </p:spPr>
        <p:txBody>
          <a:bodyPr/>
          <a:lstStyle>
            <a:lvl1pPr algn="ctr">
              <a:defRPr>
                <a:solidFill>
                  <a:schemeClr val="bg1"/>
                </a:solidFill>
              </a:defRPr>
            </a:lvl1p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rgbClr val="05255E"/>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cxnSp>
        <p:nvCxnSpPr>
          <p:cNvPr id="9" name="直接连接符 6">
            <a:extLst>
              <a:ext uri="{FF2B5EF4-FFF2-40B4-BE49-F238E27FC236}">
                <a16:creationId xmlns:a16="http://schemas.microsoft.com/office/drawing/2014/main" id="{BE379C2E-FD17-4D21-AFA8-C4431DA52BFF}"/>
              </a:ext>
            </a:extLst>
          </p:cNvPr>
          <p:cNvCxnSpPr>
            <a:cxnSpLocks/>
          </p:cNvCxnSpPr>
          <p:nvPr/>
        </p:nvCxnSpPr>
        <p:spPr>
          <a:xfrm>
            <a:off x="-7816" y="3468075"/>
            <a:ext cx="9151813" cy="0"/>
          </a:xfrm>
          <a:prstGeom prst="line">
            <a:avLst/>
          </a:prstGeom>
          <a:noFill/>
          <a:ln w="101600" cap="flat" cmpd="sng" algn="ctr">
            <a:gradFill flip="none" rotWithShape="1">
              <a:gsLst>
                <a:gs pos="92000">
                  <a:sysClr val="window" lastClr="FFFFFF"/>
                </a:gs>
                <a:gs pos="8000">
                  <a:sysClr val="window" lastClr="FFFFFF"/>
                </a:gs>
                <a:gs pos="0">
                  <a:sysClr val="window" lastClr="FFFFFF"/>
                </a:gs>
                <a:gs pos="32000">
                  <a:srgbClr val="FF9600"/>
                </a:gs>
                <a:gs pos="68000">
                  <a:srgbClr val="FF9600"/>
                </a:gs>
                <a:gs pos="100000">
                  <a:sysClr val="window" lastClr="FFFFFF"/>
                </a:gs>
              </a:gsLst>
              <a:lin ang="0" scaled="1"/>
              <a:tileRect/>
            </a:gradFill>
            <a:prstDash val="solid"/>
            <a:miter lim="800000"/>
          </a:ln>
          <a:effectLst/>
        </p:spPr>
      </p:cxnSp>
      <p:pic>
        <p:nvPicPr>
          <p:cNvPr id="11" name="Picture 3" descr="C:\Users\WanDuo\Desktop\XMU\XMU Template\header-logo-white2.png">
            <a:extLst>
              <a:ext uri="{FF2B5EF4-FFF2-40B4-BE49-F238E27FC236}">
                <a16:creationId xmlns:a16="http://schemas.microsoft.com/office/drawing/2014/main" id="{BEFDD97F-1548-4919-A92A-F1ED16E81CFD}"/>
              </a:ext>
            </a:extLst>
          </p:cNvPr>
          <p:cNvPicPr>
            <a:picLocks noChangeAspect="1"/>
          </p:cNvPicPr>
          <p:nvPr/>
        </p:nvPicPr>
        <p:blipFill>
          <a:blip r:embed="rId3"/>
          <a:stretch>
            <a:fillRect/>
          </a:stretch>
        </p:blipFill>
        <p:spPr>
          <a:xfrm>
            <a:off x="381000" y="136525"/>
            <a:ext cx="914400" cy="914400"/>
          </a:xfrm>
          <a:prstGeom prst="rect">
            <a:avLst/>
          </a:prstGeom>
          <a:noFill/>
          <a:ln w="9525">
            <a:noFill/>
          </a:ln>
        </p:spPr>
      </p:pic>
    </p:spTree>
    <p:extLst>
      <p:ext uri="{BB962C8B-B14F-4D97-AF65-F5344CB8AC3E}">
        <p14:creationId xmlns:p14="http://schemas.microsoft.com/office/powerpoint/2010/main" val="1412747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99650826-18AE-4C07-ABC4-86ED918DACEF}"/>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a:extLst>
              <a:ext uri="{FF2B5EF4-FFF2-40B4-BE49-F238E27FC236}">
                <a16:creationId xmlns:a16="http://schemas.microsoft.com/office/drawing/2014/main" id="{57A6F1EF-FFF0-4BDE-AB7C-41DA20BC61DA}"/>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9CBA16CF-73BC-4D36-9BDF-EFA303650D5C}"/>
              </a:ext>
            </a:extLst>
          </p:cNvPr>
          <p:cNvSpPr>
            <a:spLocks noGrp="1" noChangeArrowheads="1"/>
          </p:cNvSpPr>
          <p:nvPr>
            <p:ph type="sldNum" sz="quarter" idx="12"/>
          </p:nvPr>
        </p:nvSpPr>
        <p:spPr>
          <a:ln/>
        </p:spPr>
        <p:txBody>
          <a:bodyPr/>
          <a:lstStyle>
            <a:lvl1pPr>
              <a:defRPr/>
            </a:lvl1pPr>
          </a:lstStyle>
          <a:p>
            <a:pPr>
              <a:defRPr/>
            </a:pPr>
            <a:fld id="{D4F09AB0-3CFE-423A-8DC3-7E9A9B433C05}" type="slidenum">
              <a:rPr lang="zh-CN" altLang="zh-CN" smtClean="0"/>
              <a:pPr>
                <a:defRPr/>
              </a:pPr>
              <a:t>‹#›</a:t>
            </a:fld>
            <a:endParaRPr lang="zh-CN" altLang="zh-CN"/>
          </a:p>
        </p:txBody>
      </p:sp>
    </p:spTree>
    <p:extLst>
      <p:ext uri="{BB962C8B-B14F-4D97-AF65-F5344CB8AC3E}">
        <p14:creationId xmlns:p14="http://schemas.microsoft.com/office/powerpoint/2010/main" val="2267625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190500"/>
            <a:ext cx="1752600" cy="58293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524000" y="190500"/>
            <a:ext cx="5105400" cy="58293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8F3C483A-00CF-444A-BA3F-22F278805462}"/>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a:extLst>
              <a:ext uri="{FF2B5EF4-FFF2-40B4-BE49-F238E27FC236}">
                <a16:creationId xmlns:a16="http://schemas.microsoft.com/office/drawing/2014/main" id="{C8307323-13F3-4CDE-B6C4-17C9D2BB6EB9}"/>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F7C0D096-85B2-491C-B030-146649C54981}"/>
              </a:ext>
            </a:extLst>
          </p:cNvPr>
          <p:cNvSpPr>
            <a:spLocks noGrp="1" noChangeArrowheads="1"/>
          </p:cNvSpPr>
          <p:nvPr>
            <p:ph type="sldNum" sz="quarter" idx="12"/>
          </p:nvPr>
        </p:nvSpPr>
        <p:spPr>
          <a:ln/>
        </p:spPr>
        <p:txBody>
          <a:bodyPr/>
          <a:lstStyle>
            <a:lvl1pPr>
              <a:defRPr/>
            </a:lvl1pPr>
          </a:lstStyle>
          <a:p>
            <a:pPr>
              <a:defRPr/>
            </a:pPr>
            <a:fld id="{E9D16432-4684-4B05-A693-FD3118BDD3D3}" type="slidenum">
              <a:rPr lang="zh-CN" altLang="zh-CN" smtClean="0"/>
              <a:pPr>
                <a:defRPr/>
              </a:pPr>
              <a:t>‹#›</a:t>
            </a:fld>
            <a:endParaRPr lang="zh-CN" altLang="zh-CN"/>
          </a:p>
        </p:txBody>
      </p:sp>
    </p:spTree>
    <p:extLst>
      <p:ext uri="{BB962C8B-B14F-4D97-AF65-F5344CB8AC3E}">
        <p14:creationId xmlns:p14="http://schemas.microsoft.com/office/powerpoint/2010/main" val="1121449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A9303-FE88-4209-AED1-48811D1755C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2ACBE31-7EB2-4255-84A4-7AA807AD15C6}"/>
              </a:ext>
            </a:extLst>
          </p:cNvPr>
          <p:cNvSpPr>
            <a:spLocks noGrp="1"/>
          </p:cNvSpPr>
          <p:nvPr>
            <p:ph type="dt" sz="half" idx="10"/>
          </p:nvPr>
        </p:nvSpPr>
        <p:spPr/>
        <p:txBody>
          <a:bodyPr/>
          <a:lstStyle/>
          <a:p>
            <a:pPr>
              <a:defRPr/>
            </a:pPr>
            <a:endParaRPr lang="zh-CN" altLang="zh-CN"/>
          </a:p>
        </p:txBody>
      </p:sp>
      <p:sp>
        <p:nvSpPr>
          <p:cNvPr id="4" name="页脚占位符 3">
            <a:extLst>
              <a:ext uri="{FF2B5EF4-FFF2-40B4-BE49-F238E27FC236}">
                <a16:creationId xmlns:a16="http://schemas.microsoft.com/office/drawing/2014/main" id="{F51388EA-2D14-4C7A-BCE9-A930F6D315EA}"/>
              </a:ext>
            </a:extLst>
          </p:cNvPr>
          <p:cNvSpPr>
            <a:spLocks noGrp="1"/>
          </p:cNvSpPr>
          <p:nvPr>
            <p:ph type="ftr" sz="quarter" idx="11"/>
          </p:nvPr>
        </p:nvSpPr>
        <p:spPr/>
        <p:txBody>
          <a:bodyPr/>
          <a:lstStyle/>
          <a:p>
            <a:pPr>
              <a:defRPr/>
            </a:pPr>
            <a:endParaRPr lang="zh-CN" altLang="zh-CN"/>
          </a:p>
        </p:txBody>
      </p:sp>
      <p:sp>
        <p:nvSpPr>
          <p:cNvPr id="5" name="灯片编号占位符 4">
            <a:extLst>
              <a:ext uri="{FF2B5EF4-FFF2-40B4-BE49-F238E27FC236}">
                <a16:creationId xmlns:a16="http://schemas.microsoft.com/office/drawing/2014/main" id="{9BA0F8F7-5647-45D9-AA1F-E67A8B33ABFA}"/>
              </a:ext>
            </a:extLst>
          </p:cNvPr>
          <p:cNvSpPr>
            <a:spLocks noGrp="1"/>
          </p:cNvSpPr>
          <p:nvPr>
            <p:ph type="sldNum" sz="quarter" idx="12"/>
          </p:nvPr>
        </p:nvSpPr>
        <p:spPr/>
        <p:txBody>
          <a:bodyPr/>
          <a:lstStyle/>
          <a:p>
            <a:pPr>
              <a:defRPr/>
            </a:pPr>
            <a:fld id="{664AC7C7-CBA5-4073-9EB1-C2762A3FD8A9}" type="slidenum">
              <a:rPr lang="zh-CN" altLang="zh-CN" smtClean="0"/>
              <a:pPr>
                <a:defRPr/>
              </a:pPr>
              <a:t>‹#›</a:t>
            </a:fld>
            <a:endParaRPr lang="zh-CN" altLang="zh-CN"/>
          </a:p>
        </p:txBody>
      </p:sp>
      <p:pic>
        <p:nvPicPr>
          <p:cNvPr id="6" name="图片 3">
            <a:extLst>
              <a:ext uri="{FF2B5EF4-FFF2-40B4-BE49-F238E27FC236}">
                <a16:creationId xmlns:a16="http://schemas.microsoft.com/office/drawing/2014/main" id="{7E367D81-71CA-4D21-A434-52FF6CFDE21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7" name="图片 9">
            <a:extLst>
              <a:ext uri="{FF2B5EF4-FFF2-40B4-BE49-F238E27FC236}">
                <a16:creationId xmlns:a16="http://schemas.microsoft.com/office/drawing/2014/main" id="{78CE6B99-E1BA-4EB2-BF3F-0E69532594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5364360"/>
            <a:ext cx="12192000" cy="1493640"/>
          </a:xfrm>
          <a:prstGeom prst="rect">
            <a:avLst/>
          </a:prstGeom>
        </p:spPr>
      </p:pic>
    </p:spTree>
    <p:extLst>
      <p:ext uri="{BB962C8B-B14F-4D97-AF65-F5344CB8AC3E}">
        <p14:creationId xmlns:p14="http://schemas.microsoft.com/office/powerpoint/2010/main" val="2591747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C595C89D-6856-49A9-9DD5-AD72D0660320}"/>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a:extLst>
              <a:ext uri="{FF2B5EF4-FFF2-40B4-BE49-F238E27FC236}">
                <a16:creationId xmlns:a16="http://schemas.microsoft.com/office/drawing/2014/main" id="{93795890-2C60-4BA8-9A56-50C25B8176BF}"/>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818D60A7-59F8-4D68-AA1E-AEAC20C49DD3}"/>
              </a:ext>
            </a:extLst>
          </p:cNvPr>
          <p:cNvSpPr>
            <a:spLocks noGrp="1" noChangeArrowheads="1"/>
          </p:cNvSpPr>
          <p:nvPr>
            <p:ph type="sldNum" sz="quarter" idx="12"/>
          </p:nvPr>
        </p:nvSpPr>
        <p:spPr>
          <a:ln/>
        </p:spPr>
        <p:txBody>
          <a:bodyPr/>
          <a:lstStyle>
            <a:lvl1pPr>
              <a:defRPr/>
            </a:lvl1pPr>
          </a:lstStyle>
          <a:p>
            <a:pPr>
              <a:defRPr/>
            </a:pPr>
            <a:fld id="{1ADF9307-8367-4296-A787-9228074D1E97}" type="slidenum">
              <a:rPr lang="zh-CN" altLang="zh-CN" smtClean="0"/>
              <a:pPr>
                <a:defRPr/>
              </a:pPr>
              <a:t>‹#›</a:t>
            </a:fld>
            <a:endParaRPr lang="zh-CN" altLang="zh-CN"/>
          </a:p>
        </p:txBody>
      </p:sp>
    </p:spTree>
    <p:extLst>
      <p:ext uri="{BB962C8B-B14F-4D97-AF65-F5344CB8AC3E}">
        <p14:creationId xmlns:p14="http://schemas.microsoft.com/office/powerpoint/2010/main" val="785602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编辑母版文本样式</a:t>
            </a:r>
          </a:p>
        </p:txBody>
      </p:sp>
      <p:sp>
        <p:nvSpPr>
          <p:cNvPr id="4" name="Rectangle 4">
            <a:extLst>
              <a:ext uri="{FF2B5EF4-FFF2-40B4-BE49-F238E27FC236}">
                <a16:creationId xmlns:a16="http://schemas.microsoft.com/office/drawing/2014/main" id="{B23F8B15-645C-4B66-86A6-38E3C4CA07BF}"/>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a:extLst>
              <a:ext uri="{FF2B5EF4-FFF2-40B4-BE49-F238E27FC236}">
                <a16:creationId xmlns:a16="http://schemas.microsoft.com/office/drawing/2014/main" id="{F234B972-8FA3-4521-BDEE-347AF4968A00}"/>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D6162C80-4101-41E5-8E2E-7DDC77B4D50C}"/>
              </a:ext>
            </a:extLst>
          </p:cNvPr>
          <p:cNvSpPr>
            <a:spLocks noGrp="1" noChangeArrowheads="1"/>
          </p:cNvSpPr>
          <p:nvPr>
            <p:ph type="sldNum" sz="quarter" idx="12"/>
          </p:nvPr>
        </p:nvSpPr>
        <p:spPr>
          <a:ln/>
        </p:spPr>
        <p:txBody>
          <a:bodyPr/>
          <a:lstStyle>
            <a:lvl1pPr>
              <a:defRPr/>
            </a:lvl1pPr>
          </a:lstStyle>
          <a:p>
            <a:pPr>
              <a:defRPr/>
            </a:pPr>
            <a:fld id="{800FC775-0F35-4805-A63D-5253DCEC2B9E}" type="slidenum">
              <a:rPr lang="zh-CN" altLang="zh-CN" smtClean="0"/>
              <a:pPr>
                <a:defRPr/>
              </a:pPr>
              <a:t>‹#›</a:t>
            </a:fld>
            <a:endParaRPr lang="zh-CN" altLang="zh-CN"/>
          </a:p>
        </p:txBody>
      </p:sp>
    </p:spTree>
    <p:extLst>
      <p:ext uri="{BB962C8B-B14F-4D97-AF65-F5344CB8AC3E}">
        <p14:creationId xmlns:p14="http://schemas.microsoft.com/office/powerpoint/2010/main" val="576636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524000" y="1905000"/>
            <a:ext cx="3429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05400" y="1905000"/>
            <a:ext cx="3429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D0F2E1D7-EC34-42AA-82C6-F71B27E0197A}"/>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a:extLst>
              <a:ext uri="{FF2B5EF4-FFF2-40B4-BE49-F238E27FC236}">
                <a16:creationId xmlns:a16="http://schemas.microsoft.com/office/drawing/2014/main" id="{CA977767-BEF7-4EC2-B3C0-1A72B5F0992D}"/>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a:extLst>
              <a:ext uri="{FF2B5EF4-FFF2-40B4-BE49-F238E27FC236}">
                <a16:creationId xmlns:a16="http://schemas.microsoft.com/office/drawing/2014/main" id="{B7D5A23F-2B2A-4794-8E5C-412B254C5D4C}"/>
              </a:ext>
            </a:extLst>
          </p:cNvPr>
          <p:cNvSpPr>
            <a:spLocks noGrp="1" noChangeArrowheads="1"/>
          </p:cNvSpPr>
          <p:nvPr>
            <p:ph type="sldNum" sz="quarter" idx="12"/>
          </p:nvPr>
        </p:nvSpPr>
        <p:spPr>
          <a:ln/>
        </p:spPr>
        <p:txBody>
          <a:bodyPr/>
          <a:lstStyle>
            <a:lvl1pPr>
              <a:defRPr/>
            </a:lvl1pPr>
          </a:lstStyle>
          <a:p>
            <a:pPr>
              <a:defRPr/>
            </a:pPr>
            <a:fld id="{655C627B-9811-413A-B129-3C489DBDE64E}" type="slidenum">
              <a:rPr lang="zh-CN" altLang="zh-CN" smtClean="0"/>
              <a:pPr>
                <a:defRPr/>
              </a:pPr>
              <a:t>‹#›</a:t>
            </a:fld>
            <a:endParaRPr lang="zh-CN" altLang="zh-CN"/>
          </a:p>
        </p:txBody>
      </p:sp>
    </p:spTree>
    <p:extLst>
      <p:ext uri="{BB962C8B-B14F-4D97-AF65-F5344CB8AC3E}">
        <p14:creationId xmlns:p14="http://schemas.microsoft.com/office/powerpoint/2010/main" val="4062191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73D48020-88B6-4392-A127-8D9BD2C7353D}"/>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8" name="Rectangle 5">
            <a:extLst>
              <a:ext uri="{FF2B5EF4-FFF2-40B4-BE49-F238E27FC236}">
                <a16:creationId xmlns:a16="http://schemas.microsoft.com/office/drawing/2014/main" id="{50C3564F-3286-4F7B-9B77-111C8FDE6046}"/>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9" name="Rectangle 6">
            <a:extLst>
              <a:ext uri="{FF2B5EF4-FFF2-40B4-BE49-F238E27FC236}">
                <a16:creationId xmlns:a16="http://schemas.microsoft.com/office/drawing/2014/main" id="{4FAC8274-F304-4AB0-B558-54CA046BF2D9}"/>
              </a:ext>
            </a:extLst>
          </p:cNvPr>
          <p:cNvSpPr>
            <a:spLocks noGrp="1" noChangeArrowheads="1"/>
          </p:cNvSpPr>
          <p:nvPr>
            <p:ph type="sldNum" sz="quarter" idx="12"/>
          </p:nvPr>
        </p:nvSpPr>
        <p:spPr>
          <a:ln/>
        </p:spPr>
        <p:txBody>
          <a:bodyPr/>
          <a:lstStyle>
            <a:lvl1pPr>
              <a:defRPr/>
            </a:lvl1pPr>
          </a:lstStyle>
          <a:p>
            <a:pPr>
              <a:defRPr/>
            </a:pPr>
            <a:fld id="{59BF80AE-1CA1-42D1-B8AD-2C63646C5192}" type="slidenum">
              <a:rPr lang="zh-CN" altLang="zh-CN" smtClean="0"/>
              <a:pPr>
                <a:defRPr/>
              </a:pPr>
              <a:t>‹#›</a:t>
            </a:fld>
            <a:endParaRPr lang="zh-CN" altLang="zh-CN"/>
          </a:p>
        </p:txBody>
      </p:sp>
    </p:spTree>
    <p:extLst>
      <p:ext uri="{BB962C8B-B14F-4D97-AF65-F5344CB8AC3E}">
        <p14:creationId xmlns:p14="http://schemas.microsoft.com/office/powerpoint/2010/main" val="2062469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7B67317E-CFDA-47B1-9FE3-702A53AC6A5F}"/>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4" name="Rectangle 5">
            <a:extLst>
              <a:ext uri="{FF2B5EF4-FFF2-40B4-BE49-F238E27FC236}">
                <a16:creationId xmlns:a16="http://schemas.microsoft.com/office/drawing/2014/main" id="{DC8902AB-9DFC-4210-B4EC-083649DC87E9}"/>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5" name="Rectangle 6">
            <a:extLst>
              <a:ext uri="{FF2B5EF4-FFF2-40B4-BE49-F238E27FC236}">
                <a16:creationId xmlns:a16="http://schemas.microsoft.com/office/drawing/2014/main" id="{876AECA4-F334-4DA0-8C72-84A67EA8F318}"/>
              </a:ext>
            </a:extLst>
          </p:cNvPr>
          <p:cNvSpPr>
            <a:spLocks noGrp="1" noChangeArrowheads="1"/>
          </p:cNvSpPr>
          <p:nvPr>
            <p:ph type="sldNum" sz="quarter" idx="12"/>
          </p:nvPr>
        </p:nvSpPr>
        <p:spPr>
          <a:ln/>
        </p:spPr>
        <p:txBody>
          <a:bodyPr/>
          <a:lstStyle>
            <a:lvl1pPr>
              <a:defRPr/>
            </a:lvl1pPr>
          </a:lstStyle>
          <a:p>
            <a:pPr>
              <a:defRPr/>
            </a:pPr>
            <a:fld id="{0C0F3EA2-CECB-489D-A611-23A14F534F8F}" type="slidenum">
              <a:rPr lang="zh-CN" altLang="zh-CN" smtClean="0"/>
              <a:pPr>
                <a:defRPr/>
              </a:pPr>
              <a:t>‹#›</a:t>
            </a:fld>
            <a:endParaRPr lang="zh-CN" altLang="zh-CN"/>
          </a:p>
        </p:txBody>
      </p:sp>
    </p:spTree>
    <p:extLst>
      <p:ext uri="{BB962C8B-B14F-4D97-AF65-F5344CB8AC3E}">
        <p14:creationId xmlns:p14="http://schemas.microsoft.com/office/powerpoint/2010/main" val="4081102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AD46ECE-C49A-4A11-9FC9-8108E0DECEE9}"/>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3" name="Rectangle 5">
            <a:extLst>
              <a:ext uri="{FF2B5EF4-FFF2-40B4-BE49-F238E27FC236}">
                <a16:creationId xmlns:a16="http://schemas.microsoft.com/office/drawing/2014/main" id="{A03CF754-3F20-4A95-9F86-898F35123557}"/>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4" name="Rectangle 6">
            <a:extLst>
              <a:ext uri="{FF2B5EF4-FFF2-40B4-BE49-F238E27FC236}">
                <a16:creationId xmlns:a16="http://schemas.microsoft.com/office/drawing/2014/main" id="{6273655B-E2B1-4E9D-9A8B-F0024E5B239B}"/>
              </a:ext>
            </a:extLst>
          </p:cNvPr>
          <p:cNvSpPr>
            <a:spLocks noGrp="1" noChangeArrowheads="1"/>
          </p:cNvSpPr>
          <p:nvPr>
            <p:ph type="sldNum" sz="quarter" idx="12"/>
          </p:nvPr>
        </p:nvSpPr>
        <p:spPr>
          <a:ln/>
        </p:spPr>
        <p:txBody>
          <a:bodyPr/>
          <a:lstStyle>
            <a:lvl1pPr>
              <a:defRPr/>
            </a:lvl1pPr>
          </a:lstStyle>
          <a:p>
            <a:pPr>
              <a:defRPr/>
            </a:pPr>
            <a:fld id="{FA25911F-869B-4417-98DE-384B2CE43A50}" type="slidenum">
              <a:rPr lang="zh-CN" altLang="zh-CN" smtClean="0"/>
              <a:pPr>
                <a:defRPr/>
              </a:pPr>
              <a:t>‹#›</a:t>
            </a:fld>
            <a:endParaRPr lang="zh-CN" altLang="zh-CN"/>
          </a:p>
        </p:txBody>
      </p:sp>
    </p:spTree>
    <p:extLst>
      <p:ext uri="{BB962C8B-B14F-4D97-AF65-F5344CB8AC3E}">
        <p14:creationId xmlns:p14="http://schemas.microsoft.com/office/powerpoint/2010/main" val="3848495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Rectangle 4">
            <a:extLst>
              <a:ext uri="{FF2B5EF4-FFF2-40B4-BE49-F238E27FC236}">
                <a16:creationId xmlns:a16="http://schemas.microsoft.com/office/drawing/2014/main" id="{77608D38-78E4-46AC-8B52-291FC0711984}"/>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a:extLst>
              <a:ext uri="{FF2B5EF4-FFF2-40B4-BE49-F238E27FC236}">
                <a16:creationId xmlns:a16="http://schemas.microsoft.com/office/drawing/2014/main" id="{E04B24DD-306B-49F1-8A6C-C3205FC1593F}"/>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a:extLst>
              <a:ext uri="{FF2B5EF4-FFF2-40B4-BE49-F238E27FC236}">
                <a16:creationId xmlns:a16="http://schemas.microsoft.com/office/drawing/2014/main" id="{55B1EAF0-AB04-484A-B56A-B2129DE76E04}"/>
              </a:ext>
            </a:extLst>
          </p:cNvPr>
          <p:cNvSpPr>
            <a:spLocks noGrp="1" noChangeArrowheads="1"/>
          </p:cNvSpPr>
          <p:nvPr>
            <p:ph type="sldNum" sz="quarter" idx="12"/>
          </p:nvPr>
        </p:nvSpPr>
        <p:spPr>
          <a:ln/>
        </p:spPr>
        <p:txBody>
          <a:bodyPr/>
          <a:lstStyle>
            <a:lvl1pPr>
              <a:defRPr/>
            </a:lvl1pPr>
          </a:lstStyle>
          <a:p>
            <a:pPr>
              <a:defRPr/>
            </a:pPr>
            <a:fld id="{B3554631-DEF0-4DD7-B688-AC6D1059ED47}" type="slidenum">
              <a:rPr lang="zh-CN" altLang="zh-CN" smtClean="0"/>
              <a:pPr>
                <a:defRPr/>
              </a:pPr>
              <a:t>‹#›</a:t>
            </a:fld>
            <a:endParaRPr lang="zh-CN" altLang="zh-CN"/>
          </a:p>
        </p:txBody>
      </p:sp>
    </p:spTree>
    <p:extLst>
      <p:ext uri="{BB962C8B-B14F-4D97-AF65-F5344CB8AC3E}">
        <p14:creationId xmlns:p14="http://schemas.microsoft.com/office/powerpoint/2010/main" val="787177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Rectangle 4">
            <a:extLst>
              <a:ext uri="{FF2B5EF4-FFF2-40B4-BE49-F238E27FC236}">
                <a16:creationId xmlns:a16="http://schemas.microsoft.com/office/drawing/2014/main" id="{1DB44CAC-8B32-447E-BD8B-DD319A63FD8C}"/>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a:extLst>
              <a:ext uri="{FF2B5EF4-FFF2-40B4-BE49-F238E27FC236}">
                <a16:creationId xmlns:a16="http://schemas.microsoft.com/office/drawing/2014/main" id="{A6B63423-461C-438B-9B63-F57CC85F9274}"/>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a:extLst>
              <a:ext uri="{FF2B5EF4-FFF2-40B4-BE49-F238E27FC236}">
                <a16:creationId xmlns:a16="http://schemas.microsoft.com/office/drawing/2014/main" id="{781818CF-8A3C-4BF8-A96C-475BA8BCBD7A}"/>
              </a:ext>
            </a:extLst>
          </p:cNvPr>
          <p:cNvSpPr>
            <a:spLocks noGrp="1" noChangeArrowheads="1"/>
          </p:cNvSpPr>
          <p:nvPr>
            <p:ph type="sldNum" sz="quarter" idx="12"/>
          </p:nvPr>
        </p:nvSpPr>
        <p:spPr>
          <a:ln/>
        </p:spPr>
        <p:txBody>
          <a:bodyPr/>
          <a:lstStyle>
            <a:lvl1pPr>
              <a:defRPr/>
            </a:lvl1pPr>
          </a:lstStyle>
          <a:p>
            <a:pPr>
              <a:defRPr/>
            </a:pPr>
            <a:fld id="{A590AB28-9F42-43F5-B95F-9C778BFE82FA}" type="slidenum">
              <a:rPr lang="zh-CN" altLang="zh-CN" smtClean="0"/>
              <a:pPr>
                <a:defRPr/>
              </a:pPr>
              <a:t>‹#›</a:t>
            </a:fld>
            <a:endParaRPr lang="zh-CN" altLang="zh-CN"/>
          </a:p>
        </p:txBody>
      </p:sp>
    </p:spTree>
    <p:extLst>
      <p:ext uri="{BB962C8B-B14F-4D97-AF65-F5344CB8AC3E}">
        <p14:creationId xmlns:p14="http://schemas.microsoft.com/office/powerpoint/2010/main" val="2581708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64DE5A71-3D9B-4E0E-B9CC-7292407D64E6}"/>
              </a:ext>
            </a:extLst>
          </p:cNvPr>
          <p:cNvSpPr>
            <a:spLocks noGrp="1" noChangeArrowheads="1"/>
          </p:cNvSpPr>
          <p:nvPr>
            <p:ph type="title"/>
          </p:nvPr>
        </p:nvSpPr>
        <p:spPr bwMode="auto">
          <a:xfrm>
            <a:off x="1524000" y="190501"/>
            <a:ext cx="7010400"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1027" name="Rectangle 3">
            <a:extLst>
              <a:ext uri="{FF2B5EF4-FFF2-40B4-BE49-F238E27FC236}">
                <a16:creationId xmlns:a16="http://schemas.microsoft.com/office/drawing/2014/main" id="{346CFF67-5D02-43F5-86F5-F70A701341BF}"/>
              </a:ext>
            </a:extLst>
          </p:cNvPr>
          <p:cNvSpPr>
            <a:spLocks noGrp="1" noChangeArrowheads="1"/>
          </p:cNvSpPr>
          <p:nvPr>
            <p:ph type="body" idx="1"/>
          </p:nvPr>
        </p:nvSpPr>
        <p:spPr bwMode="auto">
          <a:xfrm>
            <a:off x="1524000" y="1905000"/>
            <a:ext cx="7010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dirty="0"/>
              <a:t>单击此处编辑母版文本样式</a:t>
            </a:r>
          </a:p>
          <a:p>
            <a:pPr lvl="1"/>
            <a:r>
              <a:rPr lang="zh-CN" altLang="zh-CN" dirty="0"/>
              <a:t>第二级</a:t>
            </a:r>
          </a:p>
          <a:p>
            <a:pPr lvl="2"/>
            <a:r>
              <a:rPr lang="zh-CN" altLang="zh-CN" dirty="0"/>
              <a:t>第三级</a:t>
            </a:r>
          </a:p>
          <a:p>
            <a:pPr lvl="3"/>
            <a:r>
              <a:rPr lang="zh-CN" altLang="zh-CN" dirty="0"/>
              <a:t>第四级</a:t>
            </a:r>
          </a:p>
          <a:p>
            <a:pPr lvl="4"/>
            <a:r>
              <a:rPr lang="zh-CN" altLang="zh-CN" dirty="0"/>
              <a:t>第五级</a:t>
            </a:r>
          </a:p>
        </p:txBody>
      </p:sp>
      <p:sp>
        <p:nvSpPr>
          <p:cNvPr id="1028" name="Rectangle 4">
            <a:extLst>
              <a:ext uri="{FF2B5EF4-FFF2-40B4-BE49-F238E27FC236}">
                <a16:creationId xmlns:a16="http://schemas.microsoft.com/office/drawing/2014/main" id="{566E8D58-4DDC-4E94-A19B-E8B1FAC21B74}"/>
              </a:ext>
            </a:extLst>
          </p:cNvPr>
          <p:cNvSpPr>
            <a:spLocks noGrp="1" noChangeArrowheads="1"/>
          </p:cNvSpPr>
          <p:nvPr>
            <p:ph type="dt" sz="half" idx="2"/>
          </p:nvPr>
        </p:nvSpPr>
        <p:spPr bwMode="auto">
          <a:xfrm>
            <a:off x="66294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buFont typeface="Arial" pitchFamily="34" charset="0"/>
              <a:buNone/>
              <a:defRPr sz="1000">
                <a:latin typeface="Arial" pitchFamily="34" charset="0"/>
                <a:ea typeface="+mn-ea"/>
              </a:defRPr>
            </a:lvl1pPr>
          </a:lstStyle>
          <a:p>
            <a:pPr>
              <a:defRPr/>
            </a:pPr>
            <a:endParaRPr lang="zh-CN" altLang="zh-CN"/>
          </a:p>
        </p:txBody>
      </p:sp>
      <p:sp>
        <p:nvSpPr>
          <p:cNvPr id="1029" name="Rectangle 5">
            <a:extLst>
              <a:ext uri="{FF2B5EF4-FFF2-40B4-BE49-F238E27FC236}">
                <a16:creationId xmlns:a16="http://schemas.microsoft.com/office/drawing/2014/main" id="{F2884EB2-407F-4689-BA5A-390A47B691E5}"/>
              </a:ext>
            </a:extLst>
          </p:cNvPr>
          <p:cNvSpPr>
            <a:spLocks noGrp="1" noChangeArrowheads="1"/>
          </p:cNvSpPr>
          <p:nvPr>
            <p:ph type="ftr" sz="quarter" idx="3"/>
          </p:nvPr>
        </p:nvSpPr>
        <p:spPr bwMode="auto">
          <a:xfrm>
            <a:off x="32766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1" hangingPunct="1">
              <a:buFont typeface="Arial" pitchFamily="34" charset="0"/>
              <a:buNone/>
              <a:defRPr sz="1000">
                <a:latin typeface="Arial" pitchFamily="34" charset="0"/>
                <a:ea typeface="+mn-ea"/>
              </a:defRPr>
            </a:lvl1pPr>
          </a:lstStyle>
          <a:p>
            <a:pPr>
              <a:defRPr/>
            </a:pPr>
            <a:endParaRPr lang="zh-CN" altLang="zh-CN"/>
          </a:p>
        </p:txBody>
      </p:sp>
      <p:sp>
        <p:nvSpPr>
          <p:cNvPr id="1030" name="Rectangle 6">
            <a:extLst>
              <a:ext uri="{FF2B5EF4-FFF2-40B4-BE49-F238E27FC236}">
                <a16:creationId xmlns:a16="http://schemas.microsoft.com/office/drawing/2014/main" id="{25B563FB-505A-4493-87E2-DD33E64BD922}"/>
              </a:ext>
            </a:extLst>
          </p:cNvPr>
          <p:cNvSpPr>
            <a:spLocks noGrp="1" noChangeArrowheads="1"/>
          </p:cNvSpPr>
          <p:nvPr>
            <p:ph type="sldNum" sz="quarter" idx="4"/>
          </p:nvPr>
        </p:nvSpPr>
        <p:spPr bwMode="auto">
          <a:xfrm>
            <a:off x="908516" y="6248400"/>
            <a:ext cx="19044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400" b="1">
                <a:solidFill>
                  <a:srgbClr val="05255E"/>
                </a:solidFill>
                <a:ea typeface="宋体" panose="02010600030101010101" pitchFamily="2" charset="-122"/>
              </a:defRPr>
            </a:lvl1pPr>
          </a:lstStyle>
          <a:p>
            <a:pPr>
              <a:defRPr/>
            </a:pPr>
            <a:fld id="{664AC7C7-CBA5-4073-9EB1-C2762A3FD8A9}" type="slidenum">
              <a:rPr lang="zh-CN" altLang="zh-CN" smtClean="0"/>
              <a:pPr>
                <a:defRPr/>
              </a:pPr>
              <a:t>‹#›</a:t>
            </a:fld>
            <a:endParaRPr lang="zh-CN" altLang="zh-CN"/>
          </a:p>
        </p:txBody>
      </p:sp>
      <p:pic>
        <p:nvPicPr>
          <p:cNvPr id="11" name="图片 13">
            <a:extLst>
              <a:ext uri="{FF2B5EF4-FFF2-40B4-BE49-F238E27FC236}">
                <a16:creationId xmlns:a16="http://schemas.microsoft.com/office/drawing/2014/main" id="{94A30753-8D8A-4234-A5FC-D4F10130A64B}"/>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23528" y="499351"/>
            <a:ext cx="792000" cy="792000"/>
          </a:xfrm>
          <a:prstGeom prst="rect">
            <a:avLst/>
          </a:prstGeom>
          <a:ln>
            <a:noFill/>
          </a:ln>
          <a:effectLst/>
        </p:spPr>
      </p:pic>
      <p:cxnSp>
        <p:nvCxnSpPr>
          <p:cNvPr id="13" name="直接连接符 6">
            <a:extLst>
              <a:ext uri="{FF2B5EF4-FFF2-40B4-BE49-F238E27FC236}">
                <a16:creationId xmlns:a16="http://schemas.microsoft.com/office/drawing/2014/main" id="{98A33366-1134-44C0-B6A4-7146E00D68E4}"/>
              </a:ext>
            </a:extLst>
          </p:cNvPr>
          <p:cNvCxnSpPr>
            <a:cxnSpLocks/>
          </p:cNvCxnSpPr>
          <p:nvPr/>
        </p:nvCxnSpPr>
        <p:spPr>
          <a:xfrm>
            <a:off x="0" y="1484784"/>
            <a:ext cx="9144000" cy="0"/>
          </a:xfrm>
          <a:prstGeom prst="line">
            <a:avLst/>
          </a:prstGeom>
          <a:noFill/>
          <a:ln w="57150" cap="flat" cmpd="sng" algn="ctr">
            <a:gradFill flip="none" rotWithShape="1">
              <a:gsLst>
                <a:gs pos="92000">
                  <a:sysClr val="window" lastClr="FFFFFF"/>
                </a:gs>
                <a:gs pos="8000">
                  <a:sysClr val="window" lastClr="FFFFFF"/>
                </a:gs>
                <a:gs pos="0">
                  <a:sysClr val="window" lastClr="FFFFFF"/>
                </a:gs>
                <a:gs pos="32000">
                  <a:srgbClr val="FF9600"/>
                </a:gs>
                <a:gs pos="68000">
                  <a:srgbClr val="FF9600"/>
                </a:gs>
                <a:gs pos="100000">
                  <a:sysClr val="window" lastClr="FFFFFF"/>
                </a:gs>
              </a:gsLst>
              <a:lin ang="0" scaled="1"/>
              <a:tileRect/>
            </a:gradFill>
            <a:prstDash val="solid"/>
            <a:miter lim="800000"/>
          </a:ln>
          <a:effectLst/>
        </p:spPr>
      </p:cxnSp>
      <p:cxnSp>
        <p:nvCxnSpPr>
          <p:cNvPr id="15" name="直接连接符 14">
            <a:extLst>
              <a:ext uri="{FF2B5EF4-FFF2-40B4-BE49-F238E27FC236}">
                <a16:creationId xmlns:a16="http://schemas.microsoft.com/office/drawing/2014/main" id="{C2734085-3888-4585-A579-8AE3F97B138C}"/>
              </a:ext>
            </a:extLst>
          </p:cNvPr>
          <p:cNvCxnSpPr>
            <a:cxnSpLocks/>
          </p:cNvCxnSpPr>
          <p:nvPr/>
        </p:nvCxnSpPr>
        <p:spPr>
          <a:xfrm>
            <a:off x="-915" y="6237312"/>
            <a:ext cx="9144915" cy="0"/>
          </a:xfrm>
          <a:prstGeom prst="line">
            <a:avLst/>
          </a:prstGeom>
          <a:noFill/>
          <a:ln w="38100" cap="flat" cmpd="sng" algn="ctr">
            <a:gradFill flip="none" rotWithShape="1">
              <a:gsLst>
                <a:gs pos="92000">
                  <a:sysClr val="window" lastClr="FFFFFF"/>
                </a:gs>
                <a:gs pos="8000">
                  <a:sysClr val="window" lastClr="FFFFFF"/>
                </a:gs>
                <a:gs pos="0">
                  <a:sysClr val="window" lastClr="FFFFFF"/>
                </a:gs>
                <a:gs pos="32000">
                  <a:srgbClr val="0A3F76"/>
                </a:gs>
                <a:gs pos="68000">
                  <a:srgbClr val="0A3F76"/>
                </a:gs>
                <a:gs pos="100000">
                  <a:sysClr val="window" lastClr="FFFFFF"/>
                </a:gs>
              </a:gsLst>
              <a:lin ang="0" scaled="1"/>
              <a:tileRect/>
            </a:gradFill>
            <a:prstDash val="solid"/>
            <a:miter lim="800000"/>
          </a:ln>
          <a:effectLst/>
        </p:spPr>
      </p:cxnSp>
    </p:spTree>
    <p:extLst>
      <p:ext uri="{BB962C8B-B14F-4D97-AF65-F5344CB8AC3E}">
        <p14:creationId xmlns:p14="http://schemas.microsoft.com/office/powerpoint/2010/main" val="852707785"/>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Lst>
  <p:hf hdr="0" ftr="0" dt="0"/>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Arial" pitchFamily="34" charset="0"/>
          <a:ea typeface="宋体" pitchFamily="2" charset="-122"/>
        </a:defRPr>
      </a:lvl2pPr>
      <a:lvl3pPr algn="l" rtl="0" eaLnBrk="1" fontAlgn="base" hangingPunct="1">
        <a:spcBef>
          <a:spcPct val="0"/>
        </a:spcBef>
        <a:spcAft>
          <a:spcPct val="0"/>
        </a:spcAft>
        <a:defRPr sz="4200">
          <a:solidFill>
            <a:schemeClr val="tx2"/>
          </a:solidFill>
          <a:latin typeface="Arial" pitchFamily="34" charset="0"/>
          <a:ea typeface="宋体" pitchFamily="2" charset="-122"/>
        </a:defRPr>
      </a:lvl3pPr>
      <a:lvl4pPr algn="l" rtl="0" eaLnBrk="1" fontAlgn="base" hangingPunct="1">
        <a:spcBef>
          <a:spcPct val="0"/>
        </a:spcBef>
        <a:spcAft>
          <a:spcPct val="0"/>
        </a:spcAft>
        <a:defRPr sz="4200">
          <a:solidFill>
            <a:schemeClr val="tx2"/>
          </a:solidFill>
          <a:latin typeface="Arial" pitchFamily="34" charset="0"/>
          <a:ea typeface="宋体" pitchFamily="2" charset="-122"/>
        </a:defRPr>
      </a:lvl4pPr>
      <a:lvl5pPr algn="l" rtl="0" eaLnBrk="1" fontAlgn="base" hangingPunct="1">
        <a:spcBef>
          <a:spcPct val="0"/>
        </a:spcBef>
        <a:spcAft>
          <a:spcPct val="0"/>
        </a:spcAft>
        <a:defRPr sz="4200">
          <a:solidFill>
            <a:schemeClr val="tx2"/>
          </a:solidFill>
          <a:latin typeface="Arial" pitchFamily="34" charset="0"/>
          <a:ea typeface="宋体" pitchFamily="2" charset="-122"/>
        </a:defRPr>
      </a:lvl5pPr>
      <a:lvl6pPr marL="457200" algn="l" rtl="0" eaLnBrk="1" fontAlgn="base" hangingPunct="1">
        <a:spcBef>
          <a:spcPct val="0"/>
        </a:spcBef>
        <a:spcAft>
          <a:spcPct val="0"/>
        </a:spcAft>
        <a:defRPr sz="4200">
          <a:solidFill>
            <a:schemeClr val="tx2"/>
          </a:solidFill>
          <a:latin typeface="Arial" pitchFamily="34" charset="0"/>
          <a:ea typeface="宋体" pitchFamily="2" charset="-122"/>
        </a:defRPr>
      </a:lvl6pPr>
      <a:lvl7pPr marL="914400" algn="l" rtl="0" eaLnBrk="1" fontAlgn="base" hangingPunct="1">
        <a:spcBef>
          <a:spcPct val="0"/>
        </a:spcBef>
        <a:spcAft>
          <a:spcPct val="0"/>
        </a:spcAft>
        <a:defRPr sz="4200">
          <a:solidFill>
            <a:schemeClr val="tx2"/>
          </a:solidFill>
          <a:latin typeface="Arial" pitchFamily="34" charset="0"/>
          <a:ea typeface="宋体" pitchFamily="2" charset="-122"/>
        </a:defRPr>
      </a:lvl7pPr>
      <a:lvl8pPr marL="1371600" algn="l" rtl="0" eaLnBrk="1" fontAlgn="base" hangingPunct="1">
        <a:spcBef>
          <a:spcPct val="0"/>
        </a:spcBef>
        <a:spcAft>
          <a:spcPct val="0"/>
        </a:spcAft>
        <a:defRPr sz="4200">
          <a:solidFill>
            <a:schemeClr val="tx2"/>
          </a:solidFill>
          <a:latin typeface="Arial" pitchFamily="34" charset="0"/>
          <a:ea typeface="宋体" pitchFamily="2" charset="-122"/>
        </a:defRPr>
      </a:lvl8pPr>
      <a:lvl9pPr marL="1828800" algn="l" rtl="0" eaLnBrk="1" fontAlgn="base" hangingPunct="1">
        <a:spcBef>
          <a:spcPct val="0"/>
        </a:spcBef>
        <a:spcAft>
          <a:spcPct val="0"/>
        </a:spcAft>
        <a:defRPr sz="4200">
          <a:solidFill>
            <a:schemeClr val="tx2"/>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lr>
          <a:srgbClr val="05255E"/>
        </a:buClr>
        <a:buSzPct val="70000"/>
        <a:buFont typeface="Wingdings" panose="05000000000000000000" pitchFamily="2" charset="2"/>
        <a:buChar char="¢"/>
        <a:defRPr sz="3000">
          <a:solidFill>
            <a:schemeClr val="tx2"/>
          </a:solidFill>
          <a:latin typeface="+mn-lt"/>
          <a:ea typeface="+mn-ea"/>
          <a:cs typeface="+mn-cs"/>
        </a:defRPr>
      </a:lvl1pPr>
      <a:lvl2pPr marL="540000" indent="-285750" algn="l" rtl="0" eaLnBrk="1" fontAlgn="base" hangingPunct="1">
        <a:spcBef>
          <a:spcPct val="20000"/>
        </a:spcBef>
        <a:spcAft>
          <a:spcPct val="0"/>
        </a:spcAft>
        <a:buClr>
          <a:srgbClr val="05255E"/>
        </a:buClr>
        <a:buSzPct val="70000"/>
        <a:buFont typeface="Wingdings" panose="05000000000000000000" pitchFamily="2" charset="2"/>
        <a:buChar char="l"/>
        <a:defRPr sz="2800">
          <a:solidFill>
            <a:schemeClr val="tx2"/>
          </a:solidFill>
          <a:latin typeface="+mn-lt"/>
          <a:ea typeface="+mn-ea"/>
        </a:defRPr>
      </a:lvl2pPr>
      <a:lvl3pPr marL="900000" indent="-228600" algn="l" rtl="0" eaLnBrk="1" fontAlgn="base" hangingPunct="1">
        <a:spcBef>
          <a:spcPct val="20000"/>
        </a:spcBef>
        <a:spcAft>
          <a:spcPct val="0"/>
        </a:spcAft>
        <a:buClr>
          <a:srgbClr val="05255E"/>
        </a:buClr>
        <a:buFont typeface="Wingdings" panose="05000000000000000000" pitchFamily="2" charset="2"/>
        <a:buChar char="•"/>
        <a:defRPr sz="2400">
          <a:solidFill>
            <a:schemeClr val="tx2"/>
          </a:solidFill>
          <a:latin typeface="+mn-lt"/>
          <a:ea typeface="+mn-ea"/>
        </a:defRPr>
      </a:lvl3pPr>
      <a:lvl4pPr marL="1260000" indent="-228600" algn="l" rtl="0" eaLnBrk="1" fontAlgn="base" hangingPunct="1">
        <a:spcBef>
          <a:spcPct val="20000"/>
        </a:spcBef>
        <a:spcAft>
          <a:spcPct val="0"/>
        </a:spcAft>
        <a:buClr>
          <a:srgbClr val="05255E"/>
        </a:buClr>
        <a:buFont typeface="Wingdings" panose="05000000000000000000" pitchFamily="2" charset="2"/>
        <a:buChar char="•"/>
        <a:defRPr sz="2000">
          <a:solidFill>
            <a:schemeClr val="tx2"/>
          </a:solidFill>
          <a:latin typeface="+mn-lt"/>
          <a:ea typeface="+mn-ea"/>
        </a:defRPr>
      </a:lvl4pPr>
      <a:lvl5pPr marL="1620000" indent="-228600" algn="l" rtl="0" eaLnBrk="1" fontAlgn="base" hangingPunct="1">
        <a:spcBef>
          <a:spcPct val="20000"/>
        </a:spcBef>
        <a:spcAft>
          <a:spcPct val="0"/>
        </a:spcAft>
        <a:buFont typeface="Wingdings" panose="05000000000000000000" pitchFamily="2" charset="2"/>
        <a:buChar char="•"/>
        <a:defRPr sz="2000">
          <a:solidFill>
            <a:schemeClr val="tx2"/>
          </a:solidFill>
          <a:latin typeface="+mn-lt"/>
          <a:ea typeface="+mn-ea"/>
        </a:defRPr>
      </a:lvl5pPr>
      <a:lvl6pPr marL="2514600" indent="-228600" algn="l" rtl="0" eaLnBrk="1" fontAlgn="base" hangingPunct="1">
        <a:spcBef>
          <a:spcPct val="20000"/>
        </a:spcBef>
        <a:spcAft>
          <a:spcPct val="0"/>
        </a:spcAft>
        <a:buFont typeface="Wingdings" pitchFamily="2" charset="2"/>
        <a:buChar char="•"/>
        <a:defRPr sz="2000">
          <a:solidFill>
            <a:schemeClr val="tx2"/>
          </a:solidFill>
          <a:latin typeface="+mn-lt"/>
          <a:ea typeface="+mn-ea"/>
        </a:defRPr>
      </a:lvl6pPr>
      <a:lvl7pPr marL="2971800" indent="-228600" algn="l" rtl="0" eaLnBrk="1" fontAlgn="base" hangingPunct="1">
        <a:spcBef>
          <a:spcPct val="20000"/>
        </a:spcBef>
        <a:spcAft>
          <a:spcPct val="0"/>
        </a:spcAft>
        <a:buFont typeface="Wingdings" pitchFamily="2" charset="2"/>
        <a:buChar char="•"/>
        <a:defRPr sz="2000">
          <a:solidFill>
            <a:schemeClr val="tx2"/>
          </a:solidFill>
          <a:latin typeface="+mn-lt"/>
          <a:ea typeface="+mn-ea"/>
        </a:defRPr>
      </a:lvl7pPr>
      <a:lvl8pPr marL="3429000" indent="-228600" algn="l" rtl="0" eaLnBrk="1" fontAlgn="base" hangingPunct="1">
        <a:spcBef>
          <a:spcPct val="20000"/>
        </a:spcBef>
        <a:spcAft>
          <a:spcPct val="0"/>
        </a:spcAft>
        <a:buFont typeface="Wingdings" pitchFamily="2" charset="2"/>
        <a:buChar char="•"/>
        <a:defRPr sz="2000">
          <a:solidFill>
            <a:schemeClr val="tx2"/>
          </a:solidFill>
          <a:latin typeface="+mn-lt"/>
          <a:ea typeface="+mn-ea"/>
        </a:defRPr>
      </a:lvl8pPr>
      <a:lvl9pPr marL="3886200" indent="-228600" algn="l" rtl="0" eaLnBrk="1" fontAlgn="base" hangingPunct="1">
        <a:spcBef>
          <a:spcPct val="20000"/>
        </a:spcBef>
        <a:spcAft>
          <a:spcPct val="0"/>
        </a:spcAft>
        <a:buFont typeface="Wingdings" pitchFamily="2" charset="2"/>
        <a:buChar char="•"/>
        <a:defRPr sz="2000">
          <a:solidFill>
            <a:schemeClr val="tx2"/>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93E9CC-B6CF-4827-8B82-CADB1D073970}"/>
              </a:ext>
            </a:extLst>
          </p:cNvPr>
          <p:cNvSpPr>
            <a:spLocks noGrp="1"/>
          </p:cNvSpPr>
          <p:nvPr>
            <p:ph type="ctrTitle"/>
          </p:nvPr>
        </p:nvSpPr>
        <p:spPr/>
        <p:txBody>
          <a:bodyPr/>
          <a:lstStyle/>
          <a:p>
            <a:r>
              <a:rPr lang="zh-CN" altLang="en-US" sz="4800" b="1" dirty="0">
                <a:ea typeface="楷体_GB2312" pitchFamily="49" charset="-122"/>
              </a:rPr>
              <a:t>面向对象程序设计 </a:t>
            </a:r>
            <a:r>
              <a:rPr lang="en-US" altLang="zh-CN" sz="4800" b="1" dirty="0">
                <a:ea typeface="楷体_GB2312" pitchFamily="49" charset="-122"/>
              </a:rPr>
              <a:t>(C++)</a:t>
            </a:r>
            <a:br>
              <a:rPr lang="en-US" altLang="zh-CN" dirty="0"/>
            </a:br>
            <a:r>
              <a:rPr lang="en-US" altLang="zh-CN" sz="3200" dirty="0"/>
              <a:t>Object-Oriented Programming (C++)</a:t>
            </a:r>
            <a:endParaRPr lang="zh-CN" altLang="en-US" dirty="0"/>
          </a:p>
        </p:txBody>
      </p:sp>
      <p:sp>
        <p:nvSpPr>
          <p:cNvPr id="3" name="副标题 2">
            <a:extLst>
              <a:ext uri="{FF2B5EF4-FFF2-40B4-BE49-F238E27FC236}">
                <a16:creationId xmlns:a16="http://schemas.microsoft.com/office/drawing/2014/main" id="{7C28D727-5368-4B67-83FE-BF265F5AD4F9}"/>
              </a:ext>
            </a:extLst>
          </p:cNvPr>
          <p:cNvSpPr>
            <a:spLocks noGrp="1"/>
          </p:cNvSpPr>
          <p:nvPr>
            <p:ph type="subTitle" idx="1"/>
          </p:nvPr>
        </p:nvSpPr>
        <p:spPr/>
        <p:txBody>
          <a:bodyPr/>
          <a:lstStyle/>
          <a:p>
            <a:r>
              <a:rPr lang="zh-CN" altLang="en-US" sz="3200" b="1" dirty="0">
                <a:latin typeface="+mj-lt"/>
                <a:ea typeface="楷体_GB2312" pitchFamily="49" charset="-122"/>
                <a:cs typeface="+mj-cs"/>
              </a:rPr>
              <a:t>陈胤燃</a:t>
            </a:r>
          </a:p>
          <a:p>
            <a:r>
              <a:rPr lang="zh-CN" altLang="en-US" sz="2400" dirty="0">
                <a:latin typeface="+mj-lt"/>
                <a:ea typeface="楷体_GB2312" pitchFamily="49" charset="-122"/>
                <a:cs typeface="+mj-cs"/>
              </a:rPr>
              <a:t>厦门大学信息学院 计算机科学与技术系</a:t>
            </a:r>
          </a:p>
          <a:p>
            <a:r>
              <a:rPr lang="en-US" altLang="zh-CN" sz="2400" dirty="0"/>
              <a:t>yinran_chen@xmu.edu.cn </a:t>
            </a:r>
          </a:p>
          <a:p>
            <a:endParaRPr lang="en-US" altLang="zh-CN" dirty="0"/>
          </a:p>
          <a:p>
            <a:r>
              <a:rPr lang="zh-CN" altLang="en-US" sz="1800" dirty="0">
                <a:ea typeface="楷体_GB2312"/>
              </a:rPr>
              <a:t>（</a:t>
            </a:r>
            <a:r>
              <a:rPr lang="en-US" altLang="zh-CN" sz="1800" dirty="0">
                <a:ea typeface="楷体_GB2312"/>
              </a:rPr>
              <a:t>2023-2024</a:t>
            </a:r>
            <a:r>
              <a:rPr lang="zh-CN" altLang="en-US" sz="1800" dirty="0">
                <a:ea typeface="楷体_GB2312"/>
              </a:rPr>
              <a:t>学年 春季学期）</a:t>
            </a:r>
          </a:p>
          <a:p>
            <a:endParaRPr lang="zh-CN" altLang="en-US" dirty="0"/>
          </a:p>
          <a:p>
            <a:endParaRPr lang="zh-CN" altLang="en-US" dirty="0"/>
          </a:p>
        </p:txBody>
      </p:sp>
    </p:spTree>
    <p:extLst>
      <p:ext uri="{BB962C8B-B14F-4D97-AF65-F5344CB8AC3E}">
        <p14:creationId xmlns:p14="http://schemas.microsoft.com/office/powerpoint/2010/main" val="958731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CAA645D9-1F10-491E-8782-1770714008C4}"/>
              </a:ext>
            </a:extLst>
          </p:cNvPr>
          <p:cNvSpPr>
            <a:spLocks noGrp="1" noChangeArrowheads="1"/>
          </p:cNvSpPr>
          <p:nvPr>
            <p:ph type="title"/>
          </p:nvPr>
        </p:nvSpPr>
        <p:spPr>
          <a:xfrm>
            <a:off x="1654175" y="360363"/>
            <a:ext cx="4775200" cy="1139825"/>
          </a:xfrm>
        </p:spPr>
        <p:txBody>
          <a:bodyPr/>
          <a:lstStyle/>
          <a:p>
            <a:pPr eaLnBrk="1" hangingPunct="1"/>
            <a:r>
              <a:rPr lang="en-US" altLang="zh-CN" sz="4000"/>
              <a:t>3.2.2 </a:t>
            </a:r>
            <a:r>
              <a:rPr lang="zh-CN" altLang="zh-CN" sz="4000">
                <a:ea typeface="楷体_GB2312" pitchFamily="1" charset="-122"/>
              </a:rPr>
              <a:t>复合语句</a:t>
            </a:r>
          </a:p>
        </p:txBody>
      </p:sp>
      <p:sp>
        <p:nvSpPr>
          <p:cNvPr id="15363" name="Rectangle 3">
            <a:extLst>
              <a:ext uri="{FF2B5EF4-FFF2-40B4-BE49-F238E27FC236}">
                <a16:creationId xmlns:a16="http://schemas.microsoft.com/office/drawing/2014/main" id="{2F21039E-C344-4F57-AC6B-B39E274EF0BA}"/>
              </a:ext>
            </a:extLst>
          </p:cNvPr>
          <p:cNvSpPr>
            <a:spLocks noGrp="1" noChangeArrowheads="1"/>
          </p:cNvSpPr>
          <p:nvPr>
            <p:ph idx="1"/>
          </p:nvPr>
        </p:nvSpPr>
        <p:spPr>
          <a:xfrm>
            <a:off x="539750" y="1556792"/>
            <a:ext cx="7920038" cy="2736850"/>
          </a:xfrm>
        </p:spPr>
        <p:txBody>
          <a:bodyPr/>
          <a:lstStyle/>
          <a:p>
            <a:pPr marL="360363" indent="-360363" algn="just" eaLnBrk="1" hangingPunct="1"/>
            <a:r>
              <a:rPr lang="zh-CN" altLang="zh-CN" sz="2800" dirty="0">
                <a:latin typeface="Times New Roman" panose="02020603050405020304" pitchFamily="18" charset="0"/>
                <a:ea typeface="楷体_GB2312" pitchFamily="1" charset="-122"/>
                <a:cs typeface="Times New Roman" panose="02020603050405020304" pitchFamily="18" charset="0"/>
              </a:rPr>
              <a:t>复合语句是由</a:t>
            </a:r>
            <a:r>
              <a:rPr lang="zh-CN" altLang="zh-CN" sz="2800" dirty="0">
                <a:solidFill>
                  <a:srgbClr val="FF0000"/>
                </a:solidFill>
                <a:latin typeface="Times New Roman" panose="02020603050405020304" pitchFamily="18" charset="0"/>
                <a:ea typeface="楷体_GB2312" pitchFamily="1" charset="-122"/>
                <a:cs typeface="Times New Roman" panose="02020603050405020304" pitchFamily="18" charset="0"/>
              </a:rPr>
              <a:t>花括号</a:t>
            </a:r>
            <a:r>
              <a:rPr lang="zh-CN" altLang="zh-CN" sz="2800" dirty="0">
                <a:latin typeface="Times New Roman" panose="02020603050405020304" pitchFamily="18" charset="0"/>
                <a:ea typeface="楷体_GB2312" pitchFamily="1" charset="-122"/>
                <a:cs typeface="Times New Roman" panose="02020603050405020304" pitchFamily="18" charset="0"/>
              </a:rPr>
              <a:t>括起来的一条或多条语句，又称为块（block）。语法上，</a:t>
            </a:r>
            <a:r>
              <a:rPr lang="zh-CN" altLang="zh-CN" sz="2800" dirty="0">
                <a:solidFill>
                  <a:srgbClr val="FF0000"/>
                </a:solidFill>
                <a:latin typeface="Times New Roman" panose="02020603050405020304" pitchFamily="18" charset="0"/>
                <a:ea typeface="楷体_GB2312" pitchFamily="1" charset="-122"/>
                <a:cs typeface="Times New Roman" panose="02020603050405020304" pitchFamily="18" charset="0"/>
              </a:rPr>
              <a:t>复合语句可看作是一个语句</a:t>
            </a:r>
            <a:r>
              <a:rPr lang="zh-CN" altLang="zh-CN" sz="2800" dirty="0">
                <a:latin typeface="Times New Roman" panose="02020603050405020304" pitchFamily="18" charset="0"/>
                <a:ea typeface="楷体_GB2312" pitchFamily="1" charset="-122"/>
                <a:cs typeface="Times New Roman" panose="02020603050405020304" pitchFamily="18" charset="0"/>
              </a:rPr>
              <a:t>。</a:t>
            </a:r>
          </a:p>
          <a:p>
            <a:pPr marL="825500" lvl="1" algn="just" eaLnBrk="1" hangingPunct="1"/>
            <a:r>
              <a:rPr lang="zh-CN" altLang="zh-CN" sz="2400" dirty="0">
                <a:latin typeface="Times New Roman" panose="02020603050405020304" pitchFamily="18" charset="0"/>
                <a:ea typeface="楷体_GB2312" pitchFamily="1" charset="-122"/>
                <a:cs typeface="Times New Roman" panose="02020603050405020304" pitchFamily="18" charset="0"/>
              </a:rPr>
              <a:t>格式：{ &lt;语句序列&gt; }</a:t>
            </a:r>
          </a:p>
          <a:p>
            <a:pPr marL="825500" lvl="1" eaLnBrk="1" hangingPunct="1"/>
            <a:r>
              <a:rPr lang="zh-CN" altLang="zh-CN" sz="2400" dirty="0">
                <a:latin typeface="Times New Roman" panose="02020603050405020304" pitchFamily="18" charset="0"/>
                <a:ea typeface="楷体_GB2312" pitchFamily="1" charset="-122"/>
                <a:cs typeface="Times New Roman" panose="02020603050405020304" pitchFamily="18" charset="0"/>
              </a:rPr>
              <a:t>&lt;语句序列&gt;</a:t>
            </a:r>
            <a:r>
              <a:rPr lang="en-US" altLang="zh-CN" sz="2400" dirty="0">
                <a:latin typeface="Times New Roman" panose="02020603050405020304" pitchFamily="18" charset="0"/>
                <a:ea typeface="楷体_GB2312" pitchFamily="1" charset="-122"/>
                <a:cs typeface="Times New Roman" panose="02020603050405020304" pitchFamily="18" charset="0"/>
              </a:rPr>
              <a:t> </a:t>
            </a:r>
            <a:r>
              <a:rPr lang="zh-CN" altLang="zh-CN" sz="2400" dirty="0">
                <a:latin typeface="Times New Roman" panose="02020603050405020304" pitchFamily="18" charset="0"/>
                <a:ea typeface="楷体_GB2312" pitchFamily="1" charset="-122"/>
                <a:cs typeface="Times New Roman" panose="02020603050405020304" pitchFamily="18" charset="0"/>
              </a:rPr>
              <a:t>中的语句可以是任何的C++语句</a:t>
            </a:r>
            <a:endParaRPr lang="zh-CN" altLang="zh-CN" sz="2400" dirty="0">
              <a:latin typeface="楷体_GB2312" pitchFamily="1" charset="-122"/>
              <a:ea typeface="楷体_GB2312" pitchFamily="1" charset="-122"/>
            </a:endParaRPr>
          </a:p>
        </p:txBody>
      </p:sp>
      <p:sp>
        <p:nvSpPr>
          <p:cNvPr id="4" name="Rectangle 3">
            <a:extLst>
              <a:ext uri="{FF2B5EF4-FFF2-40B4-BE49-F238E27FC236}">
                <a16:creationId xmlns:a16="http://schemas.microsoft.com/office/drawing/2014/main" id="{FE428930-E265-4417-B277-19975862921C}"/>
              </a:ext>
            </a:extLst>
          </p:cNvPr>
          <p:cNvSpPr txBox="1">
            <a:spLocks noChangeArrowheads="1"/>
          </p:cNvSpPr>
          <p:nvPr/>
        </p:nvSpPr>
        <p:spPr bwMode="auto">
          <a:xfrm>
            <a:off x="2859881" y="3832224"/>
            <a:ext cx="3424238" cy="2665413"/>
          </a:xfrm>
          <a:prstGeom prst="rect">
            <a:avLst/>
          </a:prstGeom>
          <a:solidFill>
            <a:schemeClr val="bg1"/>
          </a:solidFill>
          <a:ln w="28575">
            <a:solidFill>
              <a:schemeClr val="tx1"/>
            </a:solidFill>
            <a:prstDash val="sysDash"/>
          </a:ln>
          <a:extLst/>
        </p:spPr>
        <p:txBody>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l"/>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mn-ea"/>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mn-ea"/>
              </a:defRPr>
            </a:lvl5pPr>
            <a:lvl6pPr marL="2514600" indent="-228600" algn="l" rtl="0" fontAlgn="base">
              <a:spcBef>
                <a:spcPct val="20000"/>
              </a:spcBef>
              <a:spcAft>
                <a:spcPct val="0"/>
              </a:spcAft>
              <a:buFont typeface="Wingdings" pitchFamily="2" charset="2"/>
              <a:buChar char="•"/>
              <a:defRPr sz="2000">
                <a:solidFill>
                  <a:schemeClr val="tx2"/>
                </a:solidFill>
                <a:latin typeface="+mn-lt"/>
                <a:ea typeface="+mn-ea"/>
              </a:defRPr>
            </a:lvl6pPr>
            <a:lvl7pPr marL="2971800" indent="-228600" algn="l" rtl="0" fontAlgn="base">
              <a:spcBef>
                <a:spcPct val="20000"/>
              </a:spcBef>
              <a:spcAft>
                <a:spcPct val="0"/>
              </a:spcAft>
              <a:buFont typeface="Wingdings" pitchFamily="2" charset="2"/>
              <a:buChar char="•"/>
              <a:defRPr sz="2000">
                <a:solidFill>
                  <a:schemeClr val="tx2"/>
                </a:solidFill>
                <a:latin typeface="+mn-lt"/>
                <a:ea typeface="+mn-ea"/>
              </a:defRPr>
            </a:lvl7pPr>
            <a:lvl8pPr marL="3429000" indent="-228600" algn="l" rtl="0" fontAlgn="base">
              <a:spcBef>
                <a:spcPct val="20000"/>
              </a:spcBef>
              <a:spcAft>
                <a:spcPct val="0"/>
              </a:spcAft>
              <a:buFont typeface="Wingdings" pitchFamily="2" charset="2"/>
              <a:buChar char="•"/>
              <a:defRPr sz="2000">
                <a:solidFill>
                  <a:schemeClr val="tx2"/>
                </a:solidFill>
                <a:latin typeface="+mn-lt"/>
                <a:ea typeface="+mn-ea"/>
              </a:defRPr>
            </a:lvl8pPr>
            <a:lvl9pPr marL="3886200" indent="-228600" algn="l" rtl="0" fontAlgn="base">
              <a:spcBef>
                <a:spcPct val="20000"/>
              </a:spcBef>
              <a:spcAft>
                <a:spcPct val="0"/>
              </a:spcAft>
              <a:buFont typeface="Wingdings" pitchFamily="2" charset="2"/>
              <a:buChar char="•"/>
              <a:defRPr sz="2000">
                <a:solidFill>
                  <a:schemeClr val="tx2"/>
                </a:solidFill>
                <a:latin typeface="+mn-lt"/>
                <a:ea typeface="+mn-ea"/>
              </a:defRPr>
            </a:lvl9pPr>
          </a:lstStyle>
          <a:p>
            <a:pPr eaLnBrk="1" hangingPunct="1">
              <a:lnSpc>
                <a:spcPct val="90000"/>
              </a:lnSpc>
              <a:buFont typeface="Wingdings" panose="05000000000000000000" pitchFamily="2" charset="2"/>
              <a:buNone/>
              <a:defRPr/>
            </a:pPr>
            <a:r>
              <a:rPr lang="zh-CN" altLang="en-US" sz="2000" kern="0" dirty="0">
                <a:latin typeface="Times New Roman" panose="02020603050405020304" pitchFamily="18" charset="0"/>
                <a:ea typeface="楷体_GB2312" pitchFamily="1" charset="-122"/>
                <a:cs typeface="Times New Roman" panose="02020603050405020304" pitchFamily="18" charset="0"/>
              </a:rPr>
              <a:t>{	</a:t>
            </a:r>
            <a:r>
              <a:rPr lang="zh-CN" altLang="en-US" sz="2000" kern="0" dirty="0">
                <a:solidFill>
                  <a:srgbClr val="0070C0"/>
                </a:solidFill>
                <a:latin typeface="Times New Roman" panose="02020603050405020304" pitchFamily="18" charset="0"/>
                <a:ea typeface="楷体_GB2312" pitchFamily="1" charset="-122"/>
                <a:cs typeface="Times New Roman" panose="02020603050405020304" pitchFamily="18" charset="0"/>
              </a:rPr>
              <a:t>int</a:t>
            </a:r>
            <a:r>
              <a:rPr lang="zh-CN" altLang="en-US" sz="2000" kern="0" dirty="0">
                <a:latin typeface="Times New Roman" panose="02020603050405020304" pitchFamily="18" charset="0"/>
                <a:ea typeface="楷体_GB2312" pitchFamily="1" charset="-122"/>
                <a:cs typeface="Times New Roman" panose="02020603050405020304" pitchFamily="18" charset="0"/>
              </a:rPr>
              <a:t> a, b</a:t>
            </a:r>
            <a:r>
              <a:rPr lang="en-US" altLang="zh-CN" sz="2000" kern="0" dirty="0">
                <a:latin typeface="Times New Roman" panose="02020603050405020304" pitchFamily="18" charset="0"/>
                <a:ea typeface="楷体_GB2312" pitchFamily="1" charset="-122"/>
                <a:cs typeface="Times New Roman" panose="02020603050405020304" pitchFamily="18" charset="0"/>
              </a:rPr>
              <a:t>, max</a:t>
            </a:r>
            <a:r>
              <a:rPr lang="en-GB" altLang="en-US" sz="2000" kern="0" dirty="0">
                <a:latin typeface="Times New Roman" panose="02020603050405020304" pitchFamily="18" charset="0"/>
                <a:ea typeface="楷体_GB2312" pitchFamily="1" charset="-122"/>
                <a:cs typeface="Times New Roman" panose="02020603050405020304" pitchFamily="18" charset="0"/>
              </a:rPr>
              <a:t>；</a:t>
            </a:r>
            <a:endParaRPr lang="zh-CN" altLang="en-US" sz="2000" kern="0" dirty="0">
              <a:latin typeface="Times New Roman" panose="02020603050405020304" pitchFamily="18" charset="0"/>
              <a:ea typeface="楷体_GB2312" pitchFamily="1" charset="-122"/>
              <a:cs typeface="Times New Roman" panose="02020603050405020304" pitchFamily="18" charset="0"/>
            </a:endParaRPr>
          </a:p>
          <a:p>
            <a:pPr eaLnBrk="1" hangingPunct="1">
              <a:lnSpc>
                <a:spcPct val="90000"/>
              </a:lnSpc>
              <a:buFont typeface="Wingdings" panose="05000000000000000000" pitchFamily="2" charset="2"/>
              <a:buNone/>
              <a:defRPr/>
            </a:pPr>
            <a:r>
              <a:rPr lang="zh-CN" altLang="en-US" sz="2000" kern="0" dirty="0">
                <a:latin typeface="Times New Roman" panose="02020603050405020304" pitchFamily="18" charset="0"/>
                <a:ea typeface="楷体_GB2312" pitchFamily="1" charset="-122"/>
                <a:cs typeface="Times New Roman" panose="02020603050405020304" pitchFamily="18" charset="0"/>
              </a:rPr>
              <a:t>	cin &gt;&gt; a &gt;&gt; b;</a:t>
            </a:r>
          </a:p>
          <a:p>
            <a:pPr eaLnBrk="1" hangingPunct="1">
              <a:lnSpc>
                <a:spcPct val="90000"/>
              </a:lnSpc>
              <a:buFont typeface="Wingdings" panose="05000000000000000000" pitchFamily="2" charset="2"/>
              <a:buNone/>
              <a:defRPr/>
            </a:pPr>
            <a:r>
              <a:rPr lang="zh-CN" altLang="en-US" sz="2000" kern="0" dirty="0">
                <a:latin typeface="Times New Roman" panose="02020603050405020304" pitchFamily="18" charset="0"/>
                <a:ea typeface="楷体_GB2312" pitchFamily="1" charset="-122"/>
                <a:cs typeface="Times New Roman" panose="02020603050405020304" pitchFamily="18" charset="0"/>
              </a:rPr>
              <a:t>	</a:t>
            </a:r>
            <a:r>
              <a:rPr lang="zh-CN" altLang="en-US" sz="2000" kern="0" dirty="0">
                <a:solidFill>
                  <a:srgbClr val="0070C0"/>
                </a:solidFill>
                <a:latin typeface="Times New Roman" panose="02020603050405020304" pitchFamily="18" charset="0"/>
                <a:ea typeface="楷体_GB2312" pitchFamily="1" charset="-122"/>
                <a:cs typeface="Times New Roman" panose="02020603050405020304" pitchFamily="18" charset="0"/>
              </a:rPr>
              <a:t>if</a:t>
            </a:r>
            <a:r>
              <a:rPr lang="zh-CN" altLang="en-US" sz="2000" kern="0" dirty="0">
                <a:latin typeface="Times New Roman" panose="02020603050405020304" pitchFamily="18" charset="0"/>
                <a:ea typeface="楷体_GB2312" pitchFamily="1" charset="-122"/>
                <a:cs typeface="Times New Roman" panose="02020603050405020304" pitchFamily="18" charset="0"/>
              </a:rPr>
              <a:t> (a &gt;= b)</a:t>
            </a:r>
          </a:p>
          <a:p>
            <a:pPr eaLnBrk="1" hangingPunct="1">
              <a:lnSpc>
                <a:spcPct val="90000"/>
              </a:lnSpc>
              <a:buFont typeface="Wingdings" panose="05000000000000000000" pitchFamily="2" charset="2"/>
              <a:buNone/>
              <a:defRPr/>
            </a:pPr>
            <a:r>
              <a:rPr lang="zh-CN" altLang="en-US" sz="2000" kern="0" dirty="0">
                <a:latin typeface="Times New Roman" panose="02020603050405020304" pitchFamily="18" charset="0"/>
                <a:ea typeface="楷体_GB2312" pitchFamily="1" charset="-122"/>
                <a:cs typeface="Times New Roman" panose="02020603050405020304" pitchFamily="18" charset="0"/>
              </a:rPr>
              <a:t>		max = a; </a:t>
            </a:r>
          </a:p>
          <a:p>
            <a:pPr eaLnBrk="1" hangingPunct="1">
              <a:lnSpc>
                <a:spcPct val="90000"/>
              </a:lnSpc>
              <a:buFont typeface="Wingdings" panose="05000000000000000000" pitchFamily="2" charset="2"/>
              <a:buNone/>
              <a:defRPr/>
            </a:pPr>
            <a:r>
              <a:rPr lang="zh-CN" altLang="en-US" sz="2000" kern="0" dirty="0">
                <a:latin typeface="Times New Roman" panose="02020603050405020304" pitchFamily="18" charset="0"/>
                <a:ea typeface="楷体_GB2312" pitchFamily="1" charset="-122"/>
                <a:cs typeface="Times New Roman" panose="02020603050405020304" pitchFamily="18" charset="0"/>
              </a:rPr>
              <a:t>	</a:t>
            </a:r>
            <a:r>
              <a:rPr lang="zh-CN" altLang="en-US" sz="2000" kern="0" dirty="0">
                <a:solidFill>
                  <a:srgbClr val="0070C0"/>
                </a:solidFill>
                <a:latin typeface="Times New Roman" panose="02020603050405020304" pitchFamily="18" charset="0"/>
                <a:ea typeface="楷体_GB2312" pitchFamily="1" charset="-122"/>
                <a:cs typeface="Times New Roman" panose="02020603050405020304" pitchFamily="18" charset="0"/>
              </a:rPr>
              <a:t>else</a:t>
            </a:r>
            <a:r>
              <a:rPr lang="zh-CN" altLang="en-US" sz="2000" kern="0" dirty="0">
                <a:latin typeface="Times New Roman" panose="02020603050405020304" pitchFamily="18" charset="0"/>
                <a:ea typeface="楷体_GB2312" pitchFamily="1" charset="-122"/>
                <a:cs typeface="Times New Roman" panose="02020603050405020304" pitchFamily="18" charset="0"/>
              </a:rPr>
              <a:t> </a:t>
            </a:r>
          </a:p>
          <a:p>
            <a:pPr eaLnBrk="1" hangingPunct="1">
              <a:lnSpc>
                <a:spcPct val="90000"/>
              </a:lnSpc>
              <a:buFont typeface="Wingdings" panose="05000000000000000000" pitchFamily="2" charset="2"/>
              <a:buNone/>
              <a:defRPr/>
            </a:pPr>
            <a:r>
              <a:rPr lang="zh-CN" altLang="en-US" sz="2000" kern="0" dirty="0">
                <a:latin typeface="Times New Roman" panose="02020603050405020304" pitchFamily="18" charset="0"/>
                <a:ea typeface="楷体_GB2312" pitchFamily="1" charset="-122"/>
                <a:cs typeface="Times New Roman" panose="02020603050405020304" pitchFamily="18" charset="0"/>
              </a:rPr>
              <a:t>		max = b;</a:t>
            </a:r>
          </a:p>
          <a:p>
            <a:pPr eaLnBrk="1" hangingPunct="1">
              <a:lnSpc>
                <a:spcPct val="90000"/>
              </a:lnSpc>
              <a:buFont typeface="Wingdings" panose="05000000000000000000" pitchFamily="2" charset="2"/>
              <a:buNone/>
              <a:defRPr/>
            </a:pPr>
            <a:r>
              <a:rPr lang="zh-CN" altLang="en-US" sz="2000" kern="0" dirty="0">
                <a:latin typeface="Times New Roman" panose="02020603050405020304" pitchFamily="18" charset="0"/>
                <a:ea typeface="楷体_GB2312" pitchFamily="1" charset="-122"/>
                <a:cs typeface="Times New Roman" panose="02020603050405020304" pitchFamily="18" charset="0"/>
              </a:rPr>
              <a:t>	cout &lt;&lt; max &lt;&lt; endl;</a:t>
            </a:r>
          </a:p>
          <a:p>
            <a:pPr eaLnBrk="1" hangingPunct="1">
              <a:lnSpc>
                <a:spcPct val="90000"/>
              </a:lnSpc>
              <a:buFont typeface="Wingdings" panose="05000000000000000000" pitchFamily="2" charset="2"/>
              <a:buNone/>
              <a:defRPr/>
            </a:pPr>
            <a:r>
              <a:rPr lang="zh-CN" altLang="en-US" sz="2000" kern="0" dirty="0">
                <a:latin typeface="Times New Roman" panose="02020603050405020304" pitchFamily="18" charset="0"/>
                <a:ea typeface="楷体_GB2312" pitchFamily="1" charset="-122"/>
                <a:cs typeface="Times New Roman" panose="02020603050405020304" pitchFamily="18" charset="0"/>
              </a:rPr>
              <a:t>}</a:t>
            </a:r>
          </a:p>
        </p:txBody>
      </p:sp>
      <p:sp>
        <p:nvSpPr>
          <p:cNvPr id="2" name="灯片编号占位符 1">
            <a:extLst>
              <a:ext uri="{FF2B5EF4-FFF2-40B4-BE49-F238E27FC236}">
                <a16:creationId xmlns:a16="http://schemas.microsoft.com/office/drawing/2014/main" id="{1351F421-EF8E-4FEC-BBE2-0C2F6F1BEB2D}"/>
              </a:ext>
            </a:extLst>
          </p:cNvPr>
          <p:cNvSpPr>
            <a:spLocks noGrp="1"/>
          </p:cNvSpPr>
          <p:nvPr>
            <p:ph type="sldNum" sz="quarter" idx="12"/>
          </p:nvPr>
        </p:nvSpPr>
        <p:spPr/>
        <p:txBody>
          <a:bodyPr/>
          <a:lstStyle/>
          <a:p>
            <a:pPr>
              <a:defRPr/>
            </a:pPr>
            <a:fld id="{1ADF9307-8367-4296-A787-9228074D1E97}" type="slidenum">
              <a:rPr lang="zh-CN" altLang="zh-CN" smtClean="0"/>
              <a:pPr>
                <a:defRPr/>
              </a:pPr>
              <a:t>10</a:t>
            </a:fld>
            <a:endParaRPr lang="zh-CN"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0286E2CB-1EE9-4330-8B3E-763B024498AF}"/>
              </a:ext>
            </a:extLst>
          </p:cNvPr>
          <p:cNvSpPr>
            <a:spLocks noGrp="1" noChangeArrowheads="1"/>
          </p:cNvSpPr>
          <p:nvPr>
            <p:ph type="title"/>
          </p:nvPr>
        </p:nvSpPr>
        <p:spPr>
          <a:xfrm>
            <a:off x="1654175" y="360363"/>
            <a:ext cx="4775200" cy="1139825"/>
          </a:xfrm>
        </p:spPr>
        <p:txBody>
          <a:bodyPr/>
          <a:lstStyle/>
          <a:p>
            <a:pPr eaLnBrk="1" hangingPunct="1"/>
            <a:r>
              <a:rPr lang="en-US" altLang="zh-CN" sz="4000"/>
              <a:t>3.2.3 </a:t>
            </a:r>
            <a:r>
              <a:rPr lang="zh-CN" altLang="en-US" sz="4000">
                <a:ea typeface="楷体_GB2312" pitchFamily="1" charset="-122"/>
              </a:rPr>
              <a:t>空</a:t>
            </a:r>
            <a:r>
              <a:rPr lang="zh-CN" altLang="zh-CN" sz="4000">
                <a:ea typeface="楷体_GB2312" pitchFamily="1" charset="-122"/>
              </a:rPr>
              <a:t>语句</a:t>
            </a:r>
          </a:p>
        </p:txBody>
      </p:sp>
      <p:sp>
        <p:nvSpPr>
          <p:cNvPr id="6" name="Rectangle 3">
            <a:extLst>
              <a:ext uri="{FF2B5EF4-FFF2-40B4-BE49-F238E27FC236}">
                <a16:creationId xmlns:a16="http://schemas.microsoft.com/office/drawing/2014/main" id="{74CC8AF4-9092-46A8-AEC5-85C544C4B54C}"/>
              </a:ext>
            </a:extLst>
          </p:cNvPr>
          <p:cNvSpPr txBox="1">
            <a:spLocks noChangeArrowheads="1"/>
          </p:cNvSpPr>
          <p:nvPr/>
        </p:nvSpPr>
        <p:spPr bwMode="auto">
          <a:xfrm>
            <a:off x="717550" y="1989138"/>
            <a:ext cx="7599363" cy="2420937"/>
          </a:xfrm>
          <a:prstGeom prst="rect">
            <a:avLst/>
          </a:prstGeom>
          <a:noFill/>
          <a:ln w="9525">
            <a:noFill/>
            <a:miter lim="800000"/>
            <a:headEnd/>
            <a:tailEnd/>
          </a:ln>
        </p:spPr>
        <p:txBody>
          <a:bodyPr/>
          <a:lstStyle/>
          <a:p>
            <a:pPr marL="360363" indent="-360363" algn="just" eaLnBrk="1" hangingPunct="1">
              <a:spcBef>
                <a:spcPct val="20000"/>
              </a:spcBef>
              <a:buClr>
                <a:schemeClr val="tx1"/>
              </a:buClr>
              <a:buSzPct val="70000"/>
              <a:buFont typeface="Wingdings" pitchFamily="2" charset="2"/>
              <a:buChar char="¢"/>
              <a:defRPr/>
            </a:pPr>
            <a:r>
              <a:rPr lang="zh-CN" altLang="en-US" sz="2800" kern="0" dirty="0">
                <a:solidFill>
                  <a:srgbClr val="FF0000"/>
                </a:solidFill>
                <a:latin typeface="Times New Roman" pitchFamily="18" charset="0"/>
                <a:cs typeface="Times New Roman" pitchFamily="18" charset="0"/>
              </a:rPr>
              <a:t>空</a:t>
            </a:r>
            <a:r>
              <a:rPr lang="zh-CN" altLang="zh-CN" sz="2800" kern="0" dirty="0">
                <a:solidFill>
                  <a:srgbClr val="FF0000"/>
                </a:solidFill>
                <a:latin typeface="Times New Roman" pitchFamily="18" charset="0"/>
                <a:cs typeface="Times New Roman" pitchFamily="18" charset="0"/>
              </a:rPr>
              <a:t>语句</a:t>
            </a:r>
            <a:r>
              <a:rPr lang="zh-CN" altLang="en-US" sz="2800" kern="0" dirty="0">
                <a:solidFill>
                  <a:schemeClr val="tx2"/>
                </a:solidFill>
                <a:latin typeface="Times New Roman" pitchFamily="18" charset="0"/>
                <a:cs typeface="Times New Roman" pitchFamily="18" charset="0"/>
              </a:rPr>
              <a:t>不做任何事情，其</a:t>
            </a:r>
            <a:r>
              <a:rPr lang="zh-CN" altLang="en-US" sz="2800" kern="0" dirty="0">
                <a:solidFill>
                  <a:srgbClr val="0070C0"/>
                </a:solidFill>
                <a:latin typeface="Times New Roman" pitchFamily="18" charset="0"/>
                <a:cs typeface="Times New Roman" pitchFamily="18" charset="0"/>
              </a:rPr>
              <a:t>作用</a:t>
            </a:r>
            <a:r>
              <a:rPr lang="zh-CN" altLang="en-US" sz="2800" kern="0" dirty="0">
                <a:solidFill>
                  <a:schemeClr val="tx2"/>
                </a:solidFill>
                <a:latin typeface="Times New Roman" pitchFamily="18" charset="0"/>
                <a:cs typeface="Times New Roman" pitchFamily="18" charset="0"/>
              </a:rPr>
              <a:t>是用于语法上需要一条语句的地方，而该地方又不需要做任何事情。</a:t>
            </a:r>
            <a:endParaRPr lang="zh-CN" altLang="zh-CN" sz="2800" kern="0" dirty="0">
              <a:solidFill>
                <a:schemeClr val="tx2"/>
              </a:solidFill>
              <a:latin typeface="Times New Roman" pitchFamily="18" charset="0"/>
              <a:cs typeface="Times New Roman" pitchFamily="18" charset="0"/>
            </a:endParaRPr>
          </a:p>
          <a:p>
            <a:pPr marL="825500" lvl="1" indent="-285750" algn="just" eaLnBrk="1" hangingPunct="1">
              <a:spcBef>
                <a:spcPct val="20000"/>
              </a:spcBef>
              <a:buClr>
                <a:schemeClr val="tx1"/>
              </a:buClr>
              <a:buSzPct val="70000"/>
              <a:buFont typeface="Wingdings" pitchFamily="2" charset="2"/>
              <a:buChar char="l"/>
              <a:defRPr/>
            </a:pPr>
            <a:r>
              <a:rPr lang="zh-CN" altLang="zh-CN" sz="2400" kern="0" dirty="0">
                <a:solidFill>
                  <a:schemeClr val="tx2"/>
                </a:solidFill>
                <a:latin typeface="Times New Roman" pitchFamily="18" charset="0"/>
                <a:cs typeface="Times New Roman" pitchFamily="18" charset="0"/>
              </a:rPr>
              <a:t>格式：</a:t>
            </a:r>
            <a:r>
              <a:rPr lang="en-US" altLang="zh-CN" sz="2400" kern="0" dirty="0">
                <a:solidFill>
                  <a:schemeClr val="tx2"/>
                </a:solidFill>
                <a:latin typeface="Times New Roman" pitchFamily="18" charset="0"/>
                <a:cs typeface="Times New Roman" pitchFamily="18" charset="0"/>
              </a:rPr>
              <a:t> </a:t>
            </a:r>
            <a:r>
              <a:rPr lang="en-US" altLang="zh-CN" sz="2400" b="1" kern="0" dirty="0">
                <a:solidFill>
                  <a:schemeClr val="tx2"/>
                </a:solidFill>
                <a:latin typeface="Times New Roman" pitchFamily="18" charset="0"/>
                <a:cs typeface="Times New Roman" pitchFamily="18" charset="0"/>
              </a:rPr>
              <a:t>;</a:t>
            </a:r>
            <a:endParaRPr lang="zh-CN" altLang="zh-CN" sz="2400" b="1" kern="0" dirty="0">
              <a:solidFill>
                <a:schemeClr val="tx2"/>
              </a:solidFill>
              <a:latin typeface="Times New Roman" pitchFamily="18" charset="0"/>
              <a:cs typeface="Times New Roman" pitchFamily="18" charset="0"/>
            </a:endParaRPr>
          </a:p>
          <a:p>
            <a:pPr marL="825500" lvl="1" indent="-285750" eaLnBrk="1" hangingPunct="1">
              <a:spcBef>
                <a:spcPct val="20000"/>
              </a:spcBef>
              <a:buClr>
                <a:schemeClr val="tx1"/>
              </a:buClr>
              <a:buSzPct val="70000"/>
              <a:buFont typeface="Wingdings" pitchFamily="2" charset="2"/>
              <a:buChar char="l"/>
              <a:defRPr/>
            </a:pPr>
            <a:r>
              <a:rPr lang="zh-CN" altLang="en-US" sz="2400" kern="0" dirty="0">
                <a:solidFill>
                  <a:schemeClr val="tx2"/>
                </a:solidFill>
                <a:latin typeface="Times New Roman" pitchFamily="18" charset="0"/>
                <a:cs typeface="Times New Roman" pitchFamily="18" charset="0"/>
              </a:rPr>
              <a:t>在</a:t>
            </a:r>
            <a:r>
              <a:rPr lang="zh-CN" altLang="zh-CN" sz="2400" kern="0" dirty="0">
                <a:solidFill>
                  <a:schemeClr val="tx2"/>
                </a:solidFill>
                <a:latin typeface="Times New Roman" pitchFamily="18" charset="0"/>
                <a:cs typeface="Times New Roman" pitchFamily="18" charset="0"/>
              </a:rPr>
              <a:t>C++语</a:t>
            </a:r>
            <a:r>
              <a:rPr lang="zh-CN" altLang="en-US" sz="2400" kern="0" dirty="0">
                <a:solidFill>
                  <a:schemeClr val="tx2"/>
                </a:solidFill>
                <a:latin typeface="Times New Roman" pitchFamily="18" charset="0"/>
                <a:cs typeface="Times New Roman" pitchFamily="18" charset="0"/>
              </a:rPr>
              <a:t>言中</a:t>
            </a:r>
            <a:r>
              <a:rPr lang="zh-CN" altLang="zh-CN" sz="2400" kern="0" dirty="0">
                <a:solidFill>
                  <a:schemeClr val="tx2"/>
                </a:solidFill>
                <a:latin typeface="Times New Roman" pitchFamily="18" charset="0"/>
                <a:cs typeface="Times New Roman" pitchFamily="18" charset="0"/>
              </a:rPr>
              <a:t>，</a:t>
            </a:r>
            <a:r>
              <a:rPr lang="zh-CN" altLang="en-US" sz="2400" kern="0" dirty="0">
                <a:solidFill>
                  <a:schemeClr val="tx2"/>
                </a:solidFill>
                <a:latin typeface="Times New Roman" pitchFamily="18" charset="0"/>
                <a:cs typeface="Times New Roman" pitchFamily="18" charset="0"/>
              </a:rPr>
              <a:t>分号</a:t>
            </a:r>
            <a:r>
              <a:rPr lang="en-US" altLang="zh-CN" sz="2400" kern="0" dirty="0">
                <a:solidFill>
                  <a:schemeClr val="tx2"/>
                </a:solidFill>
                <a:latin typeface="Times New Roman" pitchFamily="18" charset="0"/>
                <a:cs typeface="Times New Roman" pitchFamily="18" charset="0"/>
              </a:rPr>
              <a:t>(;)</a:t>
            </a:r>
            <a:r>
              <a:rPr lang="zh-CN" altLang="en-US" sz="2400" kern="0" dirty="0">
                <a:solidFill>
                  <a:schemeClr val="tx2"/>
                </a:solidFill>
                <a:latin typeface="Times New Roman" pitchFamily="18" charset="0"/>
                <a:cs typeface="Times New Roman" pitchFamily="18" charset="0"/>
              </a:rPr>
              <a:t>是语句的一部分。</a:t>
            </a:r>
            <a:endParaRPr lang="zh-CN" altLang="zh-CN" sz="2400" kern="0" dirty="0">
              <a:solidFill>
                <a:schemeClr val="tx2"/>
              </a:solidFill>
              <a:latin typeface="Times New Roman" pitchFamily="18" charset="0"/>
              <a:cs typeface="Times New Roman" pitchFamily="18" charset="0"/>
            </a:endParaRPr>
          </a:p>
        </p:txBody>
      </p:sp>
      <p:sp>
        <p:nvSpPr>
          <p:cNvPr id="4" name="Rectangle 3">
            <a:extLst>
              <a:ext uri="{FF2B5EF4-FFF2-40B4-BE49-F238E27FC236}">
                <a16:creationId xmlns:a16="http://schemas.microsoft.com/office/drawing/2014/main" id="{BFA67CAA-EC9D-4389-A0F2-341BA185EB97}"/>
              </a:ext>
            </a:extLst>
          </p:cNvPr>
          <p:cNvSpPr txBox="1">
            <a:spLocks noChangeArrowheads="1"/>
          </p:cNvSpPr>
          <p:nvPr/>
        </p:nvSpPr>
        <p:spPr bwMode="auto">
          <a:xfrm>
            <a:off x="3707904" y="4365381"/>
            <a:ext cx="34798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l"/>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mn-ea"/>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mn-ea"/>
              </a:defRPr>
            </a:lvl5pPr>
            <a:lvl6pPr marL="2514600" indent="-228600" algn="l" rtl="0" fontAlgn="base">
              <a:spcBef>
                <a:spcPct val="20000"/>
              </a:spcBef>
              <a:spcAft>
                <a:spcPct val="0"/>
              </a:spcAft>
              <a:buFont typeface="Wingdings" pitchFamily="2" charset="2"/>
              <a:buChar char="•"/>
              <a:defRPr sz="2000">
                <a:solidFill>
                  <a:schemeClr val="tx2"/>
                </a:solidFill>
                <a:latin typeface="+mn-lt"/>
                <a:ea typeface="+mn-ea"/>
              </a:defRPr>
            </a:lvl6pPr>
            <a:lvl7pPr marL="2971800" indent="-228600" algn="l" rtl="0" fontAlgn="base">
              <a:spcBef>
                <a:spcPct val="20000"/>
              </a:spcBef>
              <a:spcAft>
                <a:spcPct val="0"/>
              </a:spcAft>
              <a:buFont typeface="Wingdings" pitchFamily="2" charset="2"/>
              <a:buChar char="•"/>
              <a:defRPr sz="2000">
                <a:solidFill>
                  <a:schemeClr val="tx2"/>
                </a:solidFill>
                <a:latin typeface="+mn-lt"/>
                <a:ea typeface="+mn-ea"/>
              </a:defRPr>
            </a:lvl7pPr>
            <a:lvl8pPr marL="3429000" indent="-228600" algn="l" rtl="0" fontAlgn="base">
              <a:spcBef>
                <a:spcPct val="20000"/>
              </a:spcBef>
              <a:spcAft>
                <a:spcPct val="0"/>
              </a:spcAft>
              <a:buFont typeface="Wingdings" pitchFamily="2" charset="2"/>
              <a:buChar char="•"/>
              <a:defRPr sz="2000">
                <a:solidFill>
                  <a:schemeClr val="tx2"/>
                </a:solidFill>
                <a:latin typeface="+mn-lt"/>
                <a:ea typeface="+mn-ea"/>
              </a:defRPr>
            </a:lvl8pPr>
            <a:lvl9pPr marL="3886200" indent="-228600" algn="l" rtl="0" fontAlgn="base">
              <a:spcBef>
                <a:spcPct val="20000"/>
              </a:spcBef>
              <a:spcAft>
                <a:spcPct val="0"/>
              </a:spcAft>
              <a:buFont typeface="Wingdings" pitchFamily="2" charset="2"/>
              <a:buChar char="•"/>
              <a:defRPr sz="2000">
                <a:solidFill>
                  <a:schemeClr val="tx2"/>
                </a:solidFill>
                <a:latin typeface="+mn-lt"/>
                <a:ea typeface="+mn-ea"/>
              </a:defRPr>
            </a:lvl9pPr>
          </a:lstStyle>
          <a:p>
            <a:pPr eaLnBrk="1" hangingPunct="1">
              <a:lnSpc>
                <a:spcPct val="90000"/>
              </a:lnSpc>
              <a:buFont typeface="Wingdings" panose="05000000000000000000" pitchFamily="2" charset="2"/>
              <a:buNone/>
              <a:defRPr/>
            </a:pPr>
            <a:r>
              <a:rPr lang="zh-CN" altLang="en-US" sz="2000" kern="0" dirty="0">
                <a:latin typeface="Times New Roman" panose="02020603050405020304" pitchFamily="18" charset="0"/>
                <a:ea typeface="楷体_GB2312" pitchFamily="1" charset="-122"/>
                <a:cs typeface="Times New Roman" panose="02020603050405020304" pitchFamily="18" charset="0"/>
              </a:rPr>
              <a:t>{	</a:t>
            </a:r>
            <a:r>
              <a:rPr lang="en-US" altLang="zh-CN" sz="2000" kern="0" dirty="0">
                <a:latin typeface="Times New Roman" panose="02020603050405020304" pitchFamily="18" charset="0"/>
                <a:ea typeface="楷体_GB2312" pitchFamily="1" charset="-122"/>
                <a:cs typeface="Times New Roman" panose="02020603050405020304" pitchFamily="18" charset="0"/>
              </a:rPr>
              <a:t>……</a:t>
            </a:r>
            <a:endParaRPr lang="zh-CN" altLang="en-US" sz="2000" kern="0" dirty="0">
              <a:latin typeface="Times New Roman" panose="02020603050405020304" pitchFamily="18" charset="0"/>
              <a:ea typeface="楷体_GB2312" pitchFamily="1" charset="-122"/>
              <a:cs typeface="Times New Roman" panose="02020603050405020304" pitchFamily="18" charset="0"/>
            </a:endParaRPr>
          </a:p>
          <a:p>
            <a:pPr eaLnBrk="1" hangingPunct="1">
              <a:lnSpc>
                <a:spcPct val="90000"/>
              </a:lnSpc>
              <a:buFont typeface="Wingdings" panose="05000000000000000000" pitchFamily="2" charset="2"/>
              <a:buNone/>
              <a:defRPr/>
            </a:pPr>
            <a:r>
              <a:rPr lang="zh-CN" altLang="en-US" sz="2000" kern="0" dirty="0">
                <a:latin typeface="Times New Roman" panose="02020603050405020304" pitchFamily="18" charset="0"/>
                <a:ea typeface="楷体_GB2312" pitchFamily="1" charset="-122"/>
                <a:cs typeface="Times New Roman" panose="02020603050405020304" pitchFamily="18" charset="0"/>
              </a:rPr>
              <a:t>	</a:t>
            </a:r>
            <a:r>
              <a:rPr lang="en-US" altLang="zh-CN" sz="2000" kern="0" dirty="0">
                <a:latin typeface="Times New Roman" panose="02020603050405020304" pitchFamily="18" charset="0"/>
                <a:ea typeface="楷体_GB2312" pitchFamily="1" charset="-122"/>
                <a:cs typeface="Times New Roman" panose="02020603050405020304" pitchFamily="18" charset="0"/>
              </a:rPr>
              <a:t>… </a:t>
            </a:r>
            <a:r>
              <a:rPr lang="en-US" altLang="zh-CN" sz="2000" kern="0" dirty="0">
                <a:solidFill>
                  <a:srgbClr val="0070C0"/>
                </a:solidFill>
                <a:latin typeface="Times New Roman" panose="02020603050405020304" pitchFamily="18" charset="0"/>
                <a:ea typeface="楷体_GB2312" pitchFamily="1" charset="-122"/>
                <a:cs typeface="Times New Roman" panose="02020603050405020304" pitchFamily="18" charset="0"/>
              </a:rPr>
              <a:t>goto</a:t>
            </a:r>
            <a:r>
              <a:rPr lang="en-US" altLang="zh-CN" sz="2000" kern="0" dirty="0">
                <a:latin typeface="Times New Roman" panose="02020603050405020304" pitchFamily="18" charset="0"/>
                <a:ea typeface="楷体_GB2312" pitchFamily="1" charset="-122"/>
                <a:cs typeface="Times New Roman" panose="02020603050405020304" pitchFamily="18" charset="0"/>
              </a:rPr>
              <a:t> end</a:t>
            </a:r>
            <a:r>
              <a:rPr lang="zh-CN" altLang="en-US" sz="2000" kern="0" dirty="0">
                <a:latin typeface="Times New Roman" panose="02020603050405020304" pitchFamily="18" charset="0"/>
                <a:ea typeface="楷体_GB2312" pitchFamily="1" charset="-122"/>
                <a:cs typeface="Times New Roman" panose="02020603050405020304" pitchFamily="18" charset="0"/>
              </a:rPr>
              <a:t>;</a:t>
            </a:r>
          </a:p>
          <a:p>
            <a:pPr eaLnBrk="1" hangingPunct="1">
              <a:lnSpc>
                <a:spcPct val="90000"/>
              </a:lnSpc>
              <a:buFont typeface="Wingdings" panose="05000000000000000000" pitchFamily="2" charset="2"/>
              <a:buNone/>
              <a:defRPr/>
            </a:pPr>
            <a:r>
              <a:rPr lang="zh-CN" altLang="en-US" sz="2000" kern="0" dirty="0">
                <a:latin typeface="Times New Roman" panose="02020603050405020304" pitchFamily="18" charset="0"/>
                <a:ea typeface="楷体_GB2312" pitchFamily="1" charset="-122"/>
                <a:cs typeface="Times New Roman" panose="02020603050405020304" pitchFamily="18" charset="0"/>
              </a:rPr>
              <a:t>	</a:t>
            </a:r>
            <a:r>
              <a:rPr lang="en-US" altLang="zh-CN" sz="2000" kern="0" dirty="0">
                <a:latin typeface="Times New Roman" panose="02020603050405020304" pitchFamily="18" charset="0"/>
                <a:ea typeface="楷体_GB2312" pitchFamily="1" charset="-122"/>
                <a:cs typeface="Times New Roman" panose="02020603050405020304" pitchFamily="18" charset="0"/>
              </a:rPr>
              <a:t> ……</a:t>
            </a:r>
            <a:endParaRPr lang="zh-CN" altLang="en-US" sz="2000" kern="0" dirty="0">
              <a:latin typeface="Times New Roman" panose="02020603050405020304" pitchFamily="18" charset="0"/>
              <a:ea typeface="楷体_GB2312" pitchFamily="1" charset="-122"/>
              <a:cs typeface="Times New Roman" panose="02020603050405020304" pitchFamily="18" charset="0"/>
            </a:endParaRPr>
          </a:p>
          <a:p>
            <a:pPr eaLnBrk="1" hangingPunct="1">
              <a:lnSpc>
                <a:spcPct val="90000"/>
              </a:lnSpc>
              <a:buFont typeface="Wingdings" panose="05000000000000000000" pitchFamily="2" charset="2"/>
              <a:buNone/>
              <a:defRPr/>
            </a:pPr>
            <a:r>
              <a:rPr lang="zh-CN" altLang="en-US" sz="2000" kern="0" dirty="0">
                <a:latin typeface="Times New Roman" panose="02020603050405020304" pitchFamily="18" charset="0"/>
                <a:ea typeface="楷体_GB2312" pitchFamily="1" charset="-122"/>
                <a:cs typeface="Times New Roman" panose="02020603050405020304" pitchFamily="18" charset="0"/>
              </a:rPr>
              <a:t>	</a:t>
            </a:r>
            <a:r>
              <a:rPr lang="en-US" altLang="zh-CN" sz="2000" kern="0" dirty="0">
                <a:latin typeface="Times New Roman" panose="02020603050405020304" pitchFamily="18" charset="0"/>
                <a:ea typeface="楷体_GB2312" pitchFamily="1" charset="-122"/>
                <a:cs typeface="Times New Roman" panose="02020603050405020304" pitchFamily="18" charset="0"/>
              </a:rPr>
              <a:t> end: ;</a:t>
            </a:r>
            <a:r>
              <a:rPr lang="zh-CN" altLang="en-US" sz="2000" kern="0" dirty="0">
                <a:latin typeface="Times New Roman" panose="02020603050405020304" pitchFamily="18" charset="0"/>
                <a:ea typeface="楷体_GB2312" pitchFamily="1" charset="-122"/>
                <a:cs typeface="Times New Roman" panose="02020603050405020304" pitchFamily="18" charset="0"/>
              </a:rPr>
              <a:t>  </a:t>
            </a:r>
            <a:r>
              <a:rPr lang="en-US" altLang="zh-CN" sz="2000" kern="0" dirty="0">
                <a:latin typeface="Times New Roman" panose="02020603050405020304" pitchFamily="18" charset="0"/>
                <a:ea typeface="楷体_GB2312" pitchFamily="1" charset="-122"/>
                <a:cs typeface="Times New Roman" panose="02020603050405020304" pitchFamily="18" charset="0"/>
              </a:rPr>
              <a:t>//</a:t>
            </a:r>
            <a:r>
              <a:rPr lang="zh-CN" altLang="en-US" sz="2000" kern="0" dirty="0">
                <a:latin typeface="Times New Roman" panose="02020603050405020304" pitchFamily="18" charset="0"/>
                <a:ea typeface="楷体_GB2312" pitchFamily="1" charset="-122"/>
                <a:cs typeface="Times New Roman" panose="02020603050405020304" pitchFamily="18" charset="0"/>
              </a:rPr>
              <a:t>空语句</a:t>
            </a:r>
          </a:p>
          <a:p>
            <a:pPr eaLnBrk="1" hangingPunct="1">
              <a:lnSpc>
                <a:spcPct val="90000"/>
              </a:lnSpc>
              <a:buFont typeface="Wingdings" panose="05000000000000000000" pitchFamily="2" charset="2"/>
              <a:buNone/>
              <a:defRPr/>
            </a:pPr>
            <a:r>
              <a:rPr lang="zh-CN" altLang="en-US" sz="2000" kern="0" dirty="0">
                <a:latin typeface="Times New Roman" panose="02020603050405020304" pitchFamily="18" charset="0"/>
                <a:ea typeface="楷体_GB2312" pitchFamily="1" charset="-122"/>
                <a:cs typeface="Times New Roman" panose="02020603050405020304" pitchFamily="18" charset="0"/>
              </a:rPr>
              <a:t>}</a:t>
            </a:r>
          </a:p>
        </p:txBody>
      </p:sp>
      <p:sp>
        <p:nvSpPr>
          <p:cNvPr id="2" name="灯片编号占位符 1">
            <a:extLst>
              <a:ext uri="{FF2B5EF4-FFF2-40B4-BE49-F238E27FC236}">
                <a16:creationId xmlns:a16="http://schemas.microsoft.com/office/drawing/2014/main" id="{00E7116D-158D-4A78-88FB-763E93FC124C}"/>
              </a:ext>
            </a:extLst>
          </p:cNvPr>
          <p:cNvSpPr>
            <a:spLocks noGrp="1"/>
          </p:cNvSpPr>
          <p:nvPr>
            <p:ph type="sldNum" sz="quarter" idx="12"/>
          </p:nvPr>
        </p:nvSpPr>
        <p:spPr/>
        <p:txBody>
          <a:bodyPr/>
          <a:lstStyle/>
          <a:p>
            <a:pPr>
              <a:defRPr/>
            </a:pPr>
            <a:fld id="{1ADF9307-8367-4296-A787-9228074D1E97}" type="slidenum">
              <a:rPr lang="zh-CN" altLang="zh-CN" smtClean="0"/>
              <a:pPr>
                <a:defRPr/>
              </a:pPr>
              <a:t>11</a:t>
            </a:fld>
            <a:endParaRPr lang="zh-CN"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8F5D90FA-7659-4D4F-B844-87122910358A}"/>
              </a:ext>
            </a:extLst>
          </p:cNvPr>
          <p:cNvSpPr>
            <a:spLocks noGrp="1" noChangeArrowheads="1"/>
          </p:cNvSpPr>
          <p:nvPr>
            <p:ph type="title"/>
          </p:nvPr>
        </p:nvSpPr>
        <p:spPr>
          <a:xfrm>
            <a:off x="1547813" y="333375"/>
            <a:ext cx="7772400" cy="1143000"/>
          </a:xfrm>
        </p:spPr>
        <p:txBody>
          <a:bodyPr/>
          <a:lstStyle/>
          <a:p>
            <a:pPr eaLnBrk="1" hangingPunct="1"/>
            <a:r>
              <a:rPr lang="zh-CN" altLang="zh-CN" sz="4000">
                <a:ea typeface="楷体_GB2312" pitchFamily="1" charset="-122"/>
              </a:rPr>
              <a:t>本章内容</a:t>
            </a:r>
          </a:p>
        </p:txBody>
      </p:sp>
      <p:sp>
        <p:nvSpPr>
          <p:cNvPr id="18435" name="Rectangle 3">
            <a:extLst>
              <a:ext uri="{FF2B5EF4-FFF2-40B4-BE49-F238E27FC236}">
                <a16:creationId xmlns:a16="http://schemas.microsoft.com/office/drawing/2014/main" id="{20279D9A-0039-44E5-AC43-62EEE2570B28}"/>
              </a:ext>
            </a:extLst>
          </p:cNvPr>
          <p:cNvSpPr>
            <a:spLocks noGrp="1" noChangeArrowheads="1"/>
          </p:cNvSpPr>
          <p:nvPr>
            <p:ph idx="1"/>
          </p:nvPr>
        </p:nvSpPr>
        <p:spPr>
          <a:xfrm>
            <a:off x="1192213" y="2205038"/>
            <a:ext cx="3235325" cy="3167062"/>
          </a:xfrm>
        </p:spPr>
        <p:txBody>
          <a:bodyPr/>
          <a:lstStyle/>
          <a:p>
            <a:pPr eaLnBrk="1" hangingPunct="1">
              <a:buFont typeface="Wingdings" panose="05000000000000000000" pitchFamily="2" charset="2"/>
              <a:buNone/>
            </a:pPr>
            <a:r>
              <a:rPr lang="en-US" altLang="zh-CN" sz="2800">
                <a:ea typeface="楷体_GB2312" pitchFamily="1" charset="-122"/>
              </a:rPr>
              <a:t>3.1 </a:t>
            </a:r>
            <a:r>
              <a:rPr lang="zh-CN" altLang="zh-CN" sz="2800">
                <a:ea typeface="楷体_GB2312" pitchFamily="1" charset="-122"/>
              </a:rPr>
              <a:t>概述</a:t>
            </a:r>
          </a:p>
          <a:p>
            <a:pPr eaLnBrk="1" hangingPunct="1">
              <a:buFont typeface="Wingdings" panose="05000000000000000000" pitchFamily="2" charset="2"/>
              <a:buNone/>
            </a:pPr>
            <a:r>
              <a:rPr lang="en-US" altLang="zh-CN" sz="2800">
                <a:ea typeface="楷体_GB2312" pitchFamily="1" charset="-122"/>
              </a:rPr>
              <a:t>3.2 </a:t>
            </a:r>
            <a:r>
              <a:rPr lang="zh-CN" altLang="en-US" sz="2800">
                <a:ea typeface="楷体_GB2312" pitchFamily="1" charset="-122"/>
              </a:rPr>
              <a:t>顺序执行</a:t>
            </a:r>
            <a:endParaRPr lang="zh-CN" altLang="zh-CN" sz="2800">
              <a:ea typeface="楷体_GB2312" pitchFamily="1" charset="-122"/>
            </a:endParaRPr>
          </a:p>
          <a:p>
            <a:pPr eaLnBrk="1" hangingPunct="1">
              <a:buFont typeface="Wingdings" panose="05000000000000000000" pitchFamily="2" charset="2"/>
              <a:buNone/>
            </a:pPr>
            <a:r>
              <a:rPr lang="en-US" altLang="zh-CN" sz="2800" b="1">
                <a:solidFill>
                  <a:srgbClr val="0070C0"/>
                </a:solidFill>
                <a:ea typeface="楷体_GB2312" pitchFamily="1" charset="-122"/>
              </a:rPr>
              <a:t>3.3 </a:t>
            </a:r>
            <a:r>
              <a:rPr lang="zh-CN" altLang="zh-CN" sz="2800" b="1">
                <a:solidFill>
                  <a:srgbClr val="0070C0"/>
                </a:solidFill>
                <a:ea typeface="楷体_GB2312" pitchFamily="1" charset="-122"/>
              </a:rPr>
              <a:t>选择</a:t>
            </a:r>
            <a:r>
              <a:rPr lang="zh-CN" altLang="en-US" sz="2800" b="1">
                <a:solidFill>
                  <a:srgbClr val="0070C0"/>
                </a:solidFill>
                <a:ea typeface="楷体_GB2312" pitchFamily="1" charset="-122"/>
              </a:rPr>
              <a:t>执行</a:t>
            </a:r>
            <a:endParaRPr lang="zh-CN" altLang="zh-CN" sz="2800" b="1">
              <a:solidFill>
                <a:srgbClr val="0070C0"/>
              </a:solidFill>
              <a:ea typeface="楷体_GB2312" pitchFamily="1" charset="-122"/>
            </a:endParaRPr>
          </a:p>
          <a:p>
            <a:pPr eaLnBrk="1" hangingPunct="1">
              <a:buFont typeface="Wingdings" panose="05000000000000000000" pitchFamily="2" charset="2"/>
              <a:buNone/>
            </a:pPr>
            <a:r>
              <a:rPr lang="en-US" altLang="zh-CN" sz="2800">
                <a:ea typeface="楷体_GB2312" pitchFamily="1" charset="-122"/>
              </a:rPr>
              <a:t>3.4 </a:t>
            </a:r>
            <a:r>
              <a:rPr lang="zh-CN" altLang="zh-CN" sz="2800">
                <a:ea typeface="楷体_GB2312" pitchFamily="1" charset="-122"/>
              </a:rPr>
              <a:t>循环</a:t>
            </a:r>
            <a:r>
              <a:rPr lang="zh-CN" altLang="en-US" sz="2800">
                <a:ea typeface="楷体_GB2312" pitchFamily="1" charset="-122"/>
              </a:rPr>
              <a:t>执行</a:t>
            </a:r>
            <a:endParaRPr lang="zh-CN" altLang="zh-CN" sz="2800">
              <a:ea typeface="楷体_GB2312" pitchFamily="1" charset="-122"/>
            </a:endParaRPr>
          </a:p>
          <a:p>
            <a:pPr eaLnBrk="1" hangingPunct="1">
              <a:buFont typeface="Wingdings" panose="05000000000000000000" pitchFamily="2" charset="2"/>
              <a:buNone/>
            </a:pPr>
            <a:r>
              <a:rPr lang="en-US" altLang="zh-CN" sz="2800">
                <a:ea typeface="楷体_GB2312" pitchFamily="1" charset="-122"/>
              </a:rPr>
              <a:t>3.5 </a:t>
            </a:r>
            <a:r>
              <a:rPr lang="zh-CN" altLang="en-US" sz="2800">
                <a:ea typeface="楷体_GB2312" pitchFamily="1" charset="-122"/>
              </a:rPr>
              <a:t>无条件</a:t>
            </a:r>
            <a:r>
              <a:rPr lang="zh-CN" altLang="zh-CN" sz="2800">
                <a:ea typeface="楷体_GB2312" pitchFamily="1" charset="-122"/>
              </a:rPr>
              <a:t>转移</a:t>
            </a:r>
            <a:endParaRPr lang="en-US" altLang="zh-CN" sz="2800">
              <a:ea typeface="楷体_GB2312" pitchFamily="1" charset="-122"/>
            </a:endParaRPr>
          </a:p>
          <a:p>
            <a:pPr eaLnBrk="1" hangingPunct="1">
              <a:buFont typeface="Wingdings" panose="05000000000000000000" pitchFamily="2" charset="2"/>
              <a:buNone/>
            </a:pPr>
            <a:r>
              <a:rPr lang="en-US" altLang="zh-CN" sz="2800">
                <a:ea typeface="楷体_GB2312" pitchFamily="1" charset="-122"/>
              </a:rPr>
              <a:t>3.6 </a:t>
            </a:r>
            <a:r>
              <a:rPr lang="zh-CN" altLang="en-US" sz="2800">
                <a:ea typeface="楷体_GB2312" pitchFamily="1" charset="-122"/>
              </a:rPr>
              <a:t>程序设计风格</a:t>
            </a:r>
            <a:endParaRPr lang="zh-CN" altLang="zh-CN" sz="2800">
              <a:ea typeface="楷体_GB2312" pitchFamily="1" charset="-122"/>
            </a:endParaRPr>
          </a:p>
        </p:txBody>
      </p:sp>
      <p:sp>
        <p:nvSpPr>
          <p:cNvPr id="2" name="灯片编号占位符 1">
            <a:extLst>
              <a:ext uri="{FF2B5EF4-FFF2-40B4-BE49-F238E27FC236}">
                <a16:creationId xmlns:a16="http://schemas.microsoft.com/office/drawing/2014/main" id="{2ED26A33-8A84-48AF-89E3-AD30BB38678C}"/>
              </a:ext>
            </a:extLst>
          </p:cNvPr>
          <p:cNvSpPr>
            <a:spLocks noGrp="1"/>
          </p:cNvSpPr>
          <p:nvPr>
            <p:ph type="sldNum" sz="quarter" idx="12"/>
          </p:nvPr>
        </p:nvSpPr>
        <p:spPr/>
        <p:txBody>
          <a:bodyPr/>
          <a:lstStyle/>
          <a:p>
            <a:pPr>
              <a:defRPr/>
            </a:pPr>
            <a:fld id="{1ADF9307-8367-4296-A787-9228074D1E97}" type="slidenum">
              <a:rPr lang="zh-CN" altLang="zh-CN" smtClean="0"/>
              <a:pPr>
                <a:defRPr/>
              </a:pPr>
              <a:t>12</a:t>
            </a:fld>
            <a:endParaRPr lang="zh-CN"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a:extLst>
              <a:ext uri="{FF2B5EF4-FFF2-40B4-BE49-F238E27FC236}">
                <a16:creationId xmlns:a16="http://schemas.microsoft.com/office/drawing/2014/main" id="{F42D9340-A7DC-4E94-BEC6-050B842FA0B8}"/>
              </a:ext>
            </a:extLst>
          </p:cNvPr>
          <p:cNvSpPr>
            <a:spLocks noGrp="1" noChangeArrowheads="1"/>
          </p:cNvSpPr>
          <p:nvPr>
            <p:ph type="title"/>
          </p:nvPr>
        </p:nvSpPr>
        <p:spPr>
          <a:xfrm>
            <a:off x="1654175" y="360363"/>
            <a:ext cx="4775200" cy="1139825"/>
          </a:xfrm>
        </p:spPr>
        <p:txBody>
          <a:bodyPr/>
          <a:lstStyle/>
          <a:p>
            <a:pPr eaLnBrk="1" hangingPunct="1"/>
            <a:r>
              <a:rPr lang="en-US" altLang="zh-CN" sz="4000"/>
              <a:t>3.3 </a:t>
            </a:r>
            <a:r>
              <a:rPr lang="zh-CN" altLang="en-US" sz="4000">
                <a:ea typeface="楷体_GB2312" pitchFamily="1" charset="-122"/>
              </a:rPr>
              <a:t>选择执行</a:t>
            </a:r>
            <a:endParaRPr lang="zh-CN" altLang="zh-CN" sz="4000">
              <a:ea typeface="楷体_GB2312" pitchFamily="1" charset="-122"/>
            </a:endParaRPr>
          </a:p>
        </p:txBody>
      </p:sp>
      <p:sp>
        <p:nvSpPr>
          <p:cNvPr id="19458" name="Rectangle 3">
            <a:extLst>
              <a:ext uri="{FF2B5EF4-FFF2-40B4-BE49-F238E27FC236}">
                <a16:creationId xmlns:a16="http://schemas.microsoft.com/office/drawing/2014/main" id="{790906FB-B6E8-4F16-B171-52FDDB4A4EC6}"/>
              </a:ext>
            </a:extLst>
          </p:cNvPr>
          <p:cNvSpPr>
            <a:spLocks noGrp="1" noChangeArrowheads="1"/>
          </p:cNvSpPr>
          <p:nvPr>
            <p:ph idx="1"/>
          </p:nvPr>
        </p:nvSpPr>
        <p:spPr>
          <a:xfrm>
            <a:off x="971550" y="2276475"/>
            <a:ext cx="7131050" cy="2087563"/>
          </a:xfrm>
        </p:spPr>
        <p:txBody>
          <a:bodyPr/>
          <a:lstStyle/>
          <a:p>
            <a:pPr marL="360363" indent="-360363" algn="just" eaLnBrk="1" hangingPunct="1"/>
            <a:r>
              <a:rPr lang="zh-CN" altLang="zh-CN" sz="2800" dirty="0">
                <a:latin typeface="Times New Roman" panose="02020603050405020304" pitchFamily="18" charset="0"/>
                <a:ea typeface="楷体_GB2312" pitchFamily="1" charset="-122"/>
                <a:cs typeface="Times New Roman" panose="02020603050405020304" pitchFamily="18" charset="0"/>
              </a:rPr>
              <a:t>根据不同的情况来从一组语句中选择一个来执行</a:t>
            </a:r>
            <a:r>
              <a:rPr lang="zh-CN" altLang="en-US" sz="2800" dirty="0">
                <a:latin typeface="Times New Roman" panose="02020603050405020304" pitchFamily="18" charset="0"/>
                <a:ea typeface="楷体_GB2312" pitchFamily="1" charset="-122"/>
                <a:cs typeface="Times New Roman" panose="02020603050405020304" pitchFamily="18" charset="0"/>
              </a:rPr>
              <a:t>相应的</a:t>
            </a:r>
            <a:r>
              <a:rPr lang="zh-CN" altLang="zh-CN" sz="2800" dirty="0">
                <a:latin typeface="Times New Roman" panose="02020603050405020304" pitchFamily="18" charset="0"/>
                <a:ea typeface="楷体_GB2312" pitchFamily="1" charset="-122"/>
                <a:cs typeface="Times New Roman" panose="02020603050405020304" pitchFamily="18" charset="0"/>
              </a:rPr>
              <a:t>分支。</a:t>
            </a:r>
          </a:p>
          <a:p>
            <a:pPr marL="825500" lvl="1" algn="just" eaLnBrk="1" hangingPunct="1"/>
            <a:r>
              <a:rPr lang="zh-CN" altLang="zh-CN" sz="2400" dirty="0">
                <a:solidFill>
                  <a:srgbClr val="FF0000"/>
                </a:solidFill>
                <a:latin typeface="Times New Roman" panose="02020603050405020304" pitchFamily="18" charset="0"/>
                <a:ea typeface="楷体_GB2312" pitchFamily="1" charset="-122"/>
                <a:cs typeface="Times New Roman" panose="02020603050405020304" pitchFamily="18" charset="0"/>
              </a:rPr>
              <a:t>if</a:t>
            </a:r>
            <a:r>
              <a:rPr lang="en-US" altLang="zh-CN" sz="2400" dirty="0">
                <a:latin typeface="Times New Roman" panose="02020603050405020304" pitchFamily="18" charset="0"/>
                <a:ea typeface="楷体_GB2312" pitchFamily="1" charset="-122"/>
                <a:cs typeface="Times New Roman" panose="02020603050405020304" pitchFamily="18" charset="0"/>
              </a:rPr>
              <a:t> </a:t>
            </a:r>
            <a:r>
              <a:rPr lang="zh-CN" altLang="zh-CN" sz="2400" dirty="0">
                <a:latin typeface="Times New Roman" panose="02020603050405020304" pitchFamily="18" charset="0"/>
                <a:ea typeface="楷体_GB2312" pitchFamily="1" charset="-122"/>
                <a:cs typeface="Times New Roman" panose="02020603050405020304" pitchFamily="18" charset="0"/>
              </a:rPr>
              <a:t>语句</a:t>
            </a:r>
          </a:p>
          <a:p>
            <a:pPr marL="825500" lvl="1" algn="just" eaLnBrk="1" hangingPunct="1"/>
            <a:r>
              <a:rPr lang="zh-CN" altLang="zh-CN" sz="2400" dirty="0">
                <a:solidFill>
                  <a:srgbClr val="FF0000"/>
                </a:solidFill>
                <a:latin typeface="Times New Roman" panose="02020603050405020304" pitchFamily="18" charset="0"/>
                <a:ea typeface="楷体_GB2312" pitchFamily="1" charset="-122"/>
                <a:cs typeface="Times New Roman" panose="02020603050405020304" pitchFamily="18" charset="0"/>
              </a:rPr>
              <a:t>switch</a:t>
            </a:r>
            <a:r>
              <a:rPr lang="en-US" altLang="zh-CN" sz="2400" dirty="0">
                <a:latin typeface="Times New Roman" panose="02020603050405020304" pitchFamily="18" charset="0"/>
                <a:ea typeface="楷体_GB2312" pitchFamily="1" charset="-122"/>
                <a:cs typeface="Times New Roman" panose="02020603050405020304" pitchFamily="18" charset="0"/>
              </a:rPr>
              <a:t> </a:t>
            </a:r>
            <a:r>
              <a:rPr lang="zh-CN" altLang="zh-CN" sz="2400" dirty="0">
                <a:latin typeface="Times New Roman" panose="02020603050405020304" pitchFamily="18" charset="0"/>
                <a:ea typeface="楷体_GB2312" pitchFamily="1" charset="-122"/>
                <a:cs typeface="Times New Roman" panose="02020603050405020304" pitchFamily="18" charset="0"/>
              </a:rPr>
              <a:t>语句</a:t>
            </a:r>
          </a:p>
        </p:txBody>
      </p:sp>
      <p:sp>
        <p:nvSpPr>
          <p:cNvPr id="2" name="灯片编号占位符 1">
            <a:extLst>
              <a:ext uri="{FF2B5EF4-FFF2-40B4-BE49-F238E27FC236}">
                <a16:creationId xmlns:a16="http://schemas.microsoft.com/office/drawing/2014/main" id="{03E2AFFF-CEE8-4AE9-8018-97540478C5B8}"/>
              </a:ext>
            </a:extLst>
          </p:cNvPr>
          <p:cNvSpPr>
            <a:spLocks noGrp="1"/>
          </p:cNvSpPr>
          <p:nvPr>
            <p:ph type="sldNum" sz="quarter" idx="12"/>
          </p:nvPr>
        </p:nvSpPr>
        <p:spPr/>
        <p:txBody>
          <a:bodyPr/>
          <a:lstStyle/>
          <a:p>
            <a:pPr>
              <a:defRPr/>
            </a:pPr>
            <a:fld id="{1ADF9307-8367-4296-A787-9228074D1E97}" type="slidenum">
              <a:rPr lang="zh-CN" altLang="zh-CN" smtClean="0"/>
              <a:pPr>
                <a:defRPr/>
              </a:pPr>
              <a:t>13</a:t>
            </a:fld>
            <a:endParaRPr lang="zh-CN"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DAB45099-A1AD-4697-A9E9-ED5CD7DEB75E}"/>
              </a:ext>
            </a:extLst>
          </p:cNvPr>
          <p:cNvSpPr>
            <a:spLocks noGrp="1" noChangeArrowheads="1"/>
          </p:cNvSpPr>
          <p:nvPr>
            <p:ph type="title"/>
          </p:nvPr>
        </p:nvSpPr>
        <p:spPr>
          <a:xfrm>
            <a:off x="1403350" y="333375"/>
            <a:ext cx="7772400" cy="1143000"/>
          </a:xfrm>
        </p:spPr>
        <p:txBody>
          <a:bodyPr/>
          <a:lstStyle/>
          <a:p>
            <a:pPr eaLnBrk="1" hangingPunct="1"/>
            <a:r>
              <a:rPr lang="zh-CN" altLang="zh-CN">
                <a:latin typeface="楷体_GB2312" pitchFamily="1" charset="-122"/>
                <a:ea typeface="楷体_GB2312" pitchFamily="1" charset="-122"/>
              </a:rPr>
              <a:t> </a:t>
            </a:r>
            <a:r>
              <a:rPr lang="en-US" altLang="zh-CN" sz="4000"/>
              <a:t>3.3.1 </a:t>
            </a:r>
            <a:r>
              <a:rPr lang="zh-CN" altLang="zh-CN" sz="4000">
                <a:latin typeface="Times New Roman" panose="02020603050405020304" pitchFamily="18" charset="0"/>
                <a:ea typeface="楷体_GB2312" pitchFamily="1" charset="-122"/>
                <a:cs typeface="Times New Roman" panose="02020603050405020304" pitchFamily="18" charset="0"/>
              </a:rPr>
              <a:t>if </a:t>
            </a:r>
            <a:r>
              <a:rPr lang="zh-CN" altLang="zh-CN" sz="4000">
                <a:latin typeface="楷体_GB2312" pitchFamily="1" charset="-122"/>
                <a:ea typeface="楷体_GB2312" pitchFamily="1" charset="-122"/>
              </a:rPr>
              <a:t>语句</a:t>
            </a:r>
          </a:p>
        </p:txBody>
      </p:sp>
      <p:sp>
        <p:nvSpPr>
          <p:cNvPr id="20483" name="Rectangle 3">
            <a:extLst>
              <a:ext uri="{FF2B5EF4-FFF2-40B4-BE49-F238E27FC236}">
                <a16:creationId xmlns:a16="http://schemas.microsoft.com/office/drawing/2014/main" id="{C56124B2-430E-4DAC-B01A-AE46C8E3F384}"/>
              </a:ext>
            </a:extLst>
          </p:cNvPr>
          <p:cNvSpPr>
            <a:spLocks noGrp="1" noChangeArrowheads="1"/>
          </p:cNvSpPr>
          <p:nvPr>
            <p:ph idx="1"/>
          </p:nvPr>
        </p:nvSpPr>
        <p:spPr>
          <a:xfrm>
            <a:off x="900113" y="2205038"/>
            <a:ext cx="7343775" cy="2808287"/>
          </a:xfrm>
        </p:spPr>
        <p:txBody>
          <a:bodyPr/>
          <a:lstStyle/>
          <a:p>
            <a:pPr eaLnBrk="1" hangingPunct="1"/>
            <a:r>
              <a:rPr lang="zh-CN" altLang="zh-CN" sz="2800" dirty="0">
                <a:solidFill>
                  <a:srgbClr val="FF0000"/>
                </a:solidFill>
                <a:latin typeface="Times New Roman" panose="02020603050405020304" pitchFamily="18" charset="0"/>
                <a:ea typeface="楷体_GB2312" pitchFamily="1" charset="-122"/>
                <a:cs typeface="Times New Roman" panose="02020603050405020304" pitchFamily="18" charset="0"/>
                <a:sym typeface="Arial" panose="020B0604020202020204" pitchFamily="34" charset="0"/>
              </a:rPr>
              <a:t>根据</a:t>
            </a:r>
            <a:r>
              <a:rPr lang="zh-CN" altLang="zh-CN" sz="2800" dirty="0">
                <a:solidFill>
                  <a:srgbClr val="FF0000"/>
                </a:solidFill>
                <a:latin typeface="Times New Roman" panose="02020603050405020304" pitchFamily="18" charset="0"/>
                <a:ea typeface="楷体_GB2312" pitchFamily="1" charset="-122"/>
                <a:cs typeface="Times New Roman" panose="02020603050405020304" pitchFamily="18" charset="0"/>
              </a:rPr>
              <a:t>一个条件</a:t>
            </a:r>
            <a:r>
              <a:rPr lang="zh-CN" altLang="zh-CN" sz="2800" dirty="0">
                <a:latin typeface="Times New Roman" panose="02020603050405020304" pitchFamily="18" charset="0"/>
                <a:ea typeface="楷体_GB2312" pitchFamily="1" charset="-122"/>
                <a:cs typeface="Times New Roman" panose="02020603050405020304" pitchFamily="18" charset="0"/>
              </a:rPr>
              <a:t>满足与否来决定是否执行某个语句或从两个语句中选择一个语句执行</a:t>
            </a:r>
            <a:r>
              <a:rPr lang="zh-CN" altLang="zh-CN" sz="3200" dirty="0">
                <a:latin typeface="Times New Roman" panose="02020603050405020304" pitchFamily="18" charset="0"/>
                <a:ea typeface="楷体_GB2312" pitchFamily="1" charset="-122"/>
                <a:cs typeface="Times New Roman" panose="02020603050405020304" pitchFamily="18" charset="0"/>
              </a:rPr>
              <a:t>。</a:t>
            </a:r>
            <a:endParaRPr lang="zh-CN" altLang="zh-CN" dirty="0">
              <a:latin typeface="Times New Roman" panose="02020603050405020304" pitchFamily="18" charset="0"/>
              <a:ea typeface="楷体_GB2312" pitchFamily="1" charset="-122"/>
              <a:cs typeface="Times New Roman" panose="02020603050405020304" pitchFamily="18" charset="0"/>
            </a:endParaRPr>
          </a:p>
          <a:p>
            <a:pPr lvl="1" algn="just" eaLnBrk="1" hangingPunct="1"/>
            <a:r>
              <a:rPr lang="zh-CN" altLang="zh-CN" sz="2400" dirty="0">
                <a:solidFill>
                  <a:srgbClr val="FF0000"/>
                </a:solidFill>
                <a:latin typeface="Times New Roman" panose="02020603050405020304" pitchFamily="18" charset="0"/>
                <a:ea typeface="楷体_GB2312" pitchFamily="1" charset="-122"/>
                <a:cs typeface="Times New Roman" panose="02020603050405020304" pitchFamily="18" charset="0"/>
              </a:rPr>
              <a:t>if</a:t>
            </a:r>
            <a:r>
              <a:rPr lang="zh-CN" altLang="zh-CN" sz="2400" dirty="0">
                <a:latin typeface="Times New Roman" panose="02020603050405020304" pitchFamily="18" charset="0"/>
                <a:ea typeface="楷体_GB2312" pitchFamily="1" charset="-122"/>
                <a:cs typeface="Times New Roman" panose="02020603050405020304" pitchFamily="18" charset="0"/>
              </a:rPr>
              <a:t> (&lt;表达式&gt;) &lt;语句&gt;</a:t>
            </a:r>
          </a:p>
          <a:p>
            <a:pPr lvl="1" algn="just" eaLnBrk="1" hangingPunct="1"/>
            <a:r>
              <a:rPr lang="zh-CN" altLang="zh-CN" sz="2400" dirty="0">
                <a:solidFill>
                  <a:srgbClr val="FF0000"/>
                </a:solidFill>
                <a:latin typeface="Times New Roman" panose="02020603050405020304" pitchFamily="18" charset="0"/>
                <a:ea typeface="楷体_GB2312" pitchFamily="1" charset="-122"/>
                <a:cs typeface="Times New Roman" panose="02020603050405020304" pitchFamily="18" charset="0"/>
              </a:rPr>
              <a:t>if</a:t>
            </a:r>
            <a:r>
              <a:rPr lang="zh-CN" altLang="zh-CN" sz="2400" dirty="0">
                <a:latin typeface="Times New Roman" panose="02020603050405020304" pitchFamily="18" charset="0"/>
                <a:ea typeface="楷体_GB2312" pitchFamily="1" charset="-122"/>
                <a:cs typeface="Times New Roman" panose="02020603050405020304" pitchFamily="18" charset="0"/>
              </a:rPr>
              <a:t> (&lt;表达式&gt;) &lt;语句1&gt; </a:t>
            </a:r>
            <a:r>
              <a:rPr lang="zh-CN" altLang="zh-CN" sz="2400" dirty="0">
                <a:solidFill>
                  <a:srgbClr val="FF0000"/>
                </a:solidFill>
                <a:latin typeface="Times New Roman" panose="02020603050405020304" pitchFamily="18" charset="0"/>
                <a:ea typeface="楷体_GB2312" pitchFamily="1" charset="-122"/>
                <a:cs typeface="Times New Roman" panose="02020603050405020304" pitchFamily="18" charset="0"/>
              </a:rPr>
              <a:t>else</a:t>
            </a:r>
            <a:r>
              <a:rPr lang="zh-CN" altLang="zh-CN" sz="2400" dirty="0">
                <a:latin typeface="Times New Roman" panose="02020603050405020304" pitchFamily="18" charset="0"/>
                <a:ea typeface="楷体_GB2312" pitchFamily="1" charset="-122"/>
                <a:cs typeface="Times New Roman" panose="02020603050405020304" pitchFamily="18" charset="0"/>
              </a:rPr>
              <a:t> &lt;语句2&gt;</a:t>
            </a:r>
          </a:p>
          <a:p>
            <a:pPr lvl="1" algn="just" eaLnBrk="1" hangingPunct="1">
              <a:buFont typeface="Wingdings" panose="05000000000000000000" pitchFamily="2" charset="2"/>
              <a:buNone/>
            </a:pPr>
            <a:r>
              <a:rPr lang="en-US" altLang="zh-CN" sz="2000" dirty="0">
                <a:latin typeface="Times New Roman" panose="02020603050405020304" pitchFamily="18" charset="0"/>
                <a:ea typeface="楷体_GB2312" pitchFamily="1" charset="-122"/>
                <a:cs typeface="Times New Roman" panose="02020603050405020304" pitchFamily="18" charset="0"/>
              </a:rPr>
              <a:t> </a:t>
            </a:r>
            <a:r>
              <a:rPr lang="zh-CN" altLang="zh-CN" sz="2000" dirty="0">
                <a:latin typeface="Times New Roman" panose="02020603050405020304" pitchFamily="18" charset="0"/>
                <a:ea typeface="楷体_GB2312" pitchFamily="1" charset="-122"/>
                <a:cs typeface="Times New Roman" panose="02020603050405020304" pitchFamily="18" charset="0"/>
              </a:rPr>
              <a:t>（其中的&lt;语句&gt;、&lt;语句1&gt;、&lt;语句2&gt;必须是一个语句！</a:t>
            </a:r>
            <a:endParaRPr lang="en-US" altLang="zh-CN" sz="2000" dirty="0">
              <a:latin typeface="Times New Roman" panose="02020603050405020304" pitchFamily="18" charset="0"/>
              <a:ea typeface="楷体_GB2312" pitchFamily="1" charset="-122"/>
              <a:cs typeface="Times New Roman" panose="02020603050405020304" pitchFamily="18" charset="0"/>
            </a:endParaRPr>
          </a:p>
          <a:p>
            <a:pPr lvl="1" algn="just" eaLnBrk="1" hangingPunct="1">
              <a:buFont typeface="Wingdings" panose="05000000000000000000" pitchFamily="2" charset="2"/>
              <a:buNone/>
            </a:pPr>
            <a:r>
              <a:rPr lang="en-US" altLang="zh-CN" sz="2000" dirty="0">
                <a:latin typeface="Times New Roman" panose="02020603050405020304" pitchFamily="18" charset="0"/>
                <a:ea typeface="楷体_GB2312" pitchFamily="1" charset="-122"/>
                <a:cs typeface="Times New Roman" panose="02020603050405020304" pitchFamily="18" charset="0"/>
              </a:rPr>
              <a:t>     </a:t>
            </a:r>
            <a:r>
              <a:rPr lang="zh-CN" altLang="zh-CN" sz="2000" dirty="0">
                <a:latin typeface="Times New Roman" panose="02020603050405020304" pitchFamily="18" charset="0"/>
                <a:ea typeface="楷体_GB2312" pitchFamily="1" charset="-122"/>
                <a:cs typeface="Times New Roman" panose="02020603050405020304" pitchFamily="18" charset="0"/>
              </a:rPr>
              <a:t>复合语句算一个语句。）</a:t>
            </a:r>
          </a:p>
        </p:txBody>
      </p:sp>
      <p:sp>
        <p:nvSpPr>
          <p:cNvPr id="2" name="灯片编号占位符 1">
            <a:extLst>
              <a:ext uri="{FF2B5EF4-FFF2-40B4-BE49-F238E27FC236}">
                <a16:creationId xmlns:a16="http://schemas.microsoft.com/office/drawing/2014/main" id="{8A7CD13D-3F99-4630-A57E-2C1FDB351413}"/>
              </a:ext>
            </a:extLst>
          </p:cNvPr>
          <p:cNvSpPr>
            <a:spLocks noGrp="1"/>
          </p:cNvSpPr>
          <p:nvPr>
            <p:ph type="sldNum" sz="quarter" idx="12"/>
          </p:nvPr>
        </p:nvSpPr>
        <p:spPr/>
        <p:txBody>
          <a:bodyPr/>
          <a:lstStyle/>
          <a:p>
            <a:pPr>
              <a:defRPr/>
            </a:pPr>
            <a:fld id="{1ADF9307-8367-4296-A787-9228074D1E97}" type="slidenum">
              <a:rPr lang="zh-CN" altLang="zh-CN" smtClean="0"/>
              <a:pPr>
                <a:defRPr/>
              </a:pPr>
              <a:t>14</a:t>
            </a:fld>
            <a:endParaRPr lang="zh-CN"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0A331D2-899E-4500-9892-548D32BCB93F}"/>
              </a:ext>
            </a:extLst>
          </p:cNvPr>
          <p:cNvSpPr>
            <a:spLocks noGrp="1" noChangeArrowheads="1"/>
          </p:cNvSpPr>
          <p:nvPr>
            <p:ph type="title"/>
          </p:nvPr>
        </p:nvSpPr>
        <p:spPr>
          <a:xfrm>
            <a:off x="1403350" y="333375"/>
            <a:ext cx="7772400" cy="1143000"/>
          </a:xfrm>
        </p:spPr>
        <p:txBody>
          <a:bodyPr/>
          <a:lstStyle/>
          <a:p>
            <a:pPr eaLnBrk="1" hangingPunct="1"/>
            <a:r>
              <a:rPr lang="zh-CN" altLang="zh-CN">
                <a:latin typeface="楷体_GB2312" pitchFamily="1" charset="-122"/>
                <a:ea typeface="楷体_GB2312" pitchFamily="1" charset="-122"/>
              </a:rPr>
              <a:t> </a:t>
            </a:r>
            <a:r>
              <a:rPr lang="en-US" altLang="zh-CN" sz="4000"/>
              <a:t>3.3.1 </a:t>
            </a:r>
            <a:r>
              <a:rPr lang="zh-CN" altLang="zh-CN" sz="4000">
                <a:latin typeface="Times New Roman" panose="02020603050405020304" pitchFamily="18" charset="0"/>
                <a:ea typeface="楷体_GB2312" pitchFamily="1" charset="-122"/>
                <a:cs typeface="Times New Roman" panose="02020603050405020304" pitchFamily="18" charset="0"/>
              </a:rPr>
              <a:t>if </a:t>
            </a:r>
            <a:r>
              <a:rPr lang="zh-CN" altLang="zh-CN" sz="4000">
                <a:latin typeface="楷体_GB2312" pitchFamily="1" charset="-122"/>
                <a:ea typeface="楷体_GB2312" pitchFamily="1" charset="-122"/>
              </a:rPr>
              <a:t>语句</a:t>
            </a:r>
          </a:p>
        </p:txBody>
      </p:sp>
      <p:sp>
        <p:nvSpPr>
          <p:cNvPr id="21507" name="Rectangle 3">
            <a:extLst>
              <a:ext uri="{FF2B5EF4-FFF2-40B4-BE49-F238E27FC236}">
                <a16:creationId xmlns:a16="http://schemas.microsoft.com/office/drawing/2014/main" id="{12516DBA-BE31-47DD-ACC2-8B410DA2715E}"/>
              </a:ext>
            </a:extLst>
          </p:cNvPr>
          <p:cNvSpPr>
            <a:spLocks noGrp="1" noChangeArrowheads="1"/>
          </p:cNvSpPr>
          <p:nvPr>
            <p:ph idx="1"/>
          </p:nvPr>
        </p:nvSpPr>
        <p:spPr>
          <a:xfrm>
            <a:off x="533400" y="2147888"/>
            <a:ext cx="8215313" cy="3657600"/>
          </a:xfrm>
        </p:spPr>
        <p:txBody>
          <a:bodyPr/>
          <a:lstStyle/>
          <a:p>
            <a:pPr marL="360363" indent="-360363" eaLnBrk="1" hangingPunct="1">
              <a:defRPr/>
            </a:pPr>
            <a:r>
              <a:rPr lang="zh-CN" altLang="zh-CN" sz="2800" dirty="0">
                <a:latin typeface="Times New Roman" pitchFamily="18" charset="0"/>
                <a:ea typeface="楷体_GB2312" pitchFamily="1" charset="-122"/>
                <a:cs typeface="Times New Roman" pitchFamily="18" charset="0"/>
              </a:rPr>
              <a:t>if 语句的歧义问题</a:t>
            </a:r>
            <a:r>
              <a:rPr lang="zh-CN" altLang="en-US" sz="2800" dirty="0">
                <a:latin typeface="Times New Roman" pitchFamily="18" charset="0"/>
                <a:ea typeface="楷体_GB2312" pitchFamily="1" charset="-122"/>
                <a:cs typeface="Times New Roman" pitchFamily="18" charset="0"/>
              </a:rPr>
              <a:t>：</a:t>
            </a:r>
            <a:endParaRPr lang="en-US" altLang="zh-CN" sz="2800" dirty="0">
              <a:latin typeface="Times New Roman" pitchFamily="18" charset="0"/>
              <a:ea typeface="楷体_GB2312" pitchFamily="1" charset="-122"/>
              <a:cs typeface="Times New Roman" pitchFamily="18" charset="0"/>
            </a:endParaRPr>
          </a:p>
          <a:p>
            <a:pPr marL="360363" indent="-360363" eaLnBrk="1" hangingPunct="1">
              <a:buFont typeface="Wingdings" panose="05000000000000000000" pitchFamily="2" charset="2"/>
              <a:buNone/>
              <a:defRPr/>
            </a:pPr>
            <a:r>
              <a:rPr lang="en-US" altLang="zh-CN" sz="2800" dirty="0">
                <a:latin typeface="Times New Roman" pitchFamily="18" charset="0"/>
                <a:ea typeface="楷体_GB2312" pitchFamily="1" charset="-122"/>
                <a:cs typeface="Times New Roman" pitchFamily="18" charset="0"/>
                <a:sym typeface="Arial" pitchFamily="34" charset="0"/>
              </a:rPr>
              <a:t>    </a:t>
            </a:r>
            <a:r>
              <a:rPr lang="zh-CN" altLang="zh-CN" sz="2400" b="1" dirty="0">
                <a:solidFill>
                  <a:srgbClr val="0070C0"/>
                </a:solidFill>
                <a:latin typeface="Times New Roman" pitchFamily="18" charset="0"/>
                <a:ea typeface="楷体_GB2312" pitchFamily="1" charset="-122"/>
                <a:cs typeface="Times New Roman" pitchFamily="18" charset="0"/>
                <a:sym typeface="Arial" pitchFamily="34" charset="0"/>
              </a:rPr>
              <a:t>if</a:t>
            </a:r>
            <a:r>
              <a:rPr lang="zh-CN" altLang="zh-CN" sz="2400" dirty="0">
                <a:latin typeface="Times New Roman" pitchFamily="18" charset="0"/>
                <a:ea typeface="楷体_GB2312" pitchFamily="1" charset="-122"/>
                <a:cs typeface="Times New Roman" pitchFamily="18" charset="0"/>
                <a:sym typeface="Arial" pitchFamily="34" charset="0"/>
              </a:rPr>
              <a:t> </a:t>
            </a:r>
            <a:r>
              <a:rPr lang="zh-CN" altLang="zh-CN" sz="2400" dirty="0">
                <a:latin typeface="Times New Roman" pitchFamily="18" charset="0"/>
                <a:ea typeface="楷体_GB2312" pitchFamily="1" charset="-122"/>
                <a:cs typeface="Times New Roman" pitchFamily="18" charset="0"/>
              </a:rPr>
              <a:t>(&lt;表达式1&gt;) </a:t>
            </a:r>
            <a:r>
              <a:rPr lang="zh-CN" altLang="zh-CN" sz="2400" b="1" dirty="0">
                <a:solidFill>
                  <a:srgbClr val="0070C0"/>
                </a:solidFill>
                <a:latin typeface="Times New Roman" pitchFamily="18" charset="0"/>
                <a:ea typeface="楷体_GB2312" pitchFamily="1" charset="-122"/>
                <a:cs typeface="Times New Roman" pitchFamily="18" charset="0"/>
              </a:rPr>
              <a:t>if</a:t>
            </a:r>
            <a:r>
              <a:rPr lang="zh-CN" altLang="zh-CN" sz="2400" dirty="0">
                <a:latin typeface="Times New Roman" pitchFamily="18" charset="0"/>
                <a:ea typeface="楷体_GB2312" pitchFamily="1" charset="-122"/>
                <a:cs typeface="Times New Roman" pitchFamily="18" charset="0"/>
              </a:rPr>
              <a:t> (&lt;表达式2&gt;) &lt;语句1&gt; </a:t>
            </a:r>
            <a:r>
              <a:rPr lang="zh-CN" altLang="zh-CN" sz="2400" b="1" dirty="0">
                <a:solidFill>
                  <a:srgbClr val="0070C0"/>
                </a:solidFill>
                <a:latin typeface="Times New Roman" pitchFamily="18" charset="0"/>
                <a:ea typeface="楷体_GB2312" pitchFamily="1" charset="-122"/>
                <a:cs typeface="Times New Roman" pitchFamily="18" charset="0"/>
              </a:rPr>
              <a:t>else</a:t>
            </a:r>
            <a:r>
              <a:rPr lang="zh-CN" altLang="zh-CN" sz="2400" dirty="0">
                <a:latin typeface="Times New Roman" pitchFamily="18" charset="0"/>
                <a:ea typeface="楷体_GB2312" pitchFamily="1" charset="-122"/>
                <a:cs typeface="Times New Roman" pitchFamily="18" charset="0"/>
              </a:rPr>
              <a:t> &lt;语句2&gt;</a:t>
            </a:r>
            <a:endParaRPr lang="en-US" altLang="zh-CN" sz="2400" dirty="0">
              <a:latin typeface="Times New Roman" pitchFamily="18" charset="0"/>
              <a:ea typeface="楷体_GB2312" pitchFamily="1" charset="-122"/>
              <a:cs typeface="Times New Roman" pitchFamily="18" charset="0"/>
            </a:endParaRPr>
          </a:p>
          <a:p>
            <a:pPr marL="360363" indent="-360363" eaLnBrk="1" hangingPunct="1">
              <a:buFont typeface="Wingdings" panose="05000000000000000000" pitchFamily="2" charset="2"/>
              <a:buNone/>
              <a:defRPr/>
            </a:pPr>
            <a:endParaRPr lang="zh-CN" altLang="zh-CN" sz="2400" dirty="0">
              <a:latin typeface="Times New Roman" pitchFamily="18" charset="0"/>
              <a:ea typeface="楷体_GB2312" pitchFamily="1" charset="-122"/>
              <a:cs typeface="Times New Roman" pitchFamily="18" charset="0"/>
            </a:endParaRPr>
          </a:p>
          <a:p>
            <a:pPr marL="584200" indent="-361950" eaLnBrk="1" hangingPunct="1">
              <a:buFont typeface="Wingdings" panose="05000000000000000000" pitchFamily="2" charset="2"/>
              <a:buChar char="l"/>
              <a:defRPr/>
            </a:pPr>
            <a:r>
              <a:rPr lang="zh-CN" altLang="zh-CN" sz="2400" dirty="0">
                <a:latin typeface="Times New Roman" pitchFamily="18" charset="0"/>
                <a:ea typeface="楷体_GB2312" pitchFamily="1" charset="-122"/>
                <a:cs typeface="Times New Roman" pitchFamily="18" charset="0"/>
              </a:rPr>
              <a:t>else子句与它前面最近的、没有else子句的if配对。</a:t>
            </a:r>
          </a:p>
          <a:p>
            <a:pPr marL="984250" lvl="1" indent="-361950" eaLnBrk="1" hangingPunct="1">
              <a:buFont typeface="Wingdings" panose="05000000000000000000" pitchFamily="2" charset="2"/>
              <a:buNone/>
              <a:defRPr/>
            </a:pPr>
            <a:r>
              <a:rPr lang="zh-CN" altLang="zh-CN" sz="2400" dirty="0">
                <a:latin typeface="Times New Roman" pitchFamily="18" charset="0"/>
                <a:ea typeface="楷体_GB2312" pitchFamily="1" charset="-122"/>
                <a:cs typeface="Times New Roman" pitchFamily="18" charset="0"/>
              </a:rPr>
              <a:t>  if (&lt;表达式1&gt;) </a:t>
            </a:r>
            <a:r>
              <a:rPr lang="zh-CN" altLang="zh-CN" sz="2400" b="1" dirty="0">
                <a:solidFill>
                  <a:srgbClr val="0070C0"/>
                </a:solidFill>
                <a:latin typeface="Times New Roman" pitchFamily="18" charset="0"/>
                <a:ea typeface="楷体_GB2312" pitchFamily="1" charset="-122"/>
                <a:cs typeface="Times New Roman" pitchFamily="18" charset="0"/>
              </a:rPr>
              <a:t>if</a:t>
            </a:r>
            <a:r>
              <a:rPr lang="zh-CN" altLang="zh-CN" sz="2400" dirty="0">
                <a:latin typeface="Times New Roman" pitchFamily="18" charset="0"/>
                <a:ea typeface="楷体_GB2312" pitchFamily="1" charset="-122"/>
                <a:cs typeface="Times New Roman" pitchFamily="18" charset="0"/>
              </a:rPr>
              <a:t> (&lt;表达式2&gt;) &lt;语句1&gt; </a:t>
            </a:r>
            <a:r>
              <a:rPr lang="zh-CN" altLang="zh-CN" sz="2400" b="1" dirty="0">
                <a:solidFill>
                  <a:srgbClr val="0070C0"/>
                </a:solidFill>
                <a:latin typeface="Times New Roman" pitchFamily="18" charset="0"/>
                <a:ea typeface="楷体_GB2312" pitchFamily="1" charset="-122"/>
                <a:cs typeface="Times New Roman" pitchFamily="18" charset="0"/>
              </a:rPr>
              <a:t>else</a:t>
            </a:r>
            <a:r>
              <a:rPr lang="zh-CN" altLang="zh-CN" sz="2400" dirty="0">
                <a:latin typeface="Times New Roman" pitchFamily="18" charset="0"/>
                <a:ea typeface="楷体_GB2312" pitchFamily="1" charset="-122"/>
                <a:cs typeface="Times New Roman" pitchFamily="18" charset="0"/>
              </a:rPr>
              <a:t> &lt;语句2&gt; </a:t>
            </a:r>
          </a:p>
          <a:p>
            <a:pPr marL="584200" indent="-361950" eaLnBrk="1" hangingPunct="1">
              <a:buFont typeface="Wingdings" panose="05000000000000000000" pitchFamily="2" charset="2"/>
              <a:buChar char="l"/>
              <a:defRPr/>
            </a:pPr>
            <a:r>
              <a:rPr lang="zh-CN" altLang="zh-CN" sz="2400" dirty="0">
                <a:latin typeface="Times New Roman" pitchFamily="18" charset="0"/>
                <a:ea typeface="楷体_GB2312" pitchFamily="1" charset="-122"/>
                <a:cs typeface="Times New Roman" pitchFamily="18" charset="0"/>
              </a:rPr>
              <a:t>加上花括号（复合语句）：</a:t>
            </a:r>
          </a:p>
          <a:p>
            <a:pPr marL="984250" lvl="1" indent="-361950" eaLnBrk="1" hangingPunct="1">
              <a:buFont typeface="Wingdings" panose="05000000000000000000" pitchFamily="2" charset="2"/>
              <a:buNone/>
              <a:defRPr/>
            </a:pPr>
            <a:r>
              <a:rPr lang="zh-CN" altLang="zh-CN" sz="2400" dirty="0">
                <a:latin typeface="Times New Roman" pitchFamily="18" charset="0"/>
                <a:ea typeface="楷体_GB2312" pitchFamily="1" charset="-122"/>
                <a:cs typeface="Times New Roman" pitchFamily="18" charset="0"/>
              </a:rPr>
              <a:t>  </a:t>
            </a:r>
            <a:r>
              <a:rPr lang="zh-CN" altLang="zh-CN" sz="2400" b="1" dirty="0">
                <a:solidFill>
                  <a:srgbClr val="0070C0"/>
                </a:solidFill>
                <a:latin typeface="Times New Roman" pitchFamily="18" charset="0"/>
                <a:ea typeface="楷体_GB2312" pitchFamily="1" charset="-122"/>
                <a:cs typeface="Times New Roman" pitchFamily="18" charset="0"/>
              </a:rPr>
              <a:t>if</a:t>
            </a:r>
            <a:r>
              <a:rPr lang="zh-CN" altLang="zh-CN" sz="2400" b="1" dirty="0">
                <a:latin typeface="Times New Roman" pitchFamily="18" charset="0"/>
                <a:ea typeface="楷体_GB2312" pitchFamily="1" charset="-122"/>
                <a:cs typeface="Times New Roman" pitchFamily="18" charset="0"/>
              </a:rPr>
              <a:t> </a:t>
            </a:r>
            <a:r>
              <a:rPr lang="zh-CN" altLang="zh-CN" sz="2400" dirty="0">
                <a:latin typeface="Times New Roman" pitchFamily="18" charset="0"/>
                <a:ea typeface="楷体_GB2312" pitchFamily="1" charset="-122"/>
                <a:cs typeface="Times New Roman" pitchFamily="18" charset="0"/>
              </a:rPr>
              <a:t>(&lt;表达式1&gt;) { if (&lt;表达式2&gt;) &lt;语句1&gt; } </a:t>
            </a:r>
            <a:r>
              <a:rPr lang="zh-CN" altLang="zh-CN" sz="2400" b="1" dirty="0">
                <a:solidFill>
                  <a:srgbClr val="0070C0"/>
                </a:solidFill>
                <a:latin typeface="Times New Roman" pitchFamily="18" charset="0"/>
                <a:ea typeface="楷体_GB2312" pitchFamily="1" charset="-122"/>
                <a:cs typeface="Times New Roman" pitchFamily="18" charset="0"/>
              </a:rPr>
              <a:t>else</a:t>
            </a:r>
            <a:r>
              <a:rPr lang="zh-CN" altLang="zh-CN" sz="2400" dirty="0">
                <a:latin typeface="Times New Roman" pitchFamily="18" charset="0"/>
                <a:ea typeface="楷体_GB2312" pitchFamily="1" charset="-122"/>
                <a:cs typeface="Times New Roman" pitchFamily="18" charset="0"/>
              </a:rPr>
              <a:t> &lt;语句2&gt;</a:t>
            </a:r>
          </a:p>
        </p:txBody>
      </p:sp>
      <p:sp>
        <p:nvSpPr>
          <p:cNvPr id="3" name="灯片编号占位符 2">
            <a:extLst>
              <a:ext uri="{FF2B5EF4-FFF2-40B4-BE49-F238E27FC236}">
                <a16:creationId xmlns:a16="http://schemas.microsoft.com/office/drawing/2014/main" id="{7F0B6B4A-F81B-4418-AD12-B1E883CBF217}"/>
              </a:ext>
            </a:extLst>
          </p:cNvPr>
          <p:cNvSpPr>
            <a:spLocks noGrp="1"/>
          </p:cNvSpPr>
          <p:nvPr>
            <p:ph type="sldNum" sz="quarter" idx="12"/>
          </p:nvPr>
        </p:nvSpPr>
        <p:spPr/>
        <p:txBody>
          <a:bodyPr/>
          <a:lstStyle/>
          <a:p>
            <a:pPr>
              <a:defRPr/>
            </a:pPr>
            <a:fld id="{1ADF9307-8367-4296-A787-9228074D1E97}" type="slidenum">
              <a:rPr lang="zh-CN" altLang="zh-CN" smtClean="0"/>
              <a:pPr>
                <a:defRPr/>
              </a:pPr>
              <a:t>15</a:t>
            </a:fld>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507">
                                            <p:txEl>
                                              <p:pRg st="3" end="3"/>
                                            </p:txEl>
                                          </p:spTgt>
                                        </p:tgtEl>
                                        <p:attrNameLst>
                                          <p:attrName>style.visibility</p:attrName>
                                        </p:attrNameLst>
                                      </p:cBhvr>
                                      <p:to>
                                        <p:strVal val="visible"/>
                                      </p:to>
                                    </p:set>
                                    <p:animEffect transition="in" filter="fade">
                                      <p:cBhvr>
                                        <p:cTn id="7" dur="500"/>
                                        <p:tgtEl>
                                          <p:spTgt spid="21507">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1507">
                                            <p:txEl>
                                              <p:pRg st="4" end="4"/>
                                            </p:txEl>
                                          </p:spTgt>
                                        </p:tgtEl>
                                        <p:attrNameLst>
                                          <p:attrName>style.visibility</p:attrName>
                                        </p:attrNameLst>
                                      </p:cBhvr>
                                      <p:to>
                                        <p:strVal val="visible"/>
                                      </p:to>
                                    </p:set>
                                    <p:animEffect transition="in" filter="fade">
                                      <p:cBhvr>
                                        <p:cTn id="10" dur="500"/>
                                        <p:tgtEl>
                                          <p:spTgt spid="21507">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1507">
                                            <p:txEl>
                                              <p:pRg st="5" end="5"/>
                                            </p:txEl>
                                          </p:spTgt>
                                        </p:tgtEl>
                                        <p:attrNameLst>
                                          <p:attrName>style.visibility</p:attrName>
                                        </p:attrNameLst>
                                      </p:cBhvr>
                                      <p:to>
                                        <p:strVal val="visible"/>
                                      </p:to>
                                    </p:set>
                                    <p:animEffect transition="in" filter="fade">
                                      <p:cBhvr>
                                        <p:cTn id="15" dur="500"/>
                                        <p:tgtEl>
                                          <p:spTgt spid="21507">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1507">
                                            <p:txEl>
                                              <p:pRg st="6" end="6"/>
                                            </p:txEl>
                                          </p:spTgt>
                                        </p:tgtEl>
                                        <p:attrNameLst>
                                          <p:attrName>style.visibility</p:attrName>
                                        </p:attrNameLst>
                                      </p:cBhvr>
                                      <p:to>
                                        <p:strVal val="visible"/>
                                      </p:to>
                                    </p:set>
                                    <p:animEffect transition="in" filter="fade">
                                      <p:cBhvr>
                                        <p:cTn id="18" dur="500"/>
                                        <p:tgtEl>
                                          <p:spTgt spid="215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D750E3FB-A264-4A59-8209-7FDC4B732DA6}"/>
              </a:ext>
            </a:extLst>
          </p:cNvPr>
          <p:cNvSpPr>
            <a:spLocks noGrp="1" noChangeArrowheads="1"/>
          </p:cNvSpPr>
          <p:nvPr>
            <p:ph type="title"/>
          </p:nvPr>
        </p:nvSpPr>
        <p:spPr>
          <a:xfrm>
            <a:off x="1403350" y="333375"/>
            <a:ext cx="7772400" cy="1143000"/>
          </a:xfrm>
        </p:spPr>
        <p:txBody>
          <a:bodyPr/>
          <a:lstStyle/>
          <a:p>
            <a:pPr eaLnBrk="1" hangingPunct="1"/>
            <a:r>
              <a:rPr lang="zh-CN" altLang="zh-CN">
                <a:latin typeface="楷体_GB2312" pitchFamily="1" charset="-122"/>
                <a:ea typeface="楷体_GB2312" pitchFamily="1" charset="-122"/>
              </a:rPr>
              <a:t> </a:t>
            </a:r>
            <a:r>
              <a:rPr lang="en-US" altLang="zh-CN" sz="4000"/>
              <a:t>3.3.1 </a:t>
            </a:r>
            <a:r>
              <a:rPr lang="zh-CN" altLang="zh-CN" sz="4000">
                <a:latin typeface="Times New Roman" panose="02020603050405020304" pitchFamily="18" charset="0"/>
                <a:ea typeface="楷体_GB2312" pitchFamily="1" charset="-122"/>
                <a:cs typeface="Times New Roman" panose="02020603050405020304" pitchFamily="18" charset="0"/>
              </a:rPr>
              <a:t>if </a:t>
            </a:r>
            <a:r>
              <a:rPr lang="zh-CN" altLang="zh-CN" sz="4000">
                <a:latin typeface="楷体_GB2312" pitchFamily="1" charset="-122"/>
                <a:ea typeface="楷体_GB2312" pitchFamily="1" charset="-122"/>
              </a:rPr>
              <a:t>语句</a:t>
            </a:r>
          </a:p>
        </p:txBody>
      </p:sp>
      <p:sp>
        <p:nvSpPr>
          <p:cNvPr id="23555" name="Rectangle 3">
            <a:extLst>
              <a:ext uri="{FF2B5EF4-FFF2-40B4-BE49-F238E27FC236}">
                <a16:creationId xmlns:a16="http://schemas.microsoft.com/office/drawing/2014/main" id="{3546996D-CB9C-4B09-AD17-D59650CA37AD}"/>
              </a:ext>
            </a:extLst>
          </p:cNvPr>
          <p:cNvSpPr>
            <a:spLocks noGrp="1" noChangeArrowheads="1"/>
          </p:cNvSpPr>
          <p:nvPr>
            <p:ph idx="1"/>
          </p:nvPr>
        </p:nvSpPr>
        <p:spPr>
          <a:xfrm>
            <a:off x="963613" y="2133600"/>
            <a:ext cx="7929562" cy="3816350"/>
          </a:xfrm>
        </p:spPr>
        <p:txBody>
          <a:bodyPr/>
          <a:lstStyle/>
          <a:p>
            <a:pPr eaLnBrk="1" hangingPunct="1"/>
            <a:r>
              <a:rPr lang="zh-CN" altLang="en-US">
                <a:solidFill>
                  <a:srgbClr val="0070C0"/>
                </a:solidFill>
                <a:latin typeface="楷体_GB2312" pitchFamily="1" charset="-122"/>
                <a:ea typeface="楷体_GB2312" pitchFamily="1" charset="-122"/>
                <a:sym typeface="Arial" panose="020B0604020202020204" pitchFamily="34" charset="0"/>
              </a:rPr>
              <a:t>流程图</a:t>
            </a:r>
            <a:endParaRPr lang="zh-CN" altLang="zh-CN">
              <a:solidFill>
                <a:srgbClr val="0070C0"/>
              </a:solidFill>
              <a:latin typeface="楷体_GB2312" pitchFamily="1" charset="-122"/>
              <a:ea typeface="楷体_GB2312" pitchFamily="1" charset="-122"/>
            </a:endParaRPr>
          </a:p>
        </p:txBody>
      </p:sp>
      <p:pic>
        <p:nvPicPr>
          <p:cNvPr id="23556" name="Picture 4">
            <a:extLst>
              <a:ext uri="{FF2B5EF4-FFF2-40B4-BE49-F238E27FC236}">
                <a16:creationId xmlns:a16="http://schemas.microsoft.com/office/drawing/2014/main" id="{794F0698-B161-431B-8CCF-61FFB24515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5444" y="2636912"/>
            <a:ext cx="5853112" cy="261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650114F4-3C71-4D51-8364-820790CB4F9E}"/>
              </a:ext>
            </a:extLst>
          </p:cNvPr>
          <p:cNvSpPr>
            <a:spLocks noGrp="1"/>
          </p:cNvSpPr>
          <p:nvPr>
            <p:ph type="sldNum" sz="quarter" idx="12"/>
          </p:nvPr>
        </p:nvSpPr>
        <p:spPr/>
        <p:txBody>
          <a:bodyPr/>
          <a:lstStyle/>
          <a:p>
            <a:pPr>
              <a:defRPr/>
            </a:pPr>
            <a:fld id="{1ADF9307-8367-4296-A787-9228074D1E97}" type="slidenum">
              <a:rPr lang="zh-CN" altLang="zh-CN" smtClean="0"/>
              <a:pPr>
                <a:defRPr/>
              </a:pPr>
              <a:t>16</a:t>
            </a:fld>
            <a:endParaRPr lang="zh-CN"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2" name="Rectangle 2">
            <a:extLst>
              <a:ext uri="{FF2B5EF4-FFF2-40B4-BE49-F238E27FC236}">
                <a16:creationId xmlns:a16="http://schemas.microsoft.com/office/drawing/2014/main" id="{6103455C-FD7D-4F13-B3E1-DDBA9FDF30E9}"/>
              </a:ext>
            </a:extLst>
          </p:cNvPr>
          <p:cNvSpPr>
            <a:spLocks noGrp="1" noChangeArrowheads="1"/>
          </p:cNvSpPr>
          <p:nvPr>
            <p:ph type="title"/>
          </p:nvPr>
        </p:nvSpPr>
        <p:spPr>
          <a:xfrm>
            <a:off x="1403350" y="333375"/>
            <a:ext cx="7772400" cy="1143000"/>
          </a:xfrm>
        </p:spPr>
        <p:txBody>
          <a:bodyPr/>
          <a:lstStyle/>
          <a:p>
            <a:pPr eaLnBrk="1" hangingPunct="1"/>
            <a:r>
              <a:rPr lang="zh-CN" altLang="zh-CN">
                <a:latin typeface="楷体_GB2312" pitchFamily="1" charset="-122"/>
                <a:ea typeface="楷体_GB2312" pitchFamily="1" charset="-122"/>
              </a:rPr>
              <a:t> </a:t>
            </a:r>
            <a:r>
              <a:rPr lang="en-US" altLang="zh-CN" sz="4000"/>
              <a:t>3.3.1 </a:t>
            </a:r>
            <a:r>
              <a:rPr lang="zh-CN" altLang="zh-CN" sz="4000">
                <a:latin typeface="Times New Roman" panose="02020603050405020304" pitchFamily="18" charset="0"/>
                <a:ea typeface="楷体_GB2312" pitchFamily="1" charset="-122"/>
                <a:cs typeface="Times New Roman" panose="02020603050405020304" pitchFamily="18" charset="0"/>
              </a:rPr>
              <a:t>if </a:t>
            </a:r>
            <a:r>
              <a:rPr lang="zh-CN" altLang="zh-CN" sz="4000">
                <a:latin typeface="楷体_GB2312" pitchFamily="1" charset="-122"/>
                <a:ea typeface="楷体_GB2312" pitchFamily="1" charset="-122"/>
              </a:rPr>
              <a:t>语句</a:t>
            </a:r>
          </a:p>
        </p:txBody>
      </p:sp>
      <p:sp>
        <p:nvSpPr>
          <p:cNvPr id="24578" name="Rectangle 3">
            <a:extLst>
              <a:ext uri="{FF2B5EF4-FFF2-40B4-BE49-F238E27FC236}">
                <a16:creationId xmlns:a16="http://schemas.microsoft.com/office/drawing/2014/main" id="{F9BF0102-B1B9-48D9-BA91-8D58D2A3950C}"/>
              </a:ext>
            </a:extLst>
          </p:cNvPr>
          <p:cNvSpPr>
            <a:spLocks noGrp="1" noChangeArrowheads="1"/>
          </p:cNvSpPr>
          <p:nvPr>
            <p:ph idx="1"/>
          </p:nvPr>
        </p:nvSpPr>
        <p:spPr>
          <a:xfrm>
            <a:off x="971550" y="1989138"/>
            <a:ext cx="7143750" cy="2089150"/>
          </a:xfrm>
        </p:spPr>
        <p:txBody>
          <a:bodyPr/>
          <a:lstStyle/>
          <a:p>
            <a:pPr algn="just" eaLnBrk="1" hangingPunct="1">
              <a:spcBef>
                <a:spcPct val="45000"/>
              </a:spcBef>
            </a:pPr>
            <a:r>
              <a:rPr lang="en-US" altLang="zh-CN" sz="2800">
                <a:latin typeface="楷体_GB2312" pitchFamily="1" charset="-122"/>
                <a:ea typeface="楷体_GB2312" pitchFamily="1" charset="-122"/>
                <a:sym typeface="Arial" panose="020B0604020202020204" pitchFamily="34" charset="0"/>
              </a:rPr>
              <a:t>if</a:t>
            </a:r>
            <a:r>
              <a:rPr lang="zh-CN" altLang="en-US" sz="2800">
                <a:latin typeface="楷体_GB2312" pitchFamily="1" charset="-122"/>
                <a:ea typeface="楷体_GB2312" pitchFamily="1" charset="-122"/>
                <a:sym typeface="Arial" panose="020B0604020202020204" pitchFamily="34" charset="0"/>
              </a:rPr>
              <a:t>语句的锯齿格式</a:t>
            </a:r>
            <a:endParaRPr lang="en-US" altLang="zh-CN" sz="2800">
              <a:latin typeface="楷体_GB2312" pitchFamily="1" charset="-122"/>
              <a:ea typeface="楷体_GB2312" pitchFamily="1" charset="-122"/>
              <a:sym typeface="Arial" panose="020B0604020202020204" pitchFamily="34" charset="0"/>
            </a:endParaRPr>
          </a:p>
          <a:p>
            <a:pPr lvl="1" algn="just" eaLnBrk="1" hangingPunct="1">
              <a:spcBef>
                <a:spcPct val="45000"/>
              </a:spcBef>
            </a:pPr>
            <a:r>
              <a:rPr lang="zh-CN" altLang="zh-CN" sz="2400">
                <a:latin typeface="Times New Roman" panose="02020603050405020304" pitchFamily="18" charset="0"/>
                <a:ea typeface="楷体_GB2312" pitchFamily="1" charset="-122"/>
                <a:cs typeface="Times New Roman" panose="02020603050405020304" pitchFamily="18" charset="0"/>
                <a:sym typeface="Arial" panose="020B0604020202020204" pitchFamily="34" charset="0"/>
              </a:rPr>
              <a:t>写</a:t>
            </a:r>
            <a:r>
              <a:rPr lang="zh-CN" altLang="zh-CN" sz="2400">
                <a:latin typeface="Times New Roman" panose="02020603050405020304" pitchFamily="18" charset="0"/>
                <a:ea typeface="楷体_GB2312" pitchFamily="1" charset="-122"/>
                <a:cs typeface="Times New Roman" panose="02020603050405020304" pitchFamily="18" charset="0"/>
              </a:rPr>
              <a:t>if语句时</a:t>
            </a:r>
            <a:r>
              <a:rPr lang="zh-CN" altLang="en-US" sz="2400">
                <a:latin typeface="Times New Roman" panose="02020603050405020304" pitchFamily="18" charset="0"/>
                <a:ea typeface="楷体_GB2312" pitchFamily="1" charset="-122"/>
                <a:cs typeface="Times New Roman" panose="02020603050405020304" pitchFamily="18" charset="0"/>
              </a:rPr>
              <a:t>，</a:t>
            </a:r>
            <a:r>
              <a:rPr lang="zh-CN" altLang="zh-CN" sz="2400">
                <a:latin typeface="Times New Roman" panose="02020603050405020304" pitchFamily="18" charset="0"/>
                <a:ea typeface="楷体_GB2312" pitchFamily="1" charset="-122"/>
                <a:cs typeface="Times New Roman" panose="02020603050405020304" pitchFamily="18" charset="0"/>
              </a:rPr>
              <a:t>最好采用“锯齿”格式。但如果嵌套层次很深，将使得程序正文严重偏向右边。这时，可以按下面格式书写：</a:t>
            </a:r>
            <a:r>
              <a:rPr lang="zh-CN" altLang="zh-CN" sz="2400" b="1">
                <a:latin typeface="Times New Roman" panose="02020603050405020304" pitchFamily="18" charset="0"/>
                <a:ea typeface="楷体_GB2312" pitchFamily="1" charset="-122"/>
                <a:cs typeface="Times New Roman" panose="02020603050405020304" pitchFamily="18" charset="0"/>
              </a:rPr>
              <a:t> </a:t>
            </a:r>
            <a:endParaRPr lang="zh-CN" altLang="zh-CN" sz="2400">
              <a:latin typeface="Times New Roman" panose="02020603050405020304" pitchFamily="18" charset="0"/>
              <a:ea typeface="楷体_GB2312" pitchFamily="1" charset="-122"/>
              <a:cs typeface="Times New Roman" panose="02020603050405020304" pitchFamily="18" charset="0"/>
            </a:endParaRPr>
          </a:p>
        </p:txBody>
      </p:sp>
      <p:sp>
        <p:nvSpPr>
          <p:cNvPr id="13316" name="Text Box 4">
            <a:extLst>
              <a:ext uri="{FF2B5EF4-FFF2-40B4-BE49-F238E27FC236}">
                <a16:creationId xmlns:a16="http://schemas.microsoft.com/office/drawing/2014/main" id="{315A355D-8482-410B-8E4B-7B26A7EC37EA}"/>
              </a:ext>
            </a:extLst>
          </p:cNvPr>
          <p:cNvSpPr txBox="1">
            <a:spLocks noChangeArrowheads="1"/>
          </p:cNvSpPr>
          <p:nvPr/>
        </p:nvSpPr>
        <p:spPr bwMode="auto">
          <a:xfrm>
            <a:off x="1635125" y="3933056"/>
            <a:ext cx="2032000" cy="2209800"/>
          </a:xfrm>
          <a:prstGeom prst="rect">
            <a:avLst/>
          </a:prstGeom>
          <a:noFill/>
          <a:ln w="28575">
            <a:solidFill>
              <a:schemeClr val="tx1"/>
            </a:solidFill>
            <a:prstDash val="sysDash"/>
            <a:miter lim="800000"/>
            <a:headEnd/>
            <a:tailEnd/>
          </a:ln>
          <a:effectLst/>
        </p:spPr>
        <p:txBody>
          <a:bodyPr>
            <a:spAutoFit/>
          </a:bodyPr>
          <a:lstStyle/>
          <a:p>
            <a:pPr eaLnBrk="1" hangingPunct="1">
              <a:lnSpc>
                <a:spcPct val="90000"/>
              </a:lnSpc>
              <a:spcBef>
                <a:spcPct val="20000"/>
              </a:spcBef>
              <a:buFont typeface="Arial" panose="020B0604020202020204" pitchFamily="34" charset="0"/>
              <a:buNone/>
              <a:defRPr/>
            </a:pPr>
            <a:r>
              <a:rPr lang="zh-CN" altLang="zh-CN" sz="1600" b="1" dirty="0">
                <a:effectLst>
                  <a:outerShdw blurRad="38100" dist="38100" dir="2700000" algn="tl">
                    <a:srgbClr val="C0C0C0"/>
                  </a:outerShdw>
                </a:effectLst>
                <a:latin typeface="楷体_GB2312" pitchFamily="1" charset="-122"/>
              </a:rPr>
              <a:t>if (...)</a:t>
            </a:r>
          </a:p>
          <a:p>
            <a:pPr eaLnBrk="1" hangingPunct="1">
              <a:lnSpc>
                <a:spcPct val="90000"/>
              </a:lnSpc>
              <a:spcBef>
                <a:spcPct val="20000"/>
              </a:spcBef>
              <a:buFont typeface="Arial" panose="020B0604020202020204" pitchFamily="34" charset="0"/>
              <a:buNone/>
              <a:defRPr/>
            </a:pPr>
            <a:r>
              <a:rPr lang="zh-CN" altLang="zh-CN" sz="1600" b="1" dirty="0">
                <a:effectLst>
                  <a:outerShdw blurRad="38100" dist="38100" dir="2700000" algn="tl">
                    <a:srgbClr val="C0C0C0"/>
                  </a:outerShdw>
                </a:effectLst>
                <a:latin typeface="楷体_GB2312" pitchFamily="1" charset="-122"/>
              </a:rPr>
              <a:t>    ...</a:t>
            </a:r>
          </a:p>
          <a:p>
            <a:pPr eaLnBrk="1" hangingPunct="1">
              <a:lnSpc>
                <a:spcPct val="90000"/>
              </a:lnSpc>
              <a:spcBef>
                <a:spcPct val="20000"/>
              </a:spcBef>
              <a:buFont typeface="Arial" panose="020B0604020202020204" pitchFamily="34" charset="0"/>
              <a:buNone/>
              <a:defRPr/>
            </a:pPr>
            <a:r>
              <a:rPr lang="zh-CN" altLang="zh-CN" sz="1600" b="1" dirty="0">
                <a:effectLst>
                  <a:outerShdw blurRad="38100" dist="38100" dir="2700000" algn="tl">
                    <a:srgbClr val="C0C0C0"/>
                  </a:outerShdw>
                </a:effectLst>
                <a:latin typeface="楷体_GB2312" pitchFamily="1" charset="-122"/>
              </a:rPr>
              <a:t>else if (...)</a:t>
            </a:r>
          </a:p>
          <a:p>
            <a:pPr eaLnBrk="1" hangingPunct="1">
              <a:lnSpc>
                <a:spcPct val="90000"/>
              </a:lnSpc>
              <a:spcBef>
                <a:spcPct val="20000"/>
              </a:spcBef>
              <a:buFont typeface="Arial" panose="020B0604020202020204" pitchFamily="34" charset="0"/>
              <a:buNone/>
              <a:defRPr/>
            </a:pPr>
            <a:r>
              <a:rPr lang="zh-CN" altLang="zh-CN" sz="1600" b="1" dirty="0">
                <a:effectLst>
                  <a:outerShdw blurRad="38100" dist="38100" dir="2700000" algn="tl">
                    <a:srgbClr val="C0C0C0"/>
                  </a:outerShdw>
                </a:effectLst>
                <a:latin typeface="楷体_GB2312" pitchFamily="1" charset="-122"/>
              </a:rPr>
              <a:t>    ...</a:t>
            </a:r>
          </a:p>
          <a:p>
            <a:pPr eaLnBrk="1" hangingPunct="1">
              <a:lnSpc>
                <a:spcPct val="90000"/>
              </a:lnSpc>
              <a:spcBef>
                <a:spcPct val="20000"/>
              </a:spcBef>
              <a:buFont typeface="Arial" panose="020B0604020202020204" pitchFamily="34" charset="0"/>
              <a:buNone/>
              <a:defRPr/>
            </a:pPr>
            <a:r>
              <a:rPr lang="zh-CN" altLang="zh-CN" sz="1600" b="1" dirty="0">
                <a:effectLst>
                  <a:outerShdw blurRad="38100" dist="38100" dir="2700000" algn="tl">
                    <a:srgbClr val="C0C0C0"/>
                  </a:outerShdw>
                </a:effectLst>
                <a:latin typeface="楷体_GB2312" pitchFamily="1" charset="-122"/>
              </a:rPr>
              <a:t>else if (...)</a:t>
            </a:r>
          </a:p>
          <a:p>
            <a:pPr eaLnBrk="1" hangingPunct="1">
              <a:lnSpc>
                <a:spcPct val="90000"/>
              </a:lnSpc>
              <a:spcBef>
                <a:spcPct val="20000"/>
              </a:spcBef>
              <a:buFont typeface="Arial" panose="020B0604020202020204" pitchFamily="34" charset="0"/>
              <a:buNone/>
              <a:defRPr/>
            </a:pPr>
            <a:r>
              <a:rPr lang="zh-CN" altLang="zh-CN" sz="1600" b="1" dirty="0">
                <a:effectLst>
                  <a:outerShdw blurRad="38100" dist="38100" dir="2700000" algn="tl">
                    <a:srgbClr val="C0C0C0"/>
                  </a:outerShdw>
                </a:effectLst>
                <a:latin typeface="楷体_GB2312" pitchFamily="1" charset="-122"/>
              </a:rPr>
              <a:t>    ...</a:t>
            </a:r>
          </a:p>
          <a:p>
            <a:pPr eaLnBrk="1" hangingPunct="1">
              <a:lnSpc>
                <a:spcPct val="90000"/>
              </a:lnSpc>
              <a:spcBef>
                <a:spcPct val="20000"/>
              </a:spcBef>
              <a:buFont typeface="Arial" panose="020B0604020202020204" pitchFamily="34" charset="0"/>
              <a:buNone/>
              <a:defRPr/>
            </a:pPr>
            <a:r>
              <a:rPr lang="zh-CN" altLang="zh-CN" sz="1600" b="1" dirty="0">
                <a:effectLst>
                  <a:outerShdw blurRad="38100" dist="38100" dir="2700000" algn="tl">
                    <a:srgbClr val="C0C0C0"/>
                  </a:outerShdw>
                </a:effectLst>
                <a:latin typeface="楷体_GB2312" pitchFamily="1" charset="-122"/>
              </a:rPr>
              <a:t>else if (...)</a:t>
            </a:r>
          </a:p>
          <a:p>
            <a:pPr eaLnBrk="1" hangingPunct="1">
              <a:lnSpc>
                <a:spcPct val="90000"/>
              </a:lnSpc>
              <a:spcBef>
                <a:spcPct val="20000"/>
              </a:spcBef>
              <a:buFont typeface="Arial" panose="020B0604020202020204" pitchFamily="34" charset="0"/>
              <a:buNone/>
              <a:defRPr/>
            </a:pPr>
            <a:r>
              <a:rPr lang="zh-CN" altLang="zh-CN" sz="1600" b="1" dirty="0">
                <a:effectLst>
                  <a:outerShdw blurRad="38100" dist="38100" dir="2700000" algn="tl">
                    <a:srgbClr val="C0C0C0"/>
                  </a:outerShdw>
                </a:effectLst>
                <a:latin typeface="楷体_GB2312" pitchFamily="1" charset="-122"/>
              </a:rPr>
              <a:t>    ...</a:t>
            </a:r>
          </a:p>
        </p:txBody>
      </p:sp>
      <p:sp>
        <p:nvSpPr>
          <p:cNvPr id="13317" name="Text Box 5">
            <a:extLst>
              <a:ext uri="{FF2B5EF4-FFF2-40B4-BE49-F238E27FC236}">
                <a16:creationId xmlns:a16="http://schemas.microsoft.com/office/drawing/2014/main" id="{CE7C0E17-9572-457F-984C-6E76007E9576}"/>
              </a:ext>
            </a:extLst>
          </p:cNvPr>
          <p:cNvSpPr txBox="1">
            <a:spLocks noChangeArrowheads="1"/>
          </p:cNvSpPr>
          <p:nvPr/>
        </p:nvSpPr>
        <p:spPr bwMode="auto">
          <a:xfrm>
            <a:off x="5387317" y="3740944"/>
            <a:ext cx="1887537" cy="2751137"/>
          </a:xfrm>
          <a:prstGeom prst="rect">
            <a:avLst/>
          </a:prstGeom>
          <a:solidFill>
            <a:schemeClr val="bg1"/>
          </a:solidFill>
          <a:ln w="28575">
            <a:solidFill>
              <a:schemeClr val="tx1"/>
            </a:solidFill>
            <a:prstDash val="sysDash"/>
            <a:miter lim="800000"/>
            <a:headEnd/>
            <a:tailEnd/>
          </a:ln>
          <a:effectLst/>
        </p:spPr>
        <p:txBody>
          <a:bodyPr>
            <a:spAutoFit/>
          </a:bodyPr>
          <a:lstStyle>
            <a:defPPr>
              <a:defRPr lang="zh-CN"/>
            </a:defPPr>
            <a:lvl1pPr eaLnBrk="1" hangingPunct="1">
              <a:lnSpc>
                <a:spcPct val="90000"/>
              </a:lnSpc>
              <a:spcBef>
                <a:spcPct val="20000"/>
              </a:spcBef>
              <a:buFont typeface="Arial" panose="020B0604020202020204" pitchFamily="34" charset="0"/>
              <a:buNone/>
              <a:defRPr sz="1600" b="1">
                <a:effectLst>
                  <a:outerShdw blurRad="38100" dist="38100" dir="2700000" algn="tl">
                    <a:srgbClr val="C0C0C0"/>
                  </a:outerShdw>
                </a:effectLst>
                <a:latin typeface="楷体_GB2312" pitchFamily="1" charset="-122"/>
              </a:defRPr>
            </a:lvl1pPr>
          </a:lstStyle>
          <a:p>
            <a:r>
              <a:rPr lang="zh-CN" altLang="zh-CN" dirty="0"/>
              <a:t>if (...)</a:t>
            </a:r>
          </a:p>
          <a:p>
            <a:r>
              <a:rPr lang="zh-CN" altLang="zh-CN" dirty="0"/>
              <a:t>    ...</a:t>
            </a:r>
          </a:p>
          <a:p>
            <a:r>
              <a:rPr lang="zh-CN" altLang="zh-CN" dirty="0"/>
              <a:t>else </a:t>
            </a:r>
          </a:p>
          <a:p>
            <a:r>
              <a:rPr lang="zh-CN" altLang="zh-CN" dirty="0"/>
              <a:t>   if (...)</a:t>
            </a:r>
          </a:p>
          <a:p>
            <a:r>
              <a:rPr lang="zh-CN" altLang="zh-CN" dirty="0"/>
              <a:t>      ...</a:t>
            </a:r>
          </a:p>
          <a:p>
            <a:r>
              <a:rPr lang="zh-CN" altLang="zh-CN" dirty="0"/>
              <a:t>   else </a:t>
            </a:r>
          </a:p>
          <a:p>
            <a:r>
              <a:rPr lang="zh-CN" altLang="zh-CN" dirty="0"/>
              <a:t>      if (...)</a:t>
            </a:r>
          </a:p>
          <a:p>
            <a:r>
              <a:rPr lang="zh-CN" altLang="zh-CN" dirty="0"/>
              <a:t>         ...</a:t>
            </a:r>
          </a:p>
          <a:p>
            <a:r>
              <a:rPr lang="en-US" altLang="zh-CN"/>
              <a:t>      </a:t>
            </a:r>
            <a:r>
              <a:rPr lang="zh-CN" altLang="zh-CN" dirty="0"/>
              <a:t>else</a:t>
            </a:r>
          </a:p>
          <a:p>
            <a:r>
              <a:rPr lang="zh-CN" altLang="zh-CN" dirty="0"/>
              <a:t>            .</a:t>
            </a:r>
            <a:r>
              <a:rPr lang="zh-CN" altLang="zh-CN"/>
              <a:t>..</a:t>
            </a:r>
            <a:endParaRPr lang="zh-CN" altLang="zh-CN" dirty="0"/>
          </a:p>
        </p:txBody>
      </p:sp>
      <p:sp>
        <p:nvSpPr>
          <p:cNvPr id="24581" name="Text Box 6">
            <a:extLst>
              <a:ext uri="{FF2B5EF4-FFF2-40B4-BE49-F238E27FC236}">
                <a16:creationId xmlns:a16="http://schemas.microsoft.com/office/drawing/2014/main" id="{22AD0AD7-5F34-4537-9D3C-2AC08A4169AE}"/>
              </a:ext>
            </a:extLst>
          </p:cNvPr>
          <p:cNvSpPr txBox="1">
            <a:spLocks noChangeArrowheads="1"/>
          </p:cNvSpPr>
          <p:nvPr/>
        </p:nvSpPr>
        <p:spPr bwMode="auto">
          <a:xfrm>
            <a:off x="3851275" y="4878388"/>
            <a:ext cx="16065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0000"/>
              <a:buFont typeface="Wingdings" panose="05000000000000000000" pitchFamily="2" charset="2"/>
              <a:buChar char="l"/>
              <a:defRPr sz="2800">
                <a:solidFill>
                  <a:schemeClr val="tx2"/>
                </a:solidFill>
                <a:latin typeface="Arial" panose="020B0604020202020204" pitchFamily="34" charset="0"/>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eaLnBrk="1" hangingPunct="1">
              <a:lnSpc>
                <a:spcPct val="90000"/>
              </a:lnSpc>
              <a:buClrTx/>
              <a:buSzTx/>
              <a:buFont typeface="Arial" panose="020B0604020202020204" pitchFamily="34" charset="0"/>
              <a:buNone/>
            </a:pPr>
            <a:r>
              <a:rPr lang="zh-CN" altLang="zh-CN" sz="2800">
                <a:latin typeface="Verdana" panose="020B0604030504040204" pitchFamily="34" charset="0"/>
                <a:ea typeface="楷体_GB2312" pitchFamily="1" charset="-122"/>
              </a:rPr>
              <a:t>等价于：</a:t>
            </a:r>
          </a:p>
        </p:txBody>
      </p:sp>
      <p:sp>
        <p:nvSpPr>
          <p:cNvPr id="2" name="灯片编号占位符 1">
            <a:extLst>
              <a:ext uri="{FF2B5EF4-FFF2-40B4-BE49-F238E27FC236}">
                <a16:creationId xmlns:a16="http://schemas.microsoft.com/office/drawing/2014/main" id="{C1384E23-DA3A-4017-86C1-9DE85D07F4B8}"/>
              </a:ext>
            </a:extLst>
          </p:cNvPr>
          <p:cNvSpPr>
            <a:spLocks noGrp="1"/>
          </p:cNvSpPr>
          <p:nvPr>
            <p:ph type="sldNum" sz="quarter" idx="12"/>
          </p:nvPr>
        </p:nvSpPr>
        <p:spPr/>
        <p:txBody>
          <a:bodyPr/>
          <a:lstStyle/>
          <a:p>
            <a:pPr>
              <a:defRPr/>
            </a:pPr>
            <a:fld id="{1ADF9307-8367-4296-A787-9228074D1E97}" type="slidenum">
              <a:rPr lang="zh-CN" altLang="zh-CN" smtClean="0"/>
              <a:pPr>
                <a:defRPr/>
              </a:pPr>
              <a:t>17</a:t>
            </a:fld>
            <a:endParaRPr lang="zh-CN"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C271ECF8-55E7-4ABA-BE80-EEED25068B8A}"/>
              </a:ext>
            </a:extLst>
          </p:cNvPr>
          <p:cNvSpPr>
            <a:spLocks noGrp="1" noChangeArrowheads="1"/>
          </p:cNvSpPr>
          <p:nvPr>
            <p:ph type="title"/>
          </p:nvPr>
        </p:nvSpPr>
        <p:spPr>
          <a:xfrm>
            <a:off x="1403350" y="333375"/>
            <a:ext cx="7772400" cy="1143000"/>
          </a:xfrm>
        </p:spPr>
        <p:txBody>
          <a:bodyPr/>
          <a:lstStyle/>
          <a:p>
            <a:pPr eaLnBrk="1" hangingPunct="1"/>
            <a:r>
              <a:rPr lang="zh-CN" altLang="zh-CN">
                <a:latin typeface="楷体_GB2312" pitchFamily="1" charset="-122"/>
                <a:ea typeface="楷体_GB2312" pitchFamily="1" charset="-122"/>
              </a:rPr>
              <a:t> </a:t>
            </a:r>
            <a:r>
              <a:rPr lang="en-US" altLang="zh-CN" sz="4000"/>
              <a:t>3.3.1 </a:t>
            </a:r>
            <a:r>
              <a:rPr lang="zh-CN" altLang="zh-CN" sz="4000">
                <a:latin typeface="Times New Roman" panose="02020603050405020304" pitchFamily="18" charset="0"/>
                <a:ea typeface="楷体_GB2312" pitchFamily="1" charset="-122"/>
                <a:cs typeface="Times New Roman" panose="02020603050405020304" pitchFamily="18" charset="0"/>
              </a:rPr>
              <a:t>if </a:t>
            </a:r>
            <a:r>
              <a:rPr lang="zh-CN" altLang="zh-CN" sz="4000">
                <a:latin typeface="楷体_GB2312" pitchFamily="1" charset="-122"/>
                <a:ea typeface="楷体_GB2312" pitchFamily="1" charset="-122"/>
              </a:rPr>
              <a:t>语句</a:t>
            </a:r>
          </a:p>
        </p:txBody>
      </p:sp>
      <p:sp>
        <p:nvSpPr>
          <p:cNvPr id="25602" name="Rectangle 3">
            <a:extLst>
              <a:ext uri="{FF2B5EF4-FFF2-40B4-BE49-F238E27FC236}">
                <a16:creationId xmlns:a16="http://schemas.microsoft.com/office/drawing/2014/main" id="{D4E97176-9846-4C17-90C1-CB0A4D03DDD7}"/>
              </a:ext>
            </a:extLst>
          </p:cNvPr>
          <p:cNvSpPr>
            <a:spLocks noGrp="1" noChangeArrowheads="1"/>
          </p:cNvSpPr>
          <p:nvPr>
            <p:ph idx="1"/>
          </p:nvPr>
        </p:nvSpPr>
        <p:spPr>
          <a:xfrm>
            <a:off x="1214438" y="2133600"/>
            <a:ext cx="4365625" cy="3873500"/>
          </a:xfrm>
        </p:spPr>
        <p:txBody>
          <a:bodyPr/>
          <a:lstStyle/>
          <a:p>
            <a:pPr algn="just" eaLnBrk="1" hangingPunct="1">
              <a:spcBef>
                <a:spcPct val="45000"/>
              </a:spcBef>
              <a:buClr>
                <a:srgbClr val="336666"/>
              </a:buClr>
            </a:pPr>
            <a:r>
              <a:rPr lang="zh-CN" altLang="zh-CN" sz="2800" dirty="0">
                <a:ea typeface="楷体_GB2312" pitchFamily="1" charset="-122"/>
              </a:rPr>
              <a:t>避免不必要的测试</a:t>
            </a:r>
            <a:endParaRPr lang="en-US" altLang="zh-CN" sz="2800" dirty="0">
              <a:ea typeface="楷体_GB2312" pitchFamily="1" charset="-122"/>
            </a:endParaRPr>
          </a:p>
          <a:p>
            <a:pPr algn="just" eaLnBrk="1" hangingPunct="1">
              <a:spcBef>
                <a:spcPct val="45000"/>
              </a:spcBef>
              <a:buClr>
                <a:srgbClr val="336666"/>
              </a:buClr>
              <a:buFont typeface="Wingdings" panose="05000000000000000000" pitchFamily="2" charset="2"/>
              <a:buNone/>
            </a:pPr>
            <a:endParaRPr lang="en-US" altLang="zh-CN" sz="1000" dirty="0">
              <a:ea typeface="楷体_GB2312" pitchFamily="1" charset="-122"/>
            </a:endParaRPr>
          </a:p>
          <a:p>
            <a:pPr lvl="1" eaLnBrk="1" hangingPunct="1">
              <a:lnSpc>
                <a:spcPct val="80000"/>
              </a:lnSpc>
              <a:buFont typeface="Wingdings" panose="05000000000000000000" pitchFamily="2" charset="2"/>
              <a:buNone/>
            </a:pPr>
            <a:r>
              <a:rPr lang="zh-CN" altLang="zh-CN" sz="2000" dirty="0">
                <a:solidFill>
                  <a:srgbClr val="0070C0"/>
                </a:solidFill>
                <a:latin typeface="Times New Roman" panose="02020603050405020304" pitchFamily="18" charset="0"/>
                <a:ea typeface="楷体_GB2312" pitchFamily="1" charset="-122"/>
                <a:cs typeface="Times New Roman" panose="02020603050405020304" pitchFamily="18" charset="0"/>
              </a:rPr>
              <a:t>if</a:t>
            </a:r>
            <a:r>
              <a:rPr lang="zh-CN" altLang="zh-CN" sz="2000" dirty="0">
                <a:latin typeface="Times New Roman" panose="02020603050405020304" pitchFamily="18" charset="0"/>
                <a:ea typeface="楷体_GB2312" pitchFamily="1" charset="-122"/>
                <a:cs typeface="Times New Roman" panose="02020603050405020304" pitchFamily="18" charset="0"/>
              </a:rPr>
              <a:t> (score &gt;= 90)</a:t>
            </a:r>
          </a:p>
          <a:p>
            <a:pPr lvl="1" eaLnBrk="1" hangingPunct="1">
              <a:lnSpc>
                <a:spcPct val="80000"/>
              </a:lnSpc>
              <a:buFont typeface="Wingdings" panose="05000000000000000000" pitchFamily="2" charset="2"/>
              <a:buNone/>
            </a:pPr>
            <a:r>
              <a:rPr lang="zh-CN" altLang="zh-CN" sz="2000" dirty="0">
                <a:latin typeface="Times New Roman" panose="02020603050405020304" pitchFamily="18" charset="0"/>
                <a:ea typeface="楷体_GB2312" pitchFamily="1" charset="-122"/>
                <a:cs typeface="Times New Roman" panose="02020603050405020304" pitchFamily="18" charset="0"/>
              </a:rPr>
              <a:t>	cout &lt;&lt; </a:t>
            </a:r>
            <a:r>
              <a:rPr lang="zh-CN" altLang="zh-CN" sz="2000" dirty="0">
                <a:solidFill>
                  <a:srgbClr val="FF9900"/>
                </a:solidFill>
                <a:latin typeface="Times New Roman" panose="02020603050405020304" pitchFamily="18" charset="0"/>
                <a:ea typeface="楷体_GB2312" pitchFamily="1" charset="-122"/>
                <a:cs typeface="Times New Roman" panose="02020603050405020304" pitchFamily="18" charset="0"/>
              </a:rPr>
              <a:t>"优"</a:t>
            </a:r>
            <a:r>
              <a:rPr lang="zh-CN" altLang="zh-CN" sz="2000" dirty="0">
                <a:latin typeface="Times New Roman" panose="02020603050405020304" pitchFamily="18" charset="0"/>
                <a:ea typeface="楷体_GB2312" pitchFamily="1" charset="-122"/>
                <a:cs typeface="Times New Roman" panose="02020603050405020304" pitchFamily="18" charset="0"/>
              </a:rPr>
              <a:t>;</a:t>
            </a:r>
          </a:p>
          <a:p>
            <a:pPr lvl="1" eaLnBrk="1" hangingPunct="1">
              <a:lnSpc>
                <a:spcPct val="80000"/>
              </a:lnSpc>
              <a:buFont typeface="Wingdings" panose="05000000000000000000" pitchFamily="2" charset="2"/>
              <a:buNone/>
            </a:pPr>
            <a:r>
              <a:rPr lang="zh-CN" altLang="zh-CN" sz="2000" dirty="0">
                <a:solidFill>
                  <a:srgbClr val="0070C0"/>
                </a:solidFill>
                <a:latin typeface="Times New Roman" panose="02020603050405020304" pitchFamily="18" charset="0"/>
                <a:ea typeface="楷体_GB2312" pitchFamily="1" charset="-122"/>
                <a:cs typeface="Times New Roman" panose="02020603050405020304" pitchFamily="18" charset="0"/>
              </a:rPr>
              <a:t>if</a:t>
            </a:r>
            <a:r>
              <a:rPr lang="zh-CN" altLang="zh-CN" sz="2000" dirty="0">
                <a:latin typeface="Times New Roman" panose="02020603050405020304" pitchFamily="18" charset="0"/>
                <a:ea typeface="楷体_GB2312" pitchFamily="1" charset="-122"/>
                <a:cs typeface="Times New Roman" panose="02020603050405020304" pitchFamily="18" charset="0"/>
              </a:rPr>
              <a:t> (score &gt;= 80 &amp;&amp; score &lt; 90)</a:t>
            </a:r>
          </a:p>
          <a:p>
            <a:pPr lvl="1" eaLnBrk="1" hangingPunct="1">
              <a:lnSpc>
                <a:spcPct val="80000"/>
              </a:lnSpc>
              <a:buFont typeface="Wingdings" panose="05000000000000000000" pitchFamily="2" charset="2"/>
              <a:buNone/>
            </a:pPr>
            <a:r>
              <a:rPr lang="zh-CN" altLang="zh-CN" sz="2000" dirty="0">
                <a:latin typeface="Times New Roman" panose="02020603050405020304" pitchFamily="18" charset="0"/>
                <a:ea typeface="楷体_GB2312" pitchFamily="1" charset="-122"/>
                <a:cs typeface="Times New Roman" panose="02020603050405020304" pitchFamily="18" charset="0"/>
              </a:rPr>
              <a:t>	cout &lt;&lt; </a:t>
            </a:r>
            <a:r>
              <a:rPr lang="zh-CN" altLang="zh-CN" sz="2000" dirty="0">
                <a:solidFill>
                  <a:srgbClr val="FF9900"/>
                </a:solidFill>
                <a:latin typeface="Times New Roman" panose="02020603050405020304" pitchFamily="18" charset="0"/>
                <a:ea typeface="楷体_GB2312" pitchFamily="1" charset="-122"/>
                <a:cs typeface="Times New Roman" panose="02020603050405020304" pitchFamily="18" charset="0"/>
              </a:rPr>
              <a:t>"良"</a:t>
            </a:r>
            <a:r>
              <a:rPr lang="zh-CN" altLang="zh-CN" sz="2000" dirty="0">
                <a:latin typeface="Times New Roman" panose="02020603050405020304" pitchFamily="18" charset="0"/>
                <a:ea typeface="楷体_GB2312" pitchFamily="1" charset="-122"/>
                <a:cs typeface="Times New Roman" panose="02020603050405020304" pitchFamily="18" charset="0"/>
              </a:rPr>
              <a:t>;</a:t>
            </a:r>
          </a:p>
          <a:p>
            <a:pPr lvl="1" eaLnBrk="1" hangingPunct="1">
              <a:lnSpc>
                <a:spcPct val="80000"/>
              </a:lnSpc>
              <a:buFont typeface="Wingdings" panose="05000000000000000000" pitchFamily="2" charset="2"/>
              <a:buNone/>
            </a:pPr>
            <a:r>
              <a:rPr lang="zh-CN" altLang="zh-CN" sz="2000" dirty="0">
                <a:solidFill>
                  <a:srgbClr val="0070C0"/>
                </a:solidFill>
                <a:latin typeface="Times New Roman" panose="02020603050405020304" pitchFamily="18" charset="0"/>
                <a:ea typeface="楷体_GB2312" pitchFamily="1" charset="-122"/>
                <a:cs typeface="Times New Roman" panose="02020603050405020304" pitchFamily="18" charset="0"/>
              </a:rPr>
              <a:t>if</a:t>
            </a:r>
            <a:r>
              <a:rPr lang="zh-CN" altLang="zh-CN" sz="2000" dirty="0">
                <a:latin typeface="Times New Roman" panose="02020603050405020304" pitchFamily="18" charset="0"/>
                <a:ea typeface="楷体_GB2312" pitchFamily="1" charset="-122"/>
                <a:cs typeface="Times New Roman" panose="02020603050405020304" pitchFamily="18" charset="0"/>
              </a:rPr>
              <a:t> (score &gt;= 70 &amp;&amp; score &lt; 80)</a:t>
            </a:r>
          </a:p>
          <a:p>
            <a:pPr lvl="1" eaLnBrk="1" hangingPunct="1">
              <a:lnSpc>
                <a:spcPct val="80000"/>
              </a:lnSpc>
              <a:buFont typeface="Wingdings" panose="05000000000000000000" pitchFamily="2" charset="2"/>
              <a:buNone/>
            </a:pPr>
            <a:r>
              <a:rPr lang="zh-CN" altLang="zh-CN" sz="2000" dirty="0">
                <a:latin typeface="Times New Roman" panose="02020603050405020304" pitchFamily="18" charset="0"/>
                <a:ea typeface="楷体_GB2312" pitchFamily="1" charset="-122"/>
                <a:cs typeface="Times New Roman" panose="02020603050405020304" pitchFamily="18" charset="0"/>
              </a:rPr>
              <a:t>	cout &lt;&lt; </a:t>
            </a:r>
            <a:r>
              <a:rPr lang="zh-CN" altLang="zh-CN" sz="2000" dirty="0">
                <a:solidFill>
                  <a:srgbClr val="FF9900"/>
                </a:solidFill>
                <a:latin typeface="Times New Roman" panose="02020603050405020304" pitchFamily="18" charset="0"/>
                <a:ea typeface="楷体_GB2312" pitchFamily="1" charset="-122"/>
                <a:cs typeface="Times New Roman" panose="02020603050405020304" pitchFamily="18" charset="0"/>
              </a:rPr>
              <a:t>"中"</a:t>
            </a:r>
            <a:r>
              <a:rPr lang="zh-CN" altLang="zh-CN" sz="2000" dirty="0">
                <a:latin typeface="Times New Roman" panose="02020603050405020304" pitchFamily="18" charset="0"/>
                <a:ea typeface="楷体_GB2312" pitchFamily="1" charset="-122"/>
                <a:cs typeface="Times New Roman" panose="02020603050405020304" pitchFamily="18" charset="0"/>
              </a:rPr>
              <a:t>; </a:t>
            </a:r>
          </a:p>
          <a:p>
            <a:pPr lvl="1" eaLnBrk="1" hangingPunct="1">
              <a:lnSpc>
                <a:spcPct val="80000"/>
              </a:lnSpc>
              <a:buFont typeface="Wingdings" panose="05000000000000000000" pitchFamily="2" charset="2"/>
              <a:buNone/>
            </a:pPr>
            <a:r>
              <a:rPr lang="zh-CN" altLang="zh-CN" sz="2000" dirty="0">
                <a:solidFill>
                  <a:srgbClr val="0070C0"/>
                </a:solidFill>
                <a:latin typeface="Times New Roman" panose="02020603050405020304" pitchFamily="18" charset="0"/>
                <a:ea typeface="楷体_GB2312" pitchFamily="1" charset="-122"/>
                <a:cs typeface="Times New Roman" panose="02020603050405020304" pitchFamily="18" charset="0"/>
              </a:rPr>
              <a:t>if</a:t>
            </a:r>
            <a:r>
              <a:rPr lang="zh-CN" altLang="zh-CN" sz="2000" dirty="0">
                <a:latin typeface="Times New Roman" panose="02020603050405020304" pitchFamily="18" charset="0"/>
                <a:ea typeface="楷体_GB2312" pitchFamily="1" charset="-122"/>
                <a:cs typeface="Times New Roman" panose="02020603050405020304" pitchFamily="18" charset="0"/>
              </a:rPr>
              <a:t> (score &gt;= 60 &amp;&amp; score &lt; 70)</a:t>
            </a:r>
          </a:p>
          <a:p>
            <a:pPr lvl="1" eaLnBrk="1" hangingPunct="1">
              <a:lnSpc>
                <a:spcPct val="80000"/>
              </a:lnSpc>
              <a:buFont typeface="Wingdings" panose="05000000000000000000" pitchFamily="2" charset="2"/>
              <a:buNone/>
            </a:pPr>
            <a:r>
              <a:rPr lang="zh-CN" altLang="zh-CN" sz="2000" dirty="0">
                <a:latin typeface="Times New Roman" panose="02020603050405020304" pitchFamily="18" charset="0"/>
                <a:ea typeface="楷体_GB2312" pitchFamily="1" charset="-122"/>
                <a:cs typeface="Times New Roman" panose="02020603050405020304" pitchFamily="18" charset="0"/>
              </a:rPr>
              <a:t>	cout &lt;&lt; </a:t>
            </a:r>
            <a:r>
              <a:rPr lang="zh-CN" altLang="zh-CN" sz="2000" dirty="0">
                <a:solidFill>
                  <a:srgbClr val="FF9900"/>
                </a:solidFill>
                <a:latin typeface="Times New Roman" panose="02020603050405020304" pitchFamily="18" charset="0"/>
                <a:ea typeface="楷体_GB2312" pitchFamily="1" charset="-122"/>
                <a:cs typeface="Times New Roman" panose="02020603050405020304" pitchFamily="18" charset="0"/>
              </a:rPr>
              <a:t>"及格"</a:t>
            </a:r>
            <a:r>
              <a:rPr lang="zh-CN" altLang="zh-CN" sz="2000" dirty="0">
                <a:latin typeface="Times New Roman" panose="02020603050405020304" pitchFamily="18" charset="0"/>
                <a:ea typeface="楷体_GB2312" pitchFamily="1" charset="-122"/>
                <a:cs typeface="Times New Roman" panose="02020603050405020304" pitchFamily="18" charset="0"/>
              </a:rPr>
              <a:t>; </a:t>
            </a:r>
          </a:p>
          <a:p>
            <a:pPr lvl="1" eaLnBrk="1" hangingPunct="1">
              <a:lnSpc>
                <a:spcPct val="80000"/>
              </a:lnSpc>
              <a:buFont typeface="Wingdings" panose="05000000000000000000" pitchFamily="2" charset="2"/>
              <a:buNone/>
            </a:pPr>
            <a:r>
              <a:rPr lang="zh-CN" altLang="zh-CN" sz="2000" dirty="0">
                <a:solidFill>
                  <a:srgbClr val="0070C0"/>
                </a:solidFill>
                <a:latin typeface="Times New Roman" panose="02020603050405020304" pitchFamily="18" charset="0"/>
                <a:ea typeface="楷体_GB2312" pitchFamily="1" charset="-122"/>
                <a:cs typeface="Times New Roman" panose="02020603050405020304" pitchFamily="18" charset="0"/>
              </a:rPr>
              <a:t>if</a:t>
            </a:r>
            <a:r>
              <a:rPr lang="zh-CN" altLang="zh-CN" sz="2000" dirty="0">
                <a:latin typeface="Times New Roman" panose="02020603050405020304" pitchFamily="18" charset="0"/>
                <a:ea typeface="楷体_GB2312" pitchFamily="1" charset="-122"/>
                <a:cs typeface="Times New Roman" panose="02020603050405020304" pitchFamily="18" charset="0"/>
              </a:rPr>
              <a:t> (score &lt; 60)</a:t>
            </a:r>
          </a:p>
          <a:p>
            <a:pPr lvl="1" eaLnBrk="1" hangingPunct="1">
              <a:lnSpc>
                <a:spcPct val="80000"/>
              </a:lnSpc>
              <a:buFont typeface="Wingdings" panose="05000000000000000000" pitchFamily="2" charset="2"/>
              <a:buNone/>
            </a:pPr>
            <a:r>
              <a:rPr lang="zh-CN" altLang="zh-CN" sz="2000" dirty="0">
                <a:latin typeface="Times New Roman" panose="02020603050405020304" pitchFamily="18" charset="0"/>
                <a:ea typeface="楷体_GB2312" pitchFamily="1" charset="-122"/>
                <a:cs typeface="Times New Roman" panose="02020603050405020304" pitchFamily="18" charset="0"/>
              </a:rPr>
              <a:t>	cout &lt;&lt; </a:t>
            </a:r>
            <a:r>
              <a:rPr lang="zh-CN" altLang="zh-CN" sz="2000" dirty="0">
                <a:solidFill>
                  <a:srgbClr val="FF9900"/>
                </a:solidFill>
                <a:latin typeface="Times New Roman" panose="02020603050405020304" pitchFamily="18" charset="0"/>
                <a:ea typeface="楷体_GB2312" pitchFamily="1" charset="-122"/>
                <a:cs typeface="Times New Roman" panose="02020603050405020304" pitchFamily="18" charset="0"/>
              </a:rPr>
              <a:t>"不及格"</a:t>
            </a:r>
            <a:r>
              <a:rPr lang="zh-CN" altLang="zh-CN" sz="2000" dirty="0">
                <a:latin typeface="Times New Roman" panose="02020603050405020304" pitchFamily="18" charset="0"/>
                <a:ea typeface="楷体_GB2312" pitchFamily="1" charset="-122"/>
                <a:cs typeface="Times New Roman" panose="02020603050405020304" pitchFamily="18" charset="0"/>
              </a:rPr>
              <a:t>;</a:t>
            </a:r>
          </a:p>
        </p:txBody>
      </p:sp>
      <p:sp>
        <p:nvSpPr>
          <p:cNvPr id="2" name="灯片编号占位符 1">
            <a:extLst>
              <a:ext uri="{FF2B5EF4-FFF2-40B4-BE49-F238E27FC236}">
                <a16:creationId xmlns:a16="http://schemas.microsoft.com/office/drawing/2014/main" id="{A207CE87-4CE2-4B92-959D-B4AB2F94395D}"/>
              </a:ext>
            </a:extLst>
          </p:cNvPr>
          <p:cNvSpPr>
            <a:spLocks noGrp="1"/>
          </p:cNvSpPr>
          <p:nvPr>
            <p:ph type="sldNum" sz="quarter" idx="12"/>
          </p:nvPr>
        </p:nvSpPr>
        <p:spPr/>
        <p:txBody>
          <a:bodyPr/>
          <a:lstStyle/>
          <a:p>
            <a:pPr>
              <a:defRPr/>
            </a:pPr>
            <a:fld id="{1ADF9307-8367-4296-A787-9228074D1E97}" type="slidenum">
              <a:rPr lang="zh-CN" altLang="zh-CN" smtClean="0"/>
              <a:pPr>
                <a:defRPr/>
              </a:pPr>
              <a:t>18</a:t>
            </a:fld>
            <a:endParaRPr lang="zh-CN"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a:extLst>
              <a:ext uri="{FF2B5EF4-FFF2-40B4-BE49-F238E27FC236}">
                <a16:creationId xmlns:a16="http://schemas.microsoft.com/office/drawing/2014/main" id="{F6135195-2B17-4D5C-BAC3-D6E8C006A8B3}"/>
              </a:ext>
            </a:extLst>
          </p:cNvPr>
          <p:cNvSpPr>
            <a:spLocks noGrp="1" noChangeArrowheads="1"/>
          </p:cNvSpPr>
          <p:nvPr>
            <p:ph type="title"/>
          </p:nvPr>
        </p:nvSpPr>
        <p:spPr>
          <a:xfrm>
            <a:off x="1403350" y="333375"/>
            <a:ext cx="7772400" cy="1143000"/>
          </a:xfrm>
        </p:spPr>
        <p:txBody>
          <a:bodyPr/>
          <a:lstStyle/>
          <a:p>
            <a:pPr eaLnBrk="1" hangingPunct="1"/>
            <a:r>
              <a:rPr lang="zh-CN" altLang="zh-CN">
                <a:latin typeface="楷体_GB2312" pitchFamily="1" charset="-122"/>
                <a:ea typeface="楷体_GB2312" pitchFamily="1" charset="-122"/>
              </a:rPr>
              <a:t> </a:t>
            </a:r>
            <a:r>
              <a:rPr lang="en-US" altLang="zh-CN" sz="4000"/>
              <a:t>3.3.2 </a:t>
            </a:r>
            <a:r>
              <a:rPr lang="en-US" altLang="zh-CN" sz="4000">
                <a:latin typeface="Times New Roman" panose="02020603050405020304" pitchFamily="18" charset="0"/>
                <a:ea typeface="楷体_GB2312" pitchFamily="1" charset="-122"/>
                <a:cs typeface="Times New Roman" panose="02020603050405020304" pitchFamily="18" charset="0"/>
              </a:rPr>
              <a:t>switch </a:t>
            </a:r>
            <a:r>
              <a:rPr lang="zh-CN" altLang="zh-CN" sz="4000">
                <a:latin typeface="楷体_GB2312" pitchFamily="1" charset="-122"/>
                <a:ea typeface="楷体_GB2312" pitchFamily="1" charset="-122"/>
              </a:rPr>
              <a:t>语句</a:t>
            </a:r>
          </a:p>
        </p:txBody>
      </p:sp>
      <p:sp>
        <p:nvSpPr>
          <p:cNvPr id="27650" name="Rectangle 3">
            <a:extLst>
              <a:ext uri="{FF2B5EF4-FFF2-40B4-BE49-F238E27FC236}">
                <a16:creationId xmlns:a16="http://schemas.microsoft.com/office/drawing/2014/main" id="{7463D71C-C113-42A3-906C-017DBF4A6BB8}"/>
              </a:ext>
            </a:extLst>
          </p:cNvPr>
          <p:cNvSpPr>
            <a:spLocks noGrp="1" noChangeArrowheads="1"/>
          </p:cNvSpPr>
          <p:nvPr>
            <p:ph idx="1"/>
          </p:nvPr>
        </p:nvSpPr>
        <p:spPr>
          <a:xfrm>
            <a:off x="585788" y="1772816"/>
            <a:ext cx="8018462" cy="4364038"/>
          </a:xfrm>
        </p:spPr>
        <p:txBody>
          <a:bodyPr/>
          <a:lstStyle/>
          <a:p>
            <a:pPr eaLnBrk="1" hangingPunct="1"/>
            <a:r>
              <a:rPr lang="zh-CN" altLang="zh-CN" sz="2800" dirty="0">
                <a:solidFill>
                  <a:srgbClr val="FF0000"/>
                </a:solidFill>
                <a:latin typeface="楷体_GB2312" pitchFamily="1" charset="-122"/>
                <a:ea typeface="楷体_GB2312" pitchFamily="1" charset="-122"/>
                <a:sym typeface="Arial" panose="020B0604020202020204" pitchFamily="34" charset="0"/>
              </a:rPr>
              <a:t>多</a:t>
            </a:r>
            <a:r>
              <a:rPr lang="zh-CN" altLang="zh-CN" sz="2800" dirty="0">
                <a:solidFill>
                  <a:srgbClr val="FF0000"/>
                </a:solidFill>
                <a:latin typeface="楷体_GB2312" pitchFamily="1" charset="-122"/>
                <a:ea typeface="楷体_GB2312" pitchFamily="1" charset="-122"/>
              </a:rPr>
              <a:t>路选择语句</a:t>
            </a:r>
            <a:r>
              <a:rPr lang="zh-CN" altLang="zh-CN" sz="2800" dirty="0">
                <a:latin typeface="楷体_GB2312" pitchFamily="1" charset="-122"/>
                <a:ea typeface="楷体_GB2312" pitchFamily="1" charset="-122"/>
              </a:rPr>
              <a:t>根据某个表达式的值在多组语句中选择一组来执行。每一组语句的最后一个语句往往是break语句。</a:t>
            </a:r>
            <a:r>
              <a:rPr lang="zh-CN" altLang="en-US" sz="2800" dirty="0">
                <a:latin typeface="楷体_GB2312" pitchFamily="1" charset="-122"/>
                <a:ea typeface="楷体_GB2312" pitchFamily="1" charset="-122"/>
              </a:rPr>
              <a:t>格式为：</a:t>
            </a:r>
            <a:endParaRPr lang="en-US" altLang="zh-CN" sz="2800" dirty="0">
              <a:latin typeface="楷体_GB2312" pitchFamily="1" charset="-122"/>
              <a:ea typeface="楷体_GB2312" pitchFamily="1" charset="-122"/>
            </a:endParaRPr>
          </a:p>
          <a:p>
            <a:pPr eaLnBrk="1" hangingPunct="1"/>
            <a:endParaRPr lang="en-US" altLang="zh-CN" sz="1000" dirty="0">
              <a:latin typeface="楷体_GB2312" pitchFamily="1" charset="-122"/>
              <a:ea typeface="楷体_GB2312" pitchFamily="1" charset="-122"/>
            </a:endParaRPr>
          </a:p>
          <a:p>
            <a:pPr lvl="1" eaLnBrk="1" hangingPunct="1">
              <a:buFont typeface="Wingdings" panose="05000000000000000000" pitchFamily="2" charset="2"/>
              <a:buNone/>
            </a:pPr>
            <a:r>
              <a:rPr lang="zh-CN" altLang="zh-CN" sz="2200" dirty="0">
                <a:solidFill>
                  <a:srgbClr val="FF0000"/>
                </a:solidFill>
                <a:latin typeface="楷体_GB2312" pitchFamily="1" charset="-122"/>
                <a:ea typeface="楷体_GB2312" pitchFamily="1" charset="-122"/>
              </a:rPr>
              <a:t>switch</a:t>
            </a:r>
            <a:r>
              <a:rPr lang="zh-CN" altLang="zh-CN" sz="2200" dirty="0">
                <a:latin typeface="楷体_GB2312" pitchFamily="1" charset="-122"/>
                <a:ea typeface="楷体_GB2312" pitchFamily="1" charset="-122"/>
              </a:rPr>
              <a:t> (&lt;</a:t>
            </a:r>
            <a:r>
              <a:rPr lang="zh-CN" altLang="zh-CN" sz="2200" dirty="0">
                <a:solidFill>
                  <a:srgbClr val="FF0000"/>
                </a:solidFill>
                <a:latin typeface="楷体_GB2312" pitchFamily="1" charset="-122"/>
                <a:ea typeface="楷体_GB2312" pitchFamily="1" charset="-122"/>
              </a:rPr>
              <a:t>整型表达式</a:t>
            </a:r>
            <a:r>
              <a:rPr lang="zh-CN" altLang="zh-CN" sz="2200" dirty="0">
                <a:latin typeface="楷体_GB2312" pitchFamily="1" charset="-122"/>
                <a:ea typeface="楷体_GB2312" pitchFamily="1" charset="-122"/>
              </a:rPr>
              <a:t>&gt;)</a:t>
            </a:r>
          </a:p>
          <a:p>
            <a:pPr lvl="1" eaLnBrk="1" hangingPunct="1">
              <a:buFont typeface="Wingdings" panose="05000000000000000000" pitchFamily="2" charset="2"/>
              <a:buNone/>
            </a:pPr>
            <a:r>
              <a:rPr lang="zh-CN" altLang="zh-CN" sz="2200" dirty="0">
                <a:latin typeface="楷体_GB2312" pitchFamily="1" charset="-122"/>
                <a:ea typeface="楷体_GB2312" pitchFamily="1" charset="-122"/>
              </a:rPr>
              <a:t>{	case &lt;整型常量表达式1&gt;: &lt;语句序列1&gt;</a:t>
            </a:r>
          </a:p>
          <a:p>
            <a:pPr lvl="1" eaLnBrk="1" hangingPunct="1">
              <a:buFont typeface="Wingdings" panose="05000000000000000000" pitchFamily="2" charset="2"/>
              <a:buNone/>
            </a:pPr>
            <a:r>
              <a:rPr lang="zh-CN" altLang="zh-CN" sz="2200" dirty="0">
                <a:latin typeface="楷体_GB2312" pitchFamily="1" charset="-122"/>
                <a:ea typeface="楷体_GB2312" pitchFamily="1" charset="-122"/>
              </a:rPr>
              <a:t>	case &lt;整型常量表达式2&gt;: &lt;语句序列2&gt;</a:t>
            </a:r>
          </a:p>
          <a:p>
            <a:pPr lvl="1" eaLnBrk="1" hangingPunct="1">
              <a:buFont typeface="Wingdings" panose="05000000000000000000" pitchFamily="2" charset="2"/>
              <a:buNone/>
            </a:pPr>
            <a:r>
              <a:rPr lang="zh-CN" altLang="zh-CN" sz="2200" dirty="0">
                <a:latin typeface="楷体_GB2312" pitchFamily="1" charset="-122"/>
                <a:ea typeface="楷体_GB2312" pitchFamily="1" charset="-122"/>
              </a:rPr>
              <a:t>        :</a:t>
            </a:r>
          </a:p>
          <a:p>
            <a:pPr lvl="1" eaLnBrk="1" hangingPunct="1">
              <a:buFont typeface="Wingdings" panose="05000000000000000000" pitchFamily="2" charset="2"/>
              <a:buNone/>
            </a:pPr>
            <a:r>
              <a:rPr lang="zh-CN" altLang="zh-CN" sz="2200" dirty="0">
                <a:latin typeface="楷体_GB2312" pitchFamily="1" charset="-122"/>
                <a:ea typeface="楷体_GB2312" pitchFamily="1" charset="-122"/>
              </a:rPr>
              <a:t>	case &lt;整型常量表达式n&gt;: &lt;语句序列n&gt;</a:t>
            </a:r>
          </a:p>
          <a:p>
            <a:pPr lvl="1" eaLnBrk="1" hangingPunct="1">
              <a:buFont typeface="Wingdings" panose="05000000000000000000" pitchFamily="2" charset="2"/>
              <a:buNone/>
            </a:pPr>
            <a:r>
              <a:rPr lang="zh-CN" altLang="zh-CN" sz="2200" dirty="0">
                <a:latin typeface="楷体_GB2312" pitchFamily="1" charset="-122"/>
                <a:ea typeface="楷体_GB2312" pitchFamily="1" charset="-122"/>
              </a:rPr>
              <a:t>	</a:t>
            </a:r>
            <a:r>
              <a:rPr lang="zh-CN" altLang="zh-CN" sz="2200" dirty="0">
                <a:solidFill>
                  <a:srgbClr val="FF0000"/>
                </a:solidFill>
                <a:latin typeface="楷体_GB2312" pitchFamily="1" charset="-122"/>
                <a:ea typeface="楷体_GB2312" pitchFamily="1" charset="-122"/>
              </a:rPr>
              <a:t>[default: &lt;语句序列n+1&gt;]</a:t>
            </a:r>
          </a:p>
          <a:p>
            <a:pPr lvl="1" eaLnBrk="1" hangingPunct="1">
              <a:buFont typeface="Wingdings" panose="05000000000000000000" pitchFamily="2" charset="2"/>
              <a:buNone/>
            </a:pPr>
            <a:r>
              <a:rPr lang="zh-CN" altLang="zh-CN" sz="2200" dirty="0">
                <a:latin typeface="楷体_GB2312" pitchFamily="1" charset="-122"/>
                <a:ea typeface="楷体_GB2312" pitchFamily="1" charset="-122"/>
              </a:rPr>
              <a:t>}</a:t>
            </a:r>
          </a:p>
          <a:p>
            <a:pPr eaLnBrk="1" hangingPunct="1"/>
            <a:endParaRPr lang="en-US" altLang="zh-CN" sz="2600" dirty="0">
              <a:latin typeface="楷体_GB2312" pitchFamily="1" charset="-122"/>
              <a:ea typeface="楷体_GB2312" pitchFamily="1" charset="-122"/>
            </a:endParaRPr>
          </a:p>
        </p:txBody>
      </p:sp>
      <p:sp>
        <p:nvSpPr>
          <p:cNvPr id="2" name="灯片编号占位符 1">
            <a:extLst>
              <a:ext uri="{FF2B5EF4-FFF2-40B4-BE49-F238E27FC236}">
                <a16:creationId xmlns:a16="http://schemas.microsoft.com/office/drawing/2014/main" id="{FA80E56C-E2C7-4B63-BFD6-8820B75E1E42}"/>
              </a:ext>
            </a:extLst>
          </p:cNvPr>
          <p:cNvSpPr>
            <a:spLocks noGrp="1"/>
          </p:cNvSpPr>
          <p:nvPr>
            <p:ph type="sldNum" sz="quarter" idx="12"/>
          </p:nvPr>
        </p:nvSpPr>
        <p:spPr/>
        <p:txBody>
          <a:bodyPr/>
          <a:lstStyle/>
          <a:p>
            <a:pPr>
              <a:defRPr/>
            </a:pPr>
            <a:fld id="{1ADF9307-8367-4296-A787-9228074D1E97}" type="slidenum">
              <a:rPr lang="zh-CN" altLang="zh-CN" smtClean="0"/>
              <a:pPr>
                <a:defRPr/>
              </a:pPr>
              <a:t>19</a:t>
            </a:fld>
            <a:endParaRPr lang="zh-CN"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4EE01713-D682-49F4-AA6E-F61CF836BE59}"/>
              </a:ext>
            </a:extLst>
          </p:cNvPr>
          <p:cNvSpPr>
            <a:spLocks noGrp="1" noChangeArrowheads="1"/>
          </p:cNvSpPr>
          <p:nvPr>
            <p:ph type="ctrTitle"/>
          </p:nvPr>
        </p:nvSpPr>
        <p:spPr>
          <a:xfrm>
            <a:off x="1188243" y="1556792"/>
            <a:ext cx="6767513" cy="1752600"/>
          </a:xfrm>
        </p:spPr>
        <p:txBody>
          <a:bodyPr/>
          <a:lstStyle/>
          <a:p>
            <a:pPr eaLnBrk="1" hangingPunct="1"/>
            <a:r>
              <a:rPr lang="zh-CN" altLang="zh-CN" sz="4800">
                <a:latin typeface="楷体_GB2312" pitchFamily="1" charset="-122"/>
                <a:ea typeface="楷体_GB2312" pitchFamily="1" charset="-122"/>
              </a:rPr>
              <a:t>第</a:t>
            </a:r>
            <a:r>
              <a:rPr lang="en-US" altLang="zh-CN" sz="4800">
                <a:latin typeface="楷体_GB2312" pitchFamily="1" charset="-122"/>
                <a:ea typeface="楷体_GB2312" pitchFamily="1" charset="-122"/>
              </a:rPr>
              <a:t>3</a:t>
            </a:r>
            <a:r>
              <a:rPr lang="zh-CN" altLang="zh-CN" sz="4800">
                <a:latin typeface="楷体_GB2312" pitchFamily="1" charset="-122"/>
                <a:ea typeface="楷体_GB2312" pitchFamily="1" charset="-122"/>
              </a:rPr>
              <a:t>章 程序的流程控制</a:t>
            </a:r>
            <a:br>
              <a:rPr lang="zh-CN" altLang="zh-CN" sz="4800">
                <a:latin typeface="楷体_GB2312" pitchFamily="1" charset="-122"/>
                <a:ea typeface="楷体_GB2312" pitchFamily="1" charset="-122"/>
              </a:rPr>
            </a:br>
            <a:r>
              <a:rPr lang="zh-CN" altLang="zh-CN" sz="4800">
                <a:latin typeface="楷体_GB2312" pitchFamily="1" charset="-122"/>
                <a:ea typeface="楷体_GB2312" pitchFamily="1" charset="-122"/>
              </a:rPr>
              <a:t>            </a:t>
            </a:r>
            <a:r>
              <a:rPr lang="en-US" altLang="zh-CN" sz="4800">
                <a:latin typeface="楷体_GB2312" pitchFamily="1" charset="-122"/>
                <a:ea typeface="楷体_GB2312" pitchFamily="1" charset="-122"/>
              </a:rPr>
              <a:t>       </a:t>
            </a:r>
            <a:r>
              <a:rPr lang="zh-CN" altLang="zh-CN" sz="4800">
                <a:ea typeface="楷体_GB2312" pitchFamily="1" charset="-122"/>
              </a:rPr>
              <a:t>——</a:t>
            </a:r>
            <a:r>
              <a:rPr lang="zh-CN" altLang="zh-CN" sz="4800">
                <a:latin typeface="楷体_GB2312" pitchFamily="1" charset="-122"/>
                <a:ea typeface="楷体_GB2312" pitchFamily="1" charset="-122"/>
              </a:rPr>
              <a:t> 语句</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a:extLst>
              <a:ext uri="{FF2B5EF4-FFF2-40B4-BE49-F238E27FC236}">
                <a16:creationId xmlns:a16="http://schemas.microsoft.com/office/drawing/2014/main" id="{ACDE98F8-2F8E-4531-A167-EF33C02E1408}"/>
              </a:ext>
            </a:extLst>
          </p:cNvPr>
          <p:cNvSpPr>
            <a:spLocks noGrp="1" noChangeArrowheads="1"/>
          </p:cNvSpPr>
          <p:nvPr>
            <p:ph type="title"/>
          </p:nvPr>
        </p:nvSpPr>
        <p:spPr>
          <a:xfrm>
            <a:off x="1403350" y="333375"/>
            <a:ext cx="7772400" cy="1143000"/>
          </a:xfrm>
        </p:spPr>
        <p:txBody>
          <a:bodyPr/>
          <a:lstStyle/>
          <a:p>
            <a:pPr eaLnBrk="1" hangingPunct="1"/>
            <a:r>
              <a:rPr lang="zh-CN" altLang="zh-CN">
                <a:latin typeface="楷体_GB2312" pitchFamily="1" charset="-122"/>
                <a:ea typeface="楷体_GB2312" pitchFamily="1" charset="-122"/>
              </a:rPr>
              <a:t> </a:t>
            </a:r>
            <a:r>
              <a:rPr lang="en-US" altLang="zh-CN" sz="4000"/>
              <a:t>3.3.2 </a:t>
            </a:r>
            <a:r>
              <a:rPr lang="en-US" altLang="zh-CN" sz="4000">
                <a:latin typeface="Times New Roman" panose="02020603050405020304" pitchFamily="18" charset="0"/>
                <a:ea typeface="楷体_GB2312" pitchFamily="1" charset="-122"/>
                <a:cs typeface="Times New Roman" panose="02020603050405020304" pitchFamily="18" charset="0"/>
              </a:rPr>
              <a:t>switch </a:t>
            </a:r>
            <a:r>
              <a:rPr lang="zh-CN" altLang="zh-CN" sz="4000">
                <a:latin typeface="楷体_GB2312" pitchFamily="1" charset="-122"/>
                <a:ea typeface="楷体_GB2312" pitchFamily="1" charset="-122"/>
              </a:rPr>
              <a:t>语句</a:t>
            </a:r>
          </a:p>
        </p:txBody>
      </p:sp>
      <p:sp>
        <p:nvSpPr>
          <p:cNvPr id="29698" name="Rectangle 3">
            <a:extLst>
              <a:ext uri="{FF2B5EF4-FFF2-40B4-BE49-F238E27FC236}">
                <a16:creationId xmlns:a16="http://schemas.microsoft.com/office/drawing/2014/main" id="{730E271E-38D4-4687-BE23-D6C8CF391A75}"/>
              </a:ext>
            </a:extLst>
          </p:cNvPr>
          <p:cNvSpPr>
            <a:spLocks noGrp="1" noChangeArrowheads="1"/>
          </p:cNvSpPr>
          <p:nvPr>
            <p:ph idx="1"/>
          </p:nvPr>
        </p:nvSpPr>
        <p:spPr>
          <a:xfrm>
            <a:off x="611188" y="2060575"/>
            <a:ext cx="7907337" cy="4210050"/>
          </a:xfrm>
        </p:spPr>
        <p:txBody>
          <a:bodyPr/>
          <a:lstStyle/>
          <a:p>
            <a:pPr marL="360363" indent="-360363" eaLnBrk="1" hangingPunct="1">
              <a:spcBef>
                <a:spcPct val="25000"/>
              </a:spcBef>
              <a:spcAft>
                <a:spcPct val="50000"/>
              </a:spcAft>
            </a:pPr>
            <a:r>
              <a:rPr lang="zh-CN" altLang="zh-CN" sz="2800" dirty="0">
                <a:solidFill>
                  <a:srgbClr val="FF0000"/>
                </a:solidFill>
                <a:latin typeface="Times New Roman" panose="02020603050405020304" pitchFamily="18" charset="0"/>
                <a:ea typeface="楷体_GB2312" pitchFamily="1" charset="-122"/>
                <a:cs typeface="Times New Roman" panose="02020603050405020304" pitchFamily="18" charset="0"/>
              </a:rPr>
              <a:t>switch</a:t>
            </a:r>
            <a:r>
              <a:rPr lang="zh-CN" altLang="zh-CN" sz="2800" dirty="0">
                <a:latin typeface="Times New Roman" panose="02020603050405020304" pitchFamily="18" charset="0"/>
                <a:ea typeface="楷体_GB2312" pitchFamily="1" charset="-122"/>
                <a:cs typeface="Times New Roman" panose="02020603050405020304" pitchFamily="18" charset="0"/>
              </a:rPr>
              <a:t>语句中使用</a:t>
            </a:r>
            <a:r>
              <a:rPr lang="zh-CN" altLang="zh-CN" sz="2800" dirty="0">
                <a:solidFill>
                  <a:srgbClr val="FF0000"/>
                </a:solidFill>
                <a:latin typeface="Times New Roman" panose="02020603050405020304" pitchFamily="18" charset="0"/>
                <a:ea typeface="楷体_GB2312" pitchFamily="1" charset="-122"/>
                <a:cs typeface="Times New Roman" panose="02020603050405020304" pitchFamily="18" charset="0"/>
              </a:rPr>
              <a:t>break</a:t>
            </a:r>
            <a:r>
              <a:rPr lang="zh-CN" altLang="zh-CN" sz="2800" dirty="0">
                <a:latin typeface="Times New Roman" panose="02020603050405020304" pitchFamily="18" charset="0"/>
                <a:ea typeface="楷体_GB2312" pitchFamily="1" charset="-122"/>
                <a:cs typeface="Times New Roman" panose="02020603050405020304" pitchFamily="18" charset="0"/>
              </a:rPr>
              <a:t>语句</a:t>
            </a:r>
            <a:endParaRPr lang="en-US" altLang="zh-CN" sz="2800" dirty="0">
              <a:latin typeface="Times New Roman" panose="02020603050405020304" pitchFamily="18" charset="0"/>
              <a:ea typeface="楷体_GB2312" pitchFamily="1" charset="-122"/>
              <a:cs typeface="Times New Roman" panose="02020603050405020304" pitchFamily="18" charset="0"/>
            </a:endParaRPr>
          </a:p>
          <a:p>
            <a:pPr marL="760413" lvl="1" indent="-360363" eaLnBrk="1" hangingPunct="1">
              <a:spcBef>
                <a:spcPct val="25000"/>
              </a:spcBef>
              <a:spcAft>
                <a:spcPct val="50000"/>
              </a:spcAft>
            </a:pPr>
            <a:r>
              <a:rPr lang="zh-CN" altLang="zh-CN" sz="2400" dirty="0">
                <a:latin typeface="Times New Roman" panose="02020603050405020304" pitchFamily="18" charset="0"/>
                <a:ea typeface="楷体_GB2312" pitchFamily="1" charset="-122"/>
                <a:cs typeface="Times New Roman" panose="02020603050405020304" pitchFamily="18" charset="0"/>
                <a:sym typeface="Arial" panose="020B0604020202020204" pitchFamily="34" charset="0"/>
              </a:rPr>
              <a:t>在</a:t>
            </a:r>
            <a:r>
              <a:rPr lang="zh-CN" altLang="zh-CN" sz="2400" dirty="0">
                <a:latin typeface="Times New Roman" panose="02020603050405020304" pitchFamily="18" charset="0"/>
                <a:ea typeface="楷体_GB2312" pitchFamily="1" charset="-122"/>
                <a:cs typeface="Times New Roman" panose="02020603050405020304" pitchFamily="18" charset="0"/>
              </a:rPr>
              <a:t>执行某个分支时，用break语句结束该分支的执行。</a:t>
            </a:r>
          </a:p>
          <a:p>
            <a:pPr marL="760413" lvl="1" indent="-360363" eaLnBrk="1" hangingPunct="1">
              <a:spcBef>
                <a:spcPct val="25000"/>
              </a:spcBef>
              <a:spcAft>
                <a:spcPct val="50000"/>
              </a:spcAft>
            </a:pPr>
            <a:r>
              <a:rPr lang="zh-CN" altLang="zh-CN" sz="2400" dirty="0">
                <a:latin typeface="Times New Roman" panose="02020603050405020304" pitchFamily="18" charset="0"/>
                <a:ea typeface="楷体_GB2312" pitchFamily="1" charset="-122"/>
                <a:cs typeface="Times New Roman" panose="02020603050405020304" pitchFamily="18" charset="0"/>
                <a:sym typeface="Arial" panose="020B0604020202020204" pitchFamily="34" charset="0"/>
              </a:rPr>
              <a:t>如果</a:t>
            </a:r>
            <a:r>
              <a:rPr lang="zh-CN" altLang="zh-CN" sz="2400" dirty="0">
                <a:latin typeface="Times New Roman" panose="02020603050405020304" pitchFamily="18" charset="0"/>
                <a:ea typeface="楷体_GB2312" pitchFamily="1" charset="-122"/>
                <a:cs typeface="Times New Roman" panose="02020603050405020304" pitchFamily="18" charset="0"/>
              </a:rPr>
              <a:t>没有break语句（最后一个分支除外），则</a:t>
            </a:r>
            <a:r>
              <a:rPr lang="zh-CN" altLang="zh-CN" sz="2400" dirty="0">
                <a:solidFill>
                  <a:srgbClr val="FF0000"/>
                </a:solidFill>
                <a:latin typeface="Times New Roman" panose="02020603050405020304" pitchFamily="18" charset="0"/>
                <a:ea typeface="楷体_GB2312" pitchFamily="1" charset="-122"/>
                <a:cs typeface="Times New Roman" panose="02020603050405020304" pitchFamily="18" charset="0"/>
              </a:rPr>
              <a:t>继续执行紧接着的下一个分支中的语句序列</a:t>
            </a:r>
            <a:r>
              <a:rPr lang="zh-CN" altLang="zh-CN" sz="2400" dirty="0">
                <a:latin typeface="Times New Roman" panose="02020603050405020304" pitchFamily="18" charset="0"/>
                <a:ea typeface="楷体_GB2312" pitchFamily="1" charset="-122"/>
                <a:cs typeface="Times New Roman" panose="02020603050405020304" pitchFamily="18" charset="0"/>
              </a:rPr>
              <a:t>。</a:t>
            </a:r>
            <a:endParaRPr lang="en-US" altLang="zh-CN" sz="2400" dirty="0">
              <a:latin typeface="Times New Roman" panose="02020603050405020304" pitchFamily="18" charset="0"/>
              <a:ea typeface="楷体_GB2312" pitchFamily="1" charset="-122"/>
              <a:cs typeface="Times New Roman" panose="02020603050405020304" pitchFamily="18" charset="0"/>
            </a:endParaRPr>
          </a:p>
          <a:p>
            <a:pPr marL="1160463" lvl="2" indent="-360363" eaLnBrk="1" hangingPunct="1">
              <a:spcBef>
                <a:spcPct val="25000"/>
              </a:spcBef>
              <a:spcAft>
                <a:spcPct val="50000"/>
              </a:spcAft>
              <a:buFont typeface="Wingdings" panose="05000000000000000000" pitchFamily="2" charset="2"/>
              <a:buChar char="Ø"/>
            </a:pPr>
            <a:r>
              <a:rPr lang="zh-CN" altLang="zh-CN" sz="2000" dirty="0">
                <a:latin typeface="Times New Roman" panose="02020603050405020304" pitchFamily="18" charset="0"/>
                <a:ea typeface="楷体_GB2312" pitchFamily="1" charset="-122"/>
                <a:cs typeface="Times New Roman" panose="02020603050405020304" pitchFamily="18" charset="0"/>
              </a:rPr>
              <a:t>在其它一些语言（如：Pascal）的多路选择语句中，一个分支执行完后将自动结束多路选择语句的执行。</a:t>
            </a:r>
            <a:endParaRPr lang="en-US" altLang="zh-CN" sz="2000" dirty="0">
              <a:latin typeface="Times New Roman" panose="02020603050405020304" pitchFamily="18" charset="0"/>
              <a:ea typeface="楷体_GB2312" pitchFamily="1" charset="-122"/>
              <a:cs typeface="Times New Roman" panose="02020603050405020304" pitchFamily="18" charset="0"/>
            </a:endParaRPr>
          </a:p>
          <a:p>
            <a:pPr marL="760413" lvl="1" indent="-360363" eaLnBrk="1" hangingPunct="1">
              <a:spcBef>
                <a:spcPct val="25000"/>
              </a:spcBef>
              <a:spcAft>
                <a:spcPct val="50000"/>
              </a:spcAft>
            </a:pPr>
            <a:r>
              <a:rPr lang="zh-CN" altLang="en-US" sz="2400" dirty="0">
                <a:latin typeface="Times New Roman" panose="02020603050405020304" pitchFamily="18" charset="0"/>
                <a:ea typeface="楷体_GB2312" pitchFamily="1" charset="-122"/>
                <a:cs typeface="Times New Roman" panose="02020603050405020304" pitchFamily="18" charset="0"/>
                <a:sym typeface="Arial" panose="020B0604020202020204" pitchFamily="34" charset="0"/>
              </a:rPr>
              <a:t>在嵌套的</a:t>
            </a:r>
            <a:r>
              <a:rPr lang="en-US" altLang="zh-CN" sz="2400" dirty="0">
                <a:latin typeface="Times New Roman" panose="02020603050405020304" pitchFamily="18" charset="0"/>
                <a:ea typeface="楷体_GB2312" pitchFamily="1" charset="-122"/>
                <a:cs typeface="Times New Roman" panose="02020603050405020304" pitchFamily="18" charset="0"/>
                <a:sym typeface="Arial" panose="020B0604020202020204" pitchFamily="34" charset="0"/>
              </a:rPr>
              <a:t>switch</a:t>
            </a:r>
            <a:r>
              <a:rPr lang="zh-CN" altLang="en-US" sz="2400" dirty="0">
                <a:latin typeface="Times New Roman" panose="02020603050405020304" pitchFamily="18" charset="0"/>
                <a:ea typeface="楷体_GB2312" pitchFamily="1" charset="-122"/>
                <a:cs typeface="Times New Roman" panose="02020603050405020304" pitchFamily="18" charset="0"/>
                <a:sym typeface="Arial" panose="020B0604020202020204" pitchFamily="34" charset="0"/>
              </a:rPr>
              <a:t>语句中，内层</a:t>
            </a:r>
            <a:r>
              <a:rPr lang="en-US" altLang="zh-CN" sz="2400" dirty="0">
                <a:latin typeface="Times New Roman" panose="02020603050405020304" pitchFamily="18" charset="0"/>
                <a:ea typeface="楷体_GB2312" pitchFamily="1" charset="-122"/>
                <a:cs typeface="Times New Roman" panose="02020603050405020304" pitchFamily="18" charset="0"/>
                <a:sym typeface="Arial" panose="020B0604020202020204" pitchFamily="34" charset="0"/>
              </a:rPr>
              <a:t>switch</a:t>
            </a:r>
            <a:r>
              <a:rPr lang="zh-CN" altLang="en-US" sz="2400" dirty="0">
                <a:latin typeface="Times New Roman" panose="02020603050405020304" pitchFamily="18" charset="0"/>
                <a:ea typeface="楷体_GB2312" pitchFamily="1" charset="-122"/>
                <a:cs typeface="Times New Roman" panose="02020603050405020304" pitchFamily="18" charset="0"/>
                <a:sym typeface="Arial" panose="020B0604020202020204" pitchFamily="34" charset="0"/>
              </a:rPr>
              <a:t>语句中的</a:t>
            </a:r>
            <a:r>
              <a:rPr lang="en-US" altLang="zh-CN" sz="2400" dirty="0">
                <a:latin typeface="Times New Roman" panose="02020603050405020304" pitchFamily="18" charset="0"/>
                <a:ea typeface="楷体_GB2312" pitchFamily="1" charset="-122"/>
                <a:cs typeface="Times New Roman" panose="02020603050405020304" pitchFamily="18" charset="0"/>
                <a:sym typeface="Arial" panose="020B0604020202020204" pitchFamily="34" charset="0"/>
              </a:rPr>
              <a:t>break</a:t>
            </a:r>
            <a:r>
              <a:rPr lang="zh-CN" altLang="en-US" sz="2400" dirty="0">
                <a:latin typeface="Times New Roman" panose="02020603050405020304" pitchFamily="18" charset="0"/>
                <a:ea typeface="楷体_GB2312" pitchFamily="1" charset="-122"/>
                <a:cs typeface="Times New Roman" panose="02020603050405020304" pitchFamily="18" charset="0"/>
                <a:sym typeface="Arial" panose="020B0604020202020204" pitchFamily="34" charset="0"/>
              </a:rPr>
              <a:t>只结束该内层分支的执行。</a:t>
            </a:r>
            <a:endParaRPr lang="en-US" altLang="zh-CN" sz="2400" dirty="0">
              <a:latin typeface="Times New Roman" panose="02020603050405020304" pitchFamily="18" charset="0"/>
              <a:ea typeface="楷体_GB2312" pitchFamily="1" charset="-122"/>
              <a:cs typeface="Times New Roman" panose="02020603050405020304" pitchFamily="18" charset="0"/>
              <a:sym typeface="Arial" panose="020B0604020202020204" pitchFamily="34" charset="0"/>
            </a:endParaRPr>
          </a:p>
          <a:p>
            <a:pPr marL="760413" lvl="1" indent="-360363" eaLnBrk="1" hangingPunct="1">
              <a:spcBef>
                <a:spcPct val="25000"/>
              </a:spcBef>
              <a:spcAft>
                <a:spcPct val="50000"/>
              </a:spcAft>
              <a:buFont typeface="Wingdings" panose="05000000000000000000" pitchFamily="2" charset="2"/>
              <a:buChar char="Ø"/>
            </a:pPr>
            <a:endParaRPr lang="zh-CN" altLang="zh-CN" sz="2000" dirty="0">
              <a:latin typeface="Times New Roman" panose="02020603050405020304" pitchFamily="18" charset="0"/>
              <a:ea typeface="楷体_GB2312" pitchFamily="1" charset="-122"/>
              <a:cs typeface="Times New Roman" panose="02020603050405020304" pitchFamily="18" charset="0"/>
            </a:endParaRPr>
          </a:p>
        </p:txBody>
      </p:sp>
      <p:sp>
        <p:nvSpPr>
          <p:cNvPr id="2" name="灯片编号占位符 1">
            <a:extLst>
              <a:ext uri="{FF2B5EF4-FFF2-40B4-BE49-F238E27FC236}">
                <a16:creationId xmlns:a16="http://schemas.microsoft.com/office/drawing/2014/main" id="{CCCF7124-F99D-4639-B207-87BA4C3CCA83}"/>
              </a:ext>
            </a:extLst>
          </p:cNvPr>
          <p:cNvSpPr>
            <a:spLocks noGrp="1"/>
          </p:cNvSpPr>
          <p:nvPr>
            <p:ph type="sldNum" sz="quarter" idx="12"/>
          </p:nvPr>
        </p:nvSpPr>
        <p:spPr/>
        <p:txBody>
          <a:bodyPr/>
          <a:lstStyle/>
          <a:p>
            <a:pPr>
              <a:defRPr/>
            </a:pPr>
            <a:fld id="{1ADF9307-8367-4296-A787-9228074D1E97}" type="slidenum">
              <a:rPr lang="zh-CN" altLang="zh-CN" smtClean="0"/>
              <a:pPr>
                <a:defRPr/>
              </a:pPr>
              <a:t>20</a:t>
            </a:fld>
            <a:endParaRPr lang="zh-CN"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a:extLst>
              <a:ext uri="{FF2B5EF4-FFF2-40B4-BE49-F238E27FC236}">
                <a16:creationId xmlns:a16="http://schemas.microsoft.com/office/drawing/2014/main" id="{C20AE3C7-59D6-4BD6-9A51-22298D2F4444}"/>
              </a:ext>
            </a:extLst>
          </p:cNvPr>
          <p:cNvSpPr>
            <a:spLocks noGrp="1" noChangeArrowheads="1"/>
          </p:cNvSpPr>
          <p:nvPr>
            <p:ph type="title"/>
          </p:nvPr>
        </p:nvSpPr>
        <p:spPr>
          <a:xfrm>
            <a:off x="1403350" y="333375"/>
            <a:ext cx="7772400" cy="1143000"/>
          </a:xfrm>
        </p:spPr>
        <p:txBody>
          <a:bodyPr/>
          <a:lstStyle/>
          <a:p>
            <a:pPr eaLnBrk="1" hangingPunct="1"/>
            <a:r>
              <a:rPr lang="zh-CN" altLang="zh-CN">
                <a:latin typeface="楷体_GB2312" pitchFamily="1" charset="-122"/>
                <a:ea typeface="楷体_GB2312" pitchFamily="1" charset="-122"/>
              </a:rPr>
              <a:t> </a:t>
            </a:r>
            <a:r>
              <a:rPr lang="en-US" altLang="zh-CN" sz="4000"/>
              <a:t>3.3.2 </a:t>
            </a:r>
            <a:r>
              <a:rPr lang="en-US" altLang="zh-CN" sz="4000">
                <a:latin typeface="Times New Roman" panose="02020603050405020304" pitchFamily="18" charset="0"/>
                <a:ea typeface="楷体_GB2312" pitchFamily="1" charset="-122"/>
                <a:cs typeface="Times New Roman" panose="02020603050405020304" pitchFamily="18" charset="0"/>
              </a:rPr>
              <a:t>switch </a:t>
            </a:r>
            <a:r>
              <a:rPr lang="zh-CN" altLang="zh-CN" sz="4000">
                <a:latin typeface="楷体_GB2312" pitchFamily="1" charset="-122"/>
                <a:ea typeface="楷体_GB2312" pitchFamily="1" charset="-122"/>
              </a:rPr>
              <a:t>语句</a:t>
            </a:r>
          </a:p>
        </p:txBody>
      </p:sp>
      <p:sp>
        <p:nvSpPr>
          <p:cNvPr id="30722" name="Rectangle 3">
            <a:extLst>
              <a:ext uri="{FF2B5EF4-FFF2-40B4-BE49-F238E27FC236}">
                <a16:creationId xmlns:a16="http://schemas.microsoft.com/office/drawing/2014/main" id="{52AB2CF0-37DA-4AEA-8AFF-D35BC9DF1FF7}"/>
              </a:ext>
            </a:extLst>
          </p:cNvPr>
          <p:cNvSpPr>
            <a:spLocks noGrp="1" noChangeArrowheads="1"/>
          </p:cNvSpPr>
          <p:nvPr>
            <p:ph idx="1"/>
          </p:nvPr>
        </p:nvSpPr>
        <p:spPr>
          <a:xfrm>
            <a:off x="1985168" y="1553618"/>
            <a:ext cx="5173663" cy="4973638"/>
          </a:xfrm>
          <a:solidFill>
            <a:schemeClr val="bg1"/>
          </a:solidFill>
          <a:ln w="28575">
            <a:solidFill>
              <a:schemeClr val="tx1"/>
            </a:solidFill>
            <a:prstDash val="sysDash"/>
          </a:ln>
        </p:spPr>
        <p:txBody>
          <a:bodyPr/>
          <a:lstStyle/>
          <a:p>
            <a:pPr algn="just" eaLnBrk="1" hangingPunct="1">
              <a:lnSpc>
                <a:spcPct val="80000"/>
              </a:lnSpc>
              <a:buFont typeface="Wingdings" panose="05000000000000000000" pitchFamily="2" charset="2"/>
              <a:buNone/>
            </a:pPr>
            <a:r>
              <a:rPr lang="zh-CN" altLang="zh-CN" sz="1800" b="1" dirty="0">
                <a:solidFill>
                  <a:srgbClr val="0070C0"/>
                </a:solidFill>
                <a:latin typeface="Times New Roman" panose="02020603050405020304" pitchFamily="18" charset="0"/>
                <a:ea typeface="楷体_GB2312" pitchFamily="1" charset="-122"/>
                <a:cs typeface="Times New Roman" panose="02020603050405020304" pitchFamily="18" charset="0"/>
              </a:rPr>
              <a:t>#include</a:t>
            </a:r>
            <a:r>
              <a:rPr lang="zh-CN" altLang="zh-CN" sz="1800" b="1" dirty="0">
                <a:latin typeface="Times New Roman" panose="02020603050405020304" pitchFamily="18" charset="0"/>
                <a:ea typeface="楷体_GB2312" pitchFamily="1" charset="-122"/>
                <a:cs typeface="Times New Roman" panose="02020603050405020304" pitchFamily="18" charset="0"/>
              </a:rPr>
              <a:t> </a:t>
            </a:r>
            <a:r>
              <a:rPr lang="zh-CN" altLang="zh-CN" sz="1800" b="1" dirty="0">
                <a:solidFill>
                  <a:srgbClr val="FF9900"/>
                </a:solidFill>
                <a:latin typeface="Times New Roman" panose="02020603050405020304" pitchFamily="18" charset="0"/>
                <a:ea typeface="楷体_GB2312" pitchFamily="1" charset="-122"/>
                <a:cs typeface="Times New Roman" panose="02020603050405020304" pitchFamily="18" charset="0"/>
              </a:rPr>
              <a:t>&lt;</a:t>
            </a:r>
            <a:r>
              <a:rPr lang="zh-CN" altLang="zh-CN" sz="1800" b="1" dirty="0">
                <a:solidFill>
                  <a:srgbClr val="FF9600"/>
                </a:solidFill>
                <a:latin typeface="Times New Roman" panose="02020603050405020304" pitchFamily="18" charset="0"/>
                <a:ea typeface="楷体_GB2312" pitchFamily="1" charset="-122"/>
                <a:cs typeface="Times New Roman" panose="02020603050405020304" pitchFamily="18" charset="0"/>
              </a:rPr>
              <a:t>iostream</a:t>
            </a:r>
            <a:r>
              <a:rPr lang="zh-CN" altLang="zh-CN" sz="1800" b="1" dirty="0">
                <a:solidFill>
                  <a:srgbClr val="FF9900"/>
                </a:solidFill>
                <a:latin typeface="Times New Roman" panose="02020603050405020304" pitchFamily="18" charset="0"/>
                <a:ea typeface="楷体_GB2312" pitchFamily="1" charset="-122"/>
                <a:cs typeface="Times New Roman" panose="02020603050405020304" pitchFamily="18" charset="0"/>
              </a:rPr>
              <a:t>&gt;</a:t>
            </a:r>
          </a:p>
          <a:p>
            <a:pPr eaLnBrk="1" hangingPunct="1">
              <a:lnSpc>
                <a:spcPct val="80000"/>
              </a:lnSpc>
              <a:buFont typeface="Wingdings" panose="05000000000000000000" pitchFamily="2" charset="2"/>
              <a:buNone/>
            </a:pPr>
            <a:r>
              <a:rPr lang="zh-CN" altLang="zh-CN" sz="1800" b="1" dirty="0">
                <a:solidFill>
                  <a:srgbClr val="0070C0"/>
                </a:solidFill>
                <a:latin typeface="Times New Roman" panose="02020603050405020304" pitchFamily="18" charset="0"/>
                <a:ea typeface="楷体_GB2312" pitchFamily="1" charset="-122"/>
                <a:cs typeface="Times New Roman" panose="02020603050405020304" pitchFamily="18" charset="0"/>
              </a:rPr>
              <a:t>using</a:t>
            </a:r>
            <a:r>
              <a:rPr lang="zh-CN" altLang="zh-CN" sz="1800" b="1" dirty="0">
                <a:latin typeface="Times New Roman" panose="02020603050405020304" pitchFamily="18" charset="0"/>
                <a:ea typeface="楷体_GB2312" pitchFamily="1" charset="-122"/>
                <a:cs typeface="Times New Roman" panose="02020603050405020304" pitchFamily="18" charset="0"/>
              </a:rPr>
              <a:t> </a:t>
            </a:r>
            <a:r>
              <a:rPr lang="zh-CN" altLang="zh-CN" sz="1800" b="1" dirty="0">
                <a:solidFill>
                  <a:srgbClr val="0070C0"/>
                </a:solidFill>
                <a:latin typeface="Times New Roman" panose="02020603050405020304" pitchFamily="18" charset="0"/>
                <a:ea typeface="楷体_GB2312" pitchFamily="1" charset="-122"/>
                <a:cs typeface="Times New Roman" panose="02020603050405020304" pitchFamily="18" charset="0"/>
              </a:rPr>
              <a:t>namespace</a:t>
            </a:r>
            <a:r>
              <a:rPr lang="zh-CN" altLang="zh-CN" sz="1800" b="1" dirty="0">
                <a:latin typeface="Times New Roman" panose="02020603050405020304" pitchFamily="18" charset="0"/>
                <a:ea typeface="楷体_GB2312" pitchFamily="1" charset="-122"/>
                <a:cs typeface="Times New Roman" panose="02020603050405020304" pitchFamily="18" charset="0"/>
              </a:rPr>
              <a:t> std;</a:t>
            </a:r>
          </a:p>
          <a:p>
            <a:pPr eaLnBrk="1" hangingPunct="1">
              <a:lnSpc>
                <a:spcPct val="80000"/>
              </a:lnSpc>
              <a:buFont typeface="Wingdings" panose="05000000000000000000" pitchFamily="2" charset="2"/>
              <a:buNone/>
            </a:pPr>
            <a:r>
              <a:rPr lang="zh-CN" altLang="zh-CN" sz="1800" b="1" dirty="0">
                <a:solidFill>
                  <a:srgbClr val="0070C0"/>
                </a:solidFill>
                <a:latin typeface="Times New Roman" panose="02020603050405020304" pitchFamily="18" charset="0"/>
                <a:ea typeface="楷体_GB2312" pitchFamily="1" charset="-122"/>
                <a:cs typeface="Times New Roman" panose="02020603050405020304" pitchFamily="18" charset="0"/>
              </a:rPr>
              <a:t>int</a:t>
            </a:r>
            <a:r>
              <a:rPr lang="zh-CN" altLang="zh-CN" sz="1800" b="1" dirty="0">
                <a:latin typeface="Times New Roman" panose="02020603050405020304" pitchFamily="18" charset="0"/>
                <a:ea typeface="楷体_GB2312" pitchFamily="1" charset="-122"/>
                <a:cs typeface="Times New Roman" panose="02020603050405020304" pitchFamily="18" charset="0"/>
              </a:rPr>
              <a:t> main()</a:t>
            </a:r>
          </a:p>
          <a:p>
            <a:pPr eaLnBrk="1" hangingPunct="1">
              <a:lnSpc>
                <a:spcPct val="80000"/>
              </a:lnSpc>
              <a:buFont typeface="Wingdings" panose="05000000000000000000" pitchFamily="2" charset="2"/>
              <a:buNone/>
            </a:pPr>
            <a:r>
              <a:rPr lang="zh-CN" altLang="zh-CN" sz="1800" b="1" dirty="0">
                <a:latin typeface="Times New Roman" panose="02020603050405020304" pitchFamily="18" charset="0"/>
                <a:ea typeface="楷体_GB2312" pitchFamily="1" charset="-122"/>
                <a:cs typeface="Times New Roman" panose="02020603050405020304" pitchFamily="18" charset="0"/>
              </a:rPr>
              <a:t>{ 	</a:t>
            </a:r>
            <a:r>
              <a:rPr lang="zh-CN" altLang="zh-CN" sz="1800" b="1" dirty="0">
                <a:solidFill>
                  <a:srgbClr val="0070C0"/>
                </a:solidFill>
                <a:latin typeface="Times New Roman" panose="02020603050405020304" pitchFamily="18" charset="0"/>
                <a:ea typeface="楷体_GB2312" pitchFamily="1" charset="-122"/>
                <a:cs typeface="Times New Roman" panose="02020603050405020304" pitchFamily="18" charset="0"/>
              </a:rPr>
              <a:t>int</a:t>
            </a:r>
            <a:r>
              <a:rPr lang="zh-CN" altLang="zh-CN" sz="1800" b="1" dirty="0">
                <a:latin typeface="Times New Roman" panose="02020603050405020304" pitchFamily="18" charset="0"/>
                <a:ea typeface="楷体_GB2312" pitchFamily="1" charset="-122"/>
                <a:cs typeface="Times New Roman" panose="02020603050405020304" pitchFamily="18" charset="0"/>
              </a:rPr>
              <a:t> day;</a:t>
            </a:r>
          </a:p>
          <a:p>
            <a:pPr eaLnBrk="1" hangingPunct="1">
              <a:lnSpc>
                <a:spcPct val="80000"/>
              </a:lnSpc>
              <a:buFont typeface="Wingdings" panose="05000000000000000000" pitchFamily="2" charset="2"/>
              <a:buNone/>
            </a:pPr>
            <a:r>
              <a:rPr lang="zh-CN" altLang="zh-CN" sz="1800" b="1" dirty="0">
                <a:latin typeface="Times New Roman" panose="02020603050405020304" pitchFamily="18" charset="0"/>
                <a:ea typeface="楷体_GB2312" pitchFamily="1" charset="-122"/>
                <a:cs typeface="Times New Roman" panose="02020603050405020304" pitchFamily="18" charset="0"/>
              </a:rPr>
              <a:t>	cin &gt;&gt; day;</a:t>
            </a:r>
          </a:p>
          <a:p>
            <a:pPr eaLnBrk="1" hangingPunct="1">
              <a:lnSpc>
                <a:spcPct val="80000"/>
              </a:lnSpc>
              <a:buFont typeface="Wingdings" panose="05000000000000000000" pitchFamily="2" charset="2"/>
              <a:buNone/>
            </a:pPr>
            <a:r>
              <a:rPr lang="zh-CN" altLang="zh-CN" sz="1800" b="1" dirty="0">
                <a:latin typeface="Times New Roman" panose="02020603050405020304" pitchFamily="18" charset="0"/>
                <a:ea typeface="楷体_GB2312" pitchFamily="1" charset="-122"/>
                <a:cs typeface="Times New Roman" panose="02020603050405020304" pitchFamily="18" charset="0"/>
              </a:rPr>
              <a:t>	</a:t>
            </a:r>
            <a:r>
              <a:rPr lang="zh-CN" altLang="zh-CN" sz="1800" b="1" dirty="0">
                <a:solidFill>
                  <a:srgbClr val="0070C0"/>
                </a:solidFill>
                <a:latin typeface="Times New Roman" panose="02020603050405020304" pitchFamily="18" charset="0"/>
                <a:ea typeface="楷体_GB2312" pitchFamily="1" charset="-122"/>
                <a:cs typeface="Times New Roman" panose="02020603050405020304" pitchFamily="18" charset="0"/>
              </a:rPr>
              <a:t>switch</a:t>
            </a:r>
            <a:r>
              <a:rPr lang="zh-CN" altLang="zh-CN" sz="1800" b="1" dirty="0">
                <a:latin typeface="Times New Roman" panose="02020603050405020304" pitchFamily="18" charset="0"/>
                <a:ea typeface="楷体_GB2312" pitchFamily="1" charset="-122"/>
                <a:cs typeface="Times New Roman" panose="02020603050405020304" pitchFamily="18" charset="0"/>
              </a:rPr>
              <a:t> (day)</a:t>
            </a:r>
          </a:p>
          <a:p>
            <a:pPr eaLnBrk="1" hangingPunct="1">
              <a:lnSpc>
                <a:spcPct val="80000"/>
              </a:lnSpc>
              <a:buFont typeface="Wingdings" panose="05000000000000000000" pitchFamily="2" charset="2"/>
              <a:buNone/>
            </a:pPr>
            <a:r>
              <a:rPr lang="zh-CN" altLang="zh-CN" sz="1800" b="1" dirty="0">
                <a:latin typeface="Times New Roman" panose="02020603050405020304" pitchFamily="18" charset="0"/>
                <a:ea typeface="楷体_GB2312" pitchFamily="1" charset="-122"/>
                <a:cs typeface="Times New Roman" panose="02020603050405020304" pitchFamily="18" charset="0"/>
              </a:rPr>
              <a:t>	{ 	</a:t>
            </a:r>
            <a:r>
              <a:rPr lang="zh-CN" altLang="zh-CN" sz="1800" b="1" dirty="0">
                <a:solidFill>
                  <a:srgbClr val="0070C0"/>
                </a:solidFill>
                <a:latin typeface="Times New Roman" panose="02020603050405020304" pitchFamily="18" charset="0"/>
                <a:ea typeface="楷体_GB2312" pitchFamily="1" charset="-122"/>
                <a:cs typeface="Times New Roman" panose="02020603050405020304" pitchFamily="18" charset="0"/>
              </a:rPr>
              <a:t>case</a:t>
            </a:r>
            <a:r>
              <a:rPr lang="zh-CN" altLang="zh-CN" sz="1800" b="1" dirty="0">
                <a:latin typeface="Times New Roman" panose="02020603050405020304" pitchFamily="18" charset="0"/>
                <a:ea typeface="楷体_GB2312" pitchFamily="1" charset="-122"/>
                <a:cs typeface="Times New Roman" panose="02020603050405020304" pitchFamily="18" charset="0"/>
              </a:rPr>
              <a:t> 0: cout &lt;&lt; </a:t>
            </a:r>
            <a:r>
              <a:rPr lang="zh-CN" altLang="zh-CN" sz="1800" b="1" dirty="0">
                <a:solidFill>
                  <a:srgbClr val="FF9900"/>
                </a:solidFill>
                <a:latin typeface="Times New Roman" panose="02020603050405020304" pitchFamily="18" charset="0"/>
                <a:ea typeface="楷体_GB2312" pitchFamily="1" charset="-122"/>
                <a:cs typeface="Times New Roman" panose="02020603050405020304" pitchFamily="18" charset="0"/>
              </a:rPr>
              <a:t>"Sunday"</a:t>
            </a:r>
            <a:r>
              <a:rPr lang="zh-CN" altLang="zh-CN" sz="1800" b="1" dirty="0">
                <a:latin typeface="Times New Roman" panose="02020603050405020304" pitchFamily="18" charset="0"/>
                <a:ea typeface="楷体_GB2312" pitchFamily="1" charset="-122"/>
                <a:cs typeface="Times New Roman" panose="02020603050405020304" pitchFamily="18" charset="0"/>
              </a:rPr>
              <a:t>; </a:t>
            </a:r>
            <a:r>
              <a:rPr lang="zh-CN" altLang="zh-CN" sz="1800" b="1" dirty="0">
                <a:solidFill>
                  <a:srgbClr val="0070C0"/>
                </a:solidFill>
                <a:latin typeface="Times New Roman" panose="02020603050405020304" pitchFamily="18" charset="0"/>
                <a:ea typeface="楷体_GB2312" pitchFamily="1" charset="-122"/>
                <a:cs typeface="Times New Roman" panose="02020603050405020304" pitchFamily="18" charset="0"/>
              </a:rPr>
              <a:t>break</a:t>
            </a:r>
            <a:r>
              <a:rPr lang="zh-CN" altLang="zh-CN" sz="1800" b="1" dirty="0">
                <a:latin typeface="Times New Roman" panose="02020603050405020304" pitchFamily="18" charset="0"/>
                <a:ea typeface="楷体_GB2312" pitchFamily="1" charset="-122"/>
                <a:cs typeface="Times New Roman" panose="02020603050405020304" pitchFamily="18" charset="0"/>
              </a:rPr>
              <a:t>;</a:t>
            </a:r>
          </a:p>
          <a:p>
            <a:pPr eaLnBrk="1" hangingPunct="1">
              <a:lnSpc>
                <a:spcPct val="80000"/>
              </a:lnSpc>
              <a:buFont typeface="Wingdings" panose="05000000000000000000" pitchFamily="2" charset="2"/>
              <a:buNone/>
            </a:pPr>
            <a:r>
              <a:rPr lang="zh-CN" altLang="zh-CN" sz="1800" b="1" dirty="0">
                <a:latin typeface="Times New Roman" panose="02020603050405020304" pitchFamily="18" charset="0"/>
                <a:ea typeface="楷体_GB2312" pitchFamily="1" charset="-122"/>
                <a:cs typeface="Times New Roman" panose="02020603050405020304" pitchFamily="18" charset="0"/>
              </a:rPr>
              <a:t>		</a:t>
            </a:r>
            <a:r>
              <a:rPr lang="zh-CN" altLang="zh-CN" sz="1800" b="1" dirty="0">
                <a:solidFill>
                  <a:srgbClr val="0070C0"/>
                </a:solidFill>
                <a:latin typeface="Times New Roman" panose="02020603050405020304" pitchFamily="18" charset="0"/>
                <a:ea typeface="楷体_GB2312" pitchFamily="1" charset="-122"/>
                <a:cs typeface="Times New Roman" panose="02020603050405020304" pitchFamily="18" charset="0"/>
              </a:rPr>
              <a:t>case</a:t>
            </a:r>
            <a:r>
              <a:rPr lang="zh-CN" altLang="zh-CN" sz="1800" b="1" dirty="0">
                <a:latin typeface="Times New Roman" panose="02020603050405020304" pitchFamily="18" charset="0"/>
                <a:ea typeface="楷体_GB2312" pitchFamily="1" charset="-122"/>
                <a:cs typeface="Times New Roman" panose="02020603050405020304" pitchFamily="18" charset="0"/>
              </a:rPr>
              <a:t> 1: cout &lt;&lt; </a:t>
            </a:r>
            <a:r>
              <a:rPr lang="zh-CN" altLang="zh-CN" sz="1800" b="1" dirty="0">
                <a:solidFill>
                  <a:srgbClr val="FF9900"/>
                </a:solidFill>
                <a:latin typeface="Times New Roman" panose="02020603050405020304" pitchFamily="18" charset="0"/>
                <a:ea typeface="楷体_GB2312" pitchFamily="1" charset="-122"/>
                <a:cs typeface="Times New Roman" panose="02020603050405020304" pitchFamily="18" charset="0"/>
              </a:rPr>
              <a:t>"Monday"</a:t>
            </a:r>
            <a:r>
              <a:rPr lang="zh-CN" altLang="zh-CN" sz="1800" b="1" dirty="0">
                <a:latin typeface="Times New Roman" panose="02020603050405020304" pitchFamily="18" charset="0"/>
                <a:ea typeface="楷体_GB2312" pitchFamily="1" charset="-122"/>
                <a:cs typeface="Times New Roman" panose="02020603050405020304" pitchFamily="18" charset="0"/>
              </a:rPr>
              <a:t>; </a:t>
            </a:r>
            <a:r>
              <a:rPr lang="zh-CN" altLang="zh-CN" sz="1800" b="1" dirty="0">
                <a:solidFill>
                  <a:srgbClr val="0070C0"/>
                </a:solidFill>
                <a:latin typeface="Times New Roman" panose="02020603050405020304" pitchFamily="18" charset="0"/>
                <a:ea typeface="楷体_GB2312" pitchFamily="1" charset="-122"/>
                <a:cs typeface="Times New Roman" panose="02020603050405020304" pitchFamily="18" charset="0"/>
              </a:rPr>
              <a:t>break</a:t>
            </a:r>
            <a:r>
              <a:rPr lang="zh-CN" altLang="zh-CN" sz="1800" b="1" dirty="0">
                <a:latin typeface="Times New Roman" panose="02020603050405020304" pitchFamily="18" charset="0"/>
                <a:ea typeface="楷体_GB2312" pitchFamily="1" charset="-122"/>
                <a:cs typeface="Times New Roman" panose="02020603050405020304" pitchFamily="18" charset="0"/>
              </a:rPr>
              <a:t>;</a:t>
            </a:r>
          </a:p>
          <a:p>
            <a:pPr eaLnBrk="1" hangingPunct="1">
              <a:lnSpc>
                <a:spcPct val="80000"/>
              </a:lnSpc>
              <a:buFont typeface="Wingdings" panose="05000000000000000000" pitchFamily="2" charset="2"/>
              <a:buNone/>
            </a:pPr>
            <a:r>
              <a:rPr lang="zh-CN" altLang="zh-CN" sz="1800" b="1" dirty="0">
                <a:latin typeface="Times New Roman" panose="02020603050405020304" pitchFamily="18" charset="0"/>
                <a:ea typeface="楷体_GB2312" pitchFamily="1" charset="-122"/>
                <a:cs typeface="Times New Roman" panose="02020603050405020304" pitchFamily="18" charset="0"/>
              </a:rPr>
              <a:t>		</a:t>
            </a:r>
            <a:r>
              <a:rPr lang="zh-CN" altLang="zh-CN" sz="1800" b="1" dirty="0">
                <a:solidFill>
                  <a:srgbClr val="0070C0"/>
                </a:solidFill>
                <a:latin typeface="Times New Roman" panose="02020603050405020304" pitchFamily="18" charset="0"/>
                <a:ea typeface="楷体_GB2312" pitchFamily="1" charset="-122"/>
                <a:cs typeface="Times New Roman" panose="02020603050405020304" pitchFamily="18" charset="0"/>
              </a:rPr>
              <a:t>case</a:t>
            </a:r>
            <a:r>
              <a:rPr lang="zh-CN" altLang="zh-CN" sz="1800" b="1" dirty="0">
                <a:latin typeface="Times New Roman" panose="02020603050405020304" pitchFamily="18" charset="0"/>
                <a:ea typeface="楷体_GB2312" pitchFamily="1" charset="-122"/>
                <a:cs typeface="Times New Roman" panose="02020603050405020304" pitchFamily="18" charset="0"/>
              </a:rPr>
              <a:t> 2: cout &lt;&lt; </a:t>
            </a:r>
            <a:r>
              <a:rPr lang="zh-CN" altLang="zh-CN" sz="1800" b="1" dirty="0">
                <a:solidFill>
                  <a:srgbClr val="FF9900"/>
                </a:solidFill>
                <a:latin typeface="Times New Roman" panose="02020603050405020304" pitchFamily="18" charset="0"/>
                <a:ea typeface="楷体_GB2312" pitchFamily="1" charset="-122"/>
                <a:cs typeface="Times New Roman" panose="02020603050405020304" pitchFamily="18" charset="0"/>
              </a:rPr>
              <a:t>"Tuesday"</a:t>
            </a:r>
            <a:r>
              <a:rPr lang="zh-CN" altLang="zh-CN" sz="1800" b="1" dirty="0">
                <a:latin typeface="Times New Roman" panose="02020603050405020304" pitchFamily="18" charset="0"/>
                <a:ea typeface="楷体_GB2312" pitchFamily="1" charset="-122"/>
                <a:cs typeface="Times New Roman" panose="02020603050405020304" pitchFamily="18" charset="0"/>
              </a:rPr>
              <a:t>; </a:t>
            </a:r>
            <a:r>
              <a:rPr lang="zh-CN" altLang="zh-CN" sz="1800" b="1" dirty="0">
                <a:solidFill>
                  <a:srgbClr val="0070C0"/>
                </a:solidFill>
                <a:latin typeface="Times New Roman" panose="02020603050405020304" pitchFamily="18" charset="0"/>
                <a:ea typeface="楷体_GB2312" pitchFamily="1" charset="-122"/>
                <a:cs typeface="Times New Roman" panose="02020603050405020304" pitchFamily="18" charset="0"/>
              </a:rPr>
              <a:t>break</a:t>
            </a:r>
            <a:r>
              <a:rPr lang="zh-CN" altLang="zh-CN" sz="1800" b="1" dirty="0">
                <a:latin typeface="Times New Roman" panose="02020603050405020304" pitchFamily="18" charset="0"/>
                <a:ea typeface="楷体_GB2312" pitchFamily="1" charset="-122"/>
                <a:cs typeface="Times New Roman" panose="02020603050405020304" pitchFamily="18" charset="0"/>
              </a:rPr>
              <a:t>;</a:t>
            </a:r>
          </a:p>
          <a:p>
            <a:pPr eaLnBrk="1" hangingPunct="1">
              <a:lnSpc>
                <a:spcPct val="80000"/>
              </a:lnSpc>
              <a:buFont typeface="Wingdings" panose="05000000000000000000" pitchFamily="2" charset="2"/>
              <a:buNone/>
            </a:pPr>
            <a:r>
              <a:rPr lang="zh-CN" altLang="zh-CN" sz="1800" b="1" dirty="0">
                <a:latin typeface="Times New Roman" panose="02020603050405020304" pitchFamily="18" charset="0"/>
                <a:ea typeface="楷体_GB2312" pitchFamily="1" charset="-122"/>
                <a:cs typeface="Times New Roman" panose="02020603050405020304" pitchFamily="18" charset="0"/>
              </a:rPr>
              <a:t>		</a:t>
            </a:r>
            <a:r>
              <a:rPr lang="zh-CN" altLang="zh-CN" sz="1800" b="1" dirty="0">
                <a:solidFill>
                  <a:srgbClr val="0070C0"/>
                </a:solidFill>
                <a:latin typeface="Times New Roman" panose="02020603050405020304" pitchFamily="18" charset="0"/>
                <a:ea typeface="楷体_GB2312" pitchFamily="1" charset="-122"/>
                <a:cs typeface="Times New Roman" panose="02020603050405020304" pitchFamily="18" charset="0"/>
              </a:rPr>
              <a:t>case</a:t>
            </a:r>
            <a:r>
              <a:rPr lang="zh-CN" altLang="zh-CN" sz="1800" b="1" dirty="0">
                <a:latin typeface="Times New Roman" panose="02020603050405020304" pitchFamily="18" charset="0"/>
                <a:ea typeface="楷体_GB2312" pitchFamily="1" charset="-122"/>
                <a:cs typeface="Times New Roman" panose="02020603050405020304" pitchFamily="18" charset="0"/>
              </a:rPr>
              <a:t> 3: cout &lt;&lt; </a:t>
            </a:r>
            <a:r>
              <a:rPr lang="zh-CN" altLang="zh-CN" sz="1800" b="1" dirty="0">
                <a:solidFill>
                  <a:srgbClr val="FF9900"/>
                </a:solidFill>
                <a:latin typeface="Times New Roman" panose="02020603050405020304" pitchFamily="18" charset="0"/>
                <a:ea typeface="楷体_GB2312" pitchFamily="1" charset="-122"/>
                <a:cs typeface="Times New Roman" panose="02020603050405020304" pitchFamily="18" charset="0"/>
              </a:rPr>
              <a:t>"Wednesday"</a:t>
            </a:r>
            <a:r>
              <a:rPr lang="zh-CN" altLang="zh-CN" sz="1800" b="1" dirty="0">
                <a:latin typeface="Times New Roman" panose="02020603050405020304" pitchFamily="18" charset="0"/>
                <a:ea typeface="楷体_GB2312" pitchFamily="1" charset="-122"/>
                <a:cs typeface="Times New Roman" panose="02020603050405020304" pitchFamily="18" charset="0"/>
              </a:rPr>
              <a:t>; </a:t>
            </a:r>
            <a:r>
              <a:rPr lang="zh-CN" altLang="zh-CN" sz="1800" b="1" dirty="0">
                <a:solidFill>
                  <a:srgbClr val="0070C0"/>
                </a:solidFill>
                <a:latin typeface="Times New Roman" panose="02020603050405020304" pitchFamily="18" charset="0"/>
                <a:ea typeface="楷体_GB2312" pitchFamily="1" charset="-122"/>
                <a:cs typeface="Times New Roman" panose="02020603050405020304" pitchFamily="18" charset="0"/>
              </a:rPr>
              <a:t>break</a:t>
            </a:r>
            <a:r>
              <a:rPr lang="zh-CN" altLang="zh-CN" sz="1800" b="1" dirty="0">
                <a:latin typeface="Times New Roman" panose="02020603050405020304" pitchFamily="18" charset="0"/>
                <a:ea typeface="楷体_GB2312" pitchFamily="1" charset="-122"/>
                <a:cs typeface="Times New Roman" panose="02020603050405020304" pitchFamily="18" charset="0"/>
              </a:rPr>
              <a:t>;</a:t>
            </a:r>
          </a:p>
          <a:p>
            <a:pPr eaLnBrk="1" hangingPunct="1">
              <a:lnSpc>
                <a:spcPct val="80000"/>
              </a:lnSpc>
              <a:buFont typeface="Wingdings" panose="05000000000000000000" pitchFamily="2" charset="2"/>
              <a:buNone/>
            </a:pPr>
            <a:r>
              <a:rPr lang="zh-CN" altLang="zh-CN" sz="1800" b="1" dirty="0">
                <a:latin typeface="Times New Roman" panose="02020603050405020304" pitchFamily="18" charset="0"/>
                <a:ea typeface="楷体_GB2312" pitchFamily="1" charset="-122"/>
                <a:cs typeface="Times New Roman" panose="02020603050405020304" pitchFamily="18" charset="0"/>
              </a:rPr>
              <a:t>		</a:t>
            </a:r>
            <a:r>
              <a:rPr lang="zh-CN" altLang="zh-CN" sz="1800" b="1" dirty="0">
                <a:solidFill>
                  <a:srgbClr val="0070C0"/>
                </a:solidFill>
                <a:latin typeface="Times New Roman" panose="02020603050405020304" pitchFamily="18" charset="0"/>
                <a:ea typeface="楷体_GB2312" pitchFamily="1" charset="-122"/>
                <a:cs typeface="Times New Roman" panose="02020603050405020304" pitchFamily="18" charset="0"/>
              </a:rPr>
              <a:t>case</a:t>
            </a:r>
            <a:r>
              <a:rPr lang="zh-CN" altLang="zh-CN" sz="1800" b="1" dirty="0">
                <a:latin typeface="Times New Roman" panose="02020603050405020304" pitchFamily="18" charset="0"/>
                <a:ea typeface="楷体_GB2312" pitchFamily="1" charset="-122"/>
                <a:cs typeface="Times New Roman" panose="02020603050405020304" pitchFamily="18" charset="0"/>
              </a:rPr>
              <a:t> 4: cout &lt;&lt; </a:t>
            </a:r>
            <a:r>
              <a:rPr lang="zh-CN" altLang="zh-CN" sz="1800" b="1" dirty="0">
                <a:solidFill>
                  <a:srgbClr val="FF9900"/>
                </a:solidFill>
                <a:latin typeface="Times New Roman" panose="02020603050405020304" pitchFamily="18" charset="0"/>
                <a:ea typeface="楷体_GB2312" pitchFamily="1" charset="-122"/>
                <a:cs typeface="Times New Roman" panose="02020603050405020304" pitchFamily="18" charset="0"/>
              </a:rPr>
              <a:t>"Thursday"</a:t>
            </a:r>
            <a:r>
              <a:rPr lang="zh-CN" altLang="zh-CN" sz="1800" b="1" dirty="0">
                <a:latin typeface="Times New Roman" panose="02020603050405020304" pitchFamily="18" charset="0"/>
                <a:ea typeface="楷体_GB2312" pitchFamily="1" charset="-122"/>
                <a:cs typeface="Times New Roman" panose="02020603050405020304" pitchFamily="18" charset="0"/>
              </a:rPr>
              <a:t>; </a:t>
            </a:r>
            <a:r>
              <a:rPr lang="zh-CN" altLang="zh-CN" sz="1800" b="1" dirty="0">
                <a:solidFill>
                  <a:srgbClr val="0070C0"/>
                </a:solidFill>
                <a:latin typeface="Times New Roman" panose="02020603050405020304" pitchFamily="18" charset="0"/>
                <a:ea typeface="楷体_GB2312" pitchFamily="1" charset="-122"/>
                <a:cs typeface="Times New Roman" panose="02020603050405020304" pitchFamily="18" charset="0"/>
              </a:rPr>
              <a:t>break</a:t>
            </a:r>
            <a:r>
              <a:rPr lang="zh-CN" altLang="zh-CN" sz="1800" b="1" dirty="0">
                <a:latin typeface="Times New Roman" panose="02020603050405020304" pitchFamily="18" charset="0"/>
                <a:ea typeface="楷体_GB2312" pitchFamily="1" charset="-122"/>
                <a:cs typeface="Times New Roman" panose="02020603050405020304" pitchFamily="18" charset="0"/>
              </a:rPr>
              <a:t>;</a:t>
            </a:r>
          </a:p>
          <a:p>
            <a:pPr eaLnBrk="1" hangingPunct="1">
              <a:lnSpc>
                <a:spcPct val="80000"/>
              </a:lnSpc>
              <a:buFont typeface="Wingdings" panose="05000000000000000000" pitchFamily="2" charset="2"/>
              <a:buNone/>
            </a:pPr>
            <a:r>
              <a:rPr lang="zh-CN" altLang="zh-CN" sz="1800" b="1" dirty="0">
                <a:latin typeface="Times New Roman" panose="02020603050405020304" pitchFamily="18" charset="0"/>
                <a:ea typeface="楷体_GB2312" pitchFamily="1" charset="-122"/>
                <a:cs typeface="Times New Roman" panose="02020603050405020304" pitchFamily="18" charset="0"/>
              </a:rPr>
              <a:t>		</a:t>
            </a:r>
            <a:r>
              <a:rPr lang="zh-CN" altLang="zh-CN" sz="1800" b="1" dirty="0">
                <a:solidFill>
                  <a:srgbClr val="0070C0"/>
                </a:solidFill>
                <a:latin typeface="Times New Roman" panose="02020603050405020304" pitchFamily="18" charset="0"/>
                <a:ea typeface="楷体_GB2312" pitchFamily="1" charset="-122"/>
                <a:cs typeface="Times New Roman" panose="02020603050405020304" pitchFamily="18" charset="0"/>
              </a:rPr>
              <a:t>case</a:t>
            </a:r>
            <a:r>
              <a:rPr lang="zh-CN" altLang="zh-CN" sz="1800" b="1" dirty="0">
                <a:latin typeface="Times New Roman" panose="02020603050405020304" pitchFamily="18" charset="0"/>
                <a:ea typeface="楷体_GB2312" pitchFamily="1" charset="-122"/>
                <a:cs typeface="Times New Roman" panose="02020603050405020304" pitchFamily="18" charset="0"/>
              </a:rPr>
              <a:t> 5: cout &lt;&lt; </a:t>
            </a:r>
            <a:r>
              <a:rPr lang="zh-CN" altLang="zh-CN" sz="1800" b="1" dirty="0">
                <a:solidFill>
                  <a:srgbClr val="FF9900"/>
                </a:solidFill>
                <a:latin typeface="Times New Roman" panose="02020603050405020304" pitchFamily="18" charset="0"/>
                <a:ea typeface="楷体_GB2312" pitchFamily="1" charset="-122"/>
                <a:cs typeface="Times New Roman" panose="02020603050405020304" pitchFamily="18" charset="0"/>
              </a:rPr>
              <a:t>"Friday"</a:t>
            </a:r>
            <a:r>
              <a:rPr lang="zh-CN" altLang="zh-CN" sz="1800" b="1" dirty="0">
                <a:latin typeface="Times New Roman" panose="02020603050405020304" pitchFamily="18" charset="0"/>
                <a:ea typeface="楷体_GB2312" pitchFamily="1" charset="-122"/>
                <a:cs typeface="Times New Roman" panose="02020603050405020304" pitchFamily="18" charset="0"/>
              </a:rPr>
              <a:t>; </a:t>
            </a:r>
            <a:r>
              <a:rPr lang="zh-CN" altLang="zh-CN" sz="1800" b="1" dirty="0">
                <a:solidFill>
                  <a:srgbClr val="0070C0"/>
                </a:solidFill>
                <a:latin typeface="Times New Roman" panose="02020603050405020304" pitchFamily="18" charset="0"/>
                <a:ea typeface="楷体_GB2312" pitchFamily="1" charset="-122"/>
                <a:cs typeface="Times New Roman" panose="02020603050405020304" pitchFamily="18" charset="0"/>
              </a:rPr>
              <a:t>break</a:t>
            </a:r>
            <a:r>
              <a:rPr lang="zh-CN" altLang="zh-CN" sz="1800" b="1" dirty="0">
                <a:latin typeface="Times New Roman" panose="02020603050405020304" pitchFamily="18" charset="0"/>
                <a:ea typeface="楷体_GB2312" pitchFamily="1" charset="-122"/>
                <a:cs typeface="Times New Roman" panose="02020603050405020304" pitchFamily="18" charset="0"/>
              </a:rPr>
              <a:t>;</a:t>
            </a:r>
          </a:p>
          <a:p>
            <a:pPr eaLnBrk="1" hangingPunct="1">
              <a:lnSpc>
                <a:spcPct val="80000"/>
              </a:lnSpc>
              <a:buFont typeface="Wingdings" panose="05000000000000000000" pitchFamily="2" charset="2"/>
              <a:buNone/>
            </a:pPr>
            <a:r>
              <a:rPr lang="zh-CN" altLang="zh-CN" sz="1800" b="1" dirty="0">
                <a:latin typeface="Times New Roman" panose="02020603050405020304" pitchFamily="18" charset="0"/>
                <a:ea typeface="楷体_GB2312" pitchFamily="1" charset="-122"/>
                <a:cs typeface="Times New Roman" panose="02020603050405020304" pitchFamily="18" charset="0"/>
              </a:rPr>
              <a:t>		</a:t>
            </a:r>
            <a:r>
              <a:rPr lang="zh-CN" altLang="zh-CN" sz="1800" b="1" dirty="0">
                <a:solidFill>
                  <a:srgbClr val="0070C0"/>
                </a:solidFill>
                <a:latin typeface="Times New Roman" panose="02020603050405020304" pitchFamily="18" charset="0"/>
                <a:ea typeface="楷体_GB2312" pitchFamily="1" charset="-122"/>
                <a:cs typeface="Times New Roman" panose="02020603050405020304" pitchFamily="18" charset="0"/>
              </a:rPr>
              <a:t>case</a:t>
            </a:r>
            <a:r>
              <a:rPr lang="zh-CN" altLang="zh-CN" sz="1800" b="1" dirty="0">
                <a:latin typeface="Times New Roman" panose="02020603050405020304" pitchFamily="18" charset="0"/>
                <a:ea typeface="楷体_GB2312" pitchFamily="1" charset="-122"/>
                <a:cs typeface="Times New Roman" panose="02020603050405020304" pitchFamily="18" charset="0"/>
              </a:rPr>
              <a:t> 6: cout &lt;&lt; </a:t>
            </a:r>
            <a:r>
              <a:rPr lang="zh-CN" altLang="zh-CN" sz="1800" b="1" dirty="0">
                <a:solidFill>
                  <a:srgbClr val="FF9900"/>
                </a:solidFill>
                <a:latin typeface="Times New Roman" panose="02020603050405020304" pitchFamily="18" charset="0"/>
                <a:ea typeface="楷体_GB2312" pitchFamily="1" charset="-122"/>
                <a:cs typeface="Times New Roman" panose="02020603050405020304" pitchFamily="18" charset="0"/>
              </a:rPr>
              <a:t>"Saturday"</a:t>
            </a:r>
            <a:r>
              <a:rPr lang="zh-CN" altLang="zh-CN" sz="1800" b="1" dirty="0">
                <a:latin typeface="Times New Roman" panose="02020603050405020304" pitchFamily="18" charset="0"/>
                <a:ea typeface="楷体_GB2312" pitchFamily="1" charset="-122"/>
                <a:cs typeface="Times New Roman" panose="02020603050405020304" pitchFamily="18" charset="0"/>
              </a:rPr>
              <a:t>; </a:t>
            </a:r>
            <a:r>
              <a:rPr lang="zh-CN" altLang="zh-CN" sz="1800" b="1" dirty="0">
                <a:solidFill>
                  <a:srgbClr val="0070C0"/>
                </a:solidFill>
                <a:latin typeface="Times New Roman" panose="02020603050405020304" pitchFamily="18" charset="0"/>
                <a:ea typeface="楷体_GB2312" pitchFamily="1" charset="-122"/>
                <a:cs typeface="Times New Roman" panose="02020603050405020304" pitchFamily="18" charset="0"/>
              </a:rPr>
              <a:t>break</a:t>
            </a:r>
            <a:r>
              <a:rPr lang="zh-CN" altLang="zh-CN" sz="1800" b="1" dirty="0">
                <a:latin typeface="Times New Roman" panose="02020603050405020304" pitchFamily="18" charset="0"/>
                <a:ea typeface="楷体_GB2312" pitchFamily="1" charset="-122"/>
                <a:cs typeface="Times New Roman" panose="02020603050405020304" pitchFamily="18" charset="0"/>
              </a:rPr>
              <a:t>;</a:t>
            </a:r>
          </a:p>
          <a:p>
            <a:pPr eaLnBrk="1" hangingPunct="1">
              <a:lnSpc>
                <a:spcPct val="80000"/>
              </a:lnSpc>
              <a:buFont typeface="Wingdings" panose="05000000000000000000" pitchFamily="2" charset="2"/>
              <a:buNone/>
            </a:pPr>
            <a:r>
              <a:rPr lang="zh-CN" altLang="zh-CN" sz="1800" b="1" dirty="0">
                <a:latin typeface="Times New Roman" panose="02020603050405020304" pitchFamily="18" charset="0"/>
                <a:ea typeface="楷体_GB2312" pitchFamily="1" charset="-122"/>
                <a:cs typeface="Times New Roman" panose="02020603050405020304" pitchFamily="18" charset="0"/>
              </a:rPr>
              <a:t>		</a:t>
            </a:r>
            <a:r>
              <a:rPr lang="zh-CN" altLang="zh-CN" sz="1800" b="1" dirty="0">
                <a:solidFill>
                  <a:srgbClr val="0070C0"/>
                </a:solidFill>
                <a:latin typeface="Times New Roman" panose="02020603050405020304" pitchFamily="18" charset="0"/>
                <a:ea typeface="楷体_GB2312" pitchFamily="1" charset="-122"/>
                <a:cs typeface="Times New Roman" panose="02020603050405020304" pitchFamily="18" charset="0"/>
              </a:rPr>
              <a:t>default</a:t>
            </a:r>
            <a:r>
              <a:rPr lang="zh-CN" altLang="zh-CN" sz="1800" b="1" dirty="0">
                <a:latin typeface="Times New Roman" panose="02020603050405020304" pitchFamily="18" charset="0"/>
                <a:ea typeface="楷体_GB2312" pitchFamily="1" charset="-122"/>
                <a:cs typeface="Times New Roman" panose="02020603050405020304" pitchFamily="18" charset="0"/>
              </a:rPr>
              <a:t>: cout &lt;&lt; </a:t>
            </a:r>
            <a:r>
              <a:rPr lang="zh-CN" altLang="zh-CN" sz="1800" b="1" dirty="0">
                <a:solidFill>
                  <a:srgbClr val="FF9900"/>
                </a:solidFill>
                <a:latin typeface="Times New Roman" panose="02020603050405020304" pitchFamily="18" charset="0"/>
                <a:ea typeface="楷体_GB2312" pitchFamily="1" charset="-122"/>
                <a:cs typeface="Times New Roman" panose="02020603050405020304" pitchFamily="18" charset="0"/>
              </a:rPr>
              <a:t>"Input error"</a:t>
            </a:r>
            <a:r>
              <a:rPr lang="zh-CN" altLang="zh-CN" sz="1800" b="1" dirty="0">
                <a:latin typeface="Times New Roman" panose="02020603050405020304" pitchFamily="18" charset="0"/>
                <a:ea typeface="楷体_GB2312" pitchFamily="1" charset="-122"/>
                <a:cs typeface="Times New Roman" panose="02020603050405020304" pitchFamily="18" charset="0"/>
              </a:rPr>
              <a:t>;</a:t>
            </a:r>
          </a:p>
          <a:p>
            <a:pPr eaLnBrk="1" hangingPunct="1">
              <a:lnSpc>
                <a:spcPct val="80000"/>
              </a:lnSpc>
              <a:buFont typeface="Wingdings" panose="05000000000000000000" pitchFamily="2" charset="2"/>
              <a:buNone/>
            </a:pPr>
            <a:r>
              <a:rPr lang="zh-CN" altLang="zh-CN" sz="1800" b="1" dirty="0">
                <a:latin typeface="Times New Roman" panose="02020603050405020304" pitchFamily="18" charset="0"/>
                <a:ea typeface="楷体_GB2312" pitchFamily="1" charset="-122"/>
                <a:cs typeface="Times New Roman" panose="02020603050405020304" pitchFamily="18" charset="0"/>
              </a:rPr>
              <a:t>	}</a:t>
            </a:r>
          </a:p>
          <a:p>
            <a:pPr eaLnBrk="1" hangingPunct="1">
              <a:lnSpc>
                <a:spcPct val="80000"/>
              </a:lnSpc>
              <a:buFont typeface="Wingdings" panose="05000000000000000000" pitchFamily="2" charset="2"/>
              <a:buNone/>
            </a:pPr>
            <a:r>
              <a:rPr lang="zh-CN" altLang="zh-CN" sz="1800" b="1" dirty="0">
                <a:latin typeface="Times New Roman" panose="02020603050405020304" pitchFamily="18" charset="0"/>
                <a:ea typeface="楷体_GB2312" pitchFamily="1" charset="-122"/>
                <a:cs typeface="Times New Roman" panose="02020603050405020304" pitchFamily="18" charset="0"/>
              </a:rPr>
              <a:t>	cout &lt;&lt; endl;</a:t>
            </a:r>
          </a:p>
          <a:p>
            <a:pPr eaLnBrk="1" hangingPunct="1">
              <a:lnSpc>
                <a:spcPct val="80000"/>
              </a:lnSpc>
              <a:buFont typeface="Wingdings" panose="05000000000000000000" pitchFamily="2" charset="2"/>
              <a:buNone/>
            </a:pPr>
            <a:r>
              <a:rPr lang="zh-CN" altLang="zh-CN" sz="1800" b="1" dirty="0">
                <a:latin typeface="Times New Roman" panose="02020603050405020304" pitchFamily="18" charset="0"/>
                <a:ea typeface="楷体_GB2312" pitchFamily="1" charset="-122"/>
                <a:cs typeface="Times New Roman" panose="02020603050405020304" pitchFamily="18" charset="0"/>
              </a:rPr>
              <a:t>	</a:t>
            </a:r>
            <a:r>
              <a:rPr lang="zh-CN" altLang="zh-CN" sz="1800" b="1" dirty="0">
                <a:solidFill>
                  <a:srgbClr val="0070C0"/>
                </a:solidFill>
                <a:latin typeface="Times New Roman" panose="02020603050405020304" pitchFamily="18" charset="0"/>
                <a:ea typeface="楷体_GB2312" pitchFamily="1" charset="-122"/>
                <a:cs typeface="Times New Roman" panose="02020603050405020304" pitchFamily="18" charset="0"/>
              </a:rPr>
              <a:t>return</a:t>
            </a:r>
            <a:r>
              <a:rPr lang="zh-CN" altLang="zh-CN" sz="1800" b="1" dirty="0">
                <a:latin typeface="Times New Roman" panose="02020603050405020304" pitchFamily="18" charset="0"/>
                <a:ea typeface="楷体_GB2312" pitchFamily="1" charset="-122"/>
                <a:cs typeface="Times New Roman" panose="02020603050405020304" pitchFamily="18" charset="0"/>
              </a:rPr>
              <a:t> 0;</a:t>
            </a:r>
          </a:p>
          <a:p>
            <a:pPr eaLnBrk="1" hangingPunct="1">
              <a:lnSpc>
                <a:spcPct val="80000"/>
              </a:lnSpc>
              <a:buFont typeface="Wingdings" panose="05000000000000000000" pitchFamily="2" charset="2"/>
              <a:buNone/>
            </a:pPr>
            <a:r>
              <a:rPr lang="zh-CN" altLang="zh-CN" sz="1800" b="1" dirty="0">
                <a:latin typeface="Times New Roman" panose="02020603050405020304" pitchFamily="18" charset="0"/>
                <a:ea typeface="楷体_GB2312" pitchFamily="1" charset="-122"/>
                <a:cs typeface="Times New Roman" panose="02020603050405020304" pitchFamily="18" charset="0"/>
              </a:rPr>
              <a:t>}</a:t>
            </a:r>
            <a:endParaRPr lang="zh-CN" altLang="zh-CN" sz="1800" dirty="0">
              <a:latin typeface="Times New Roman" panose="02020603050405020304" pitchFamily="18" charset="0"/>
              <a:ea typeface="楷体_GB2312" pitchFamily="1" charset="-122"/>
              <a:cs typeface="Times New Roman" panose="02020603050405020304" pitchFamily="18" charset="0"/>
            </a:endParaRPr>
          </a:p>
        </p:txBody>
      </p:sp>
      <p:sp>
        <p:nvSpPr>
          <p:cNvPr id="2" name="灯片编号占位符 1">
            <a:extLst>
              <a:ext uri="{FF2B5EF4-FFF2-40B4-BE49-F238E27FC236}">
                <a16:creationId xmlns:a16="http://schemas.microsoft.com/office/drawing/2014/main" id="{EEFD03FA-F195-4BA3-A203-78D7DCA28DBF}"/>
              </a:ext>
            </a:extLst>
          </p:cNvPr>
          <p:cNvSpPr>
            <a:spLocks noGrp="1"/>
          </p:cNvSpPr>
          <p:nvPr>
            <p:ph type="sldNum" sz="quarter" idx="12"/>
          </p:nvPr>
        </p:nvSpPr>
        <p:spPr/>
        <p:txBody>
          <a:bodyPr/>
          <a:lstStyle/>
          <a:p>
            <a:pPr>
              <a:defRPr/>
            </a:pPr>
            <a:fld id="{1ADF9307-8367-4296-A787-9228074D1E97}" type="slidenum">
              <a:rPr lang="zh-CN" altLang="zh-CN" smtClean="0"/>
              <a:pPr>
                <a:defRPr/>
              </a:pPr>
              <a:t>21</a:t>
            </a:fld>
            <a:endParaRPr lang="zh-CN"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85464176-5C87-48B3-B0A8-E8218BB1EC89}"/>
              </a:ext>
            </a:extLst>
          </p:cNvPr>
          <p:cNvSpPr>
            <a:spLocks noGrp="1" noChangeArrowheads="1"/>
          </p:cNvSpPr>
          <p:nvPr>
            <p:ph type="title"/>
          </p:nvPr>
        </p:nvSpPr>
        <p:spPr>
          <a:xfrm>
            <a:off x="1547813" y="333375"/>
            <a:ext cx="7772400" cy="1143000"/>
          </a:xfrm>
        </p:spPr>
        <p:txBody>
          <a:bodyPr/>
          <a:lstStyle/>
          <a:p>
            <a:pPr eaLnBrk="1" hangingPunct="1"/>
            <a:r>
              <a:rPr lang="zh-CN" altLang="zh-CN" sz="4000">
                <a:ea typeface="楷体_GB2312" pitchFamily="1" charset="-122"/>
              </a:rPr>
              <a:t>本章内容</a:t>
            </a:r>
          </a:p>
        </p:txBody>
      </p:sp>
      <p:sp>
        <p:nvSpPr>
          <p:cNvPr id="31747" name="Rectangle 3">
            <a:extLst>
              <a:ext uri="{FF2B5EF4-FFF2-40B4-BE49-F238E27FC236}">
                <a16:creationId xmlns:a16="http://schemas.microsoft.com/office/drawing/2014/main" id="{619A68C7-51F8-409E-BC83-E32C047168CA}"/>
              </a:ext>
            </a:extLst>
          </p:cNvPr>
          <p:cNvSpPr>
            <a:spLocks noGrp="1" noChangeArrowheads="1"/>
          </p:cNvSpPr>
          <p:nvPr>
            <p:ph idx="1"/>
          </p:nvPr>
        </p:nvSpPr>
        <p:spPr>
          <a:xfrm>
            <a:off x="1192213" y="2205038"/>
            <a:ext cx="3235325" cy="3167062"/>
          </a:xfrm>
        </p:spPr>
        <p:txBody>
          <a:bodyPr/>
          <a:lstStyle/>
          <a:p>
            <a:pPr eaLnBrk="1" hangingPunct="1">
              <a:buFont typeface="Wingdings" panose="05000000000000000000" pitchFamily="2" charset="2"/>
              <a:buNone/>
            </a:pPr>
            <a:r>
              <a:rPr lang="en-US" altLang="zh-CN" sz="2800">
                <a:ea typeface="楷体_GB2312" pitchFamily="1" charset="-122"/>
              </a:rPr>
              <a:t>3.1 </a:t>
            </a:r>
            <a:r>
              <a:rPr lang="zh-CN" altLang="zh-CN" sz="2800">
                <a:ea typeface="楷体_GB2312" pitchFamily="1" charset="-122"/>
              </a:rPr>
              <a:t>概述</a:t>
            </a:r>
          </a:p>
          <a:p>
            <a:pPr eaLnBrk="1" hangingPunct="1">
              <a:buFont typeface="Wingdings" panose="05000000000000000000" pitchFamily="2" charset="2"/>
              <a:buNone/>
            </a:pPr>
            <a:r>
              <a:rPr lang="en-US" altLang="zh-CN" sz="2800">
                <a:ea typeface="楷体_GB2312" pitchFamily="1" charset="-122"/>
              </a:rPr>
              <a:t>3.2 </a:t>
            </a:r>
            <a:r>
              <a:rPr lang="zh-CN" altLang="en-US" sz="2800">
                <a:ea typeface="楷体_GB2312" pitchFamily="1" charset="-122"/>
              </a:rPr>
              <a:t>顺序执行</a:t>
            </a:r>
            <a:endParaRPr lang="zh-CN" altLang="zh-CN" sz="2800">
              <a:ea typeface="楷体_GB2312" pitchFamily="1" charset="-122"/>
            </a:endParaRPr>
          </a:p>
          <a:p>
            <a:pPr eaLnBrk="1" hangingPunct="1">
              <a:buFont typeface="Wingdings" panose="05000000000000000000" pitchFamily="2" charset="2"/>
              <a:buNone/>
            </a:pPr>
            <a:r>
              <a:rPr lang="en-US" altLang="zh-CN" sz="2800">
                <a:ea typeface="楷体_GB2312" pitchFamily="1" charset="-122"/>
              </a:rPr>
              <a:t>3.3 </a:t>
            </a:r>
            <a:r>
              <a:rPr lang="zh-CN" altLang="zh-CN" sz="2800">
                <a:ea typeface="楷体_GB2312" pitchFamily="1" charset="-122"/>
              </a:rPr>
              <a:t>选择</a:t>
            </a:r>
            <a:r>
              <a:rPr lang="zh-CN" altLang="en-US" sz="2800">
                <a:ea typeface="楷体_GB2312" pitchFamily="1" charset="-122"/>
              </a:rPr>
              <a:t>执行</a:t>
            </a:r>
            <a:endParaRPr lang="zh-CN" altLang="zh-CN" sz="2800">
              <a:ea typeface="楷体_GB2312" pitchFamily="1" charset="-122"/>
            </a:endParaRPr>
          </a:p>
          <a:p>
            <a:pPr eaLnBrk="1" hangingPunct="1">
              <a:buFont typeface="Wingdings" panose="05000000000000000000" pitchFamily="2" charset="2"/>
              <a:buNone/>
            </a:pPr>
            <a:r>
              <a:rPr lang="en-US" altLang="zh-CN" sz="2800" b="1">
                <a:solidFill>
                  <a:srgbClr val="0070C0"/>
                </a:solidFill>
                <a:ea typeface="楷体_GB2312" pitchFamily="1" charset="-122"/>
              </a:rPr>
              <a:t>3.4 </a:t>
            </a:r>
            <a:r>
              <a:rPr lang="zh-CN" altLang="zh-CN" sz="2800" b="1">
                <a:solidFill>
                  <a:srgbClr val="0070C0"/>
                </a:solidFill>
                <a:ea typeface="楷体_GB2312" pitchFamily="1" charset="-122"/>
              </a:rPr>
              <a:t>循环</a:t>
            </a:r>
            <a:r>
              <a:rPr lang="zh-CN" altLang="en-US" sz="2800" b="1">
                <a:solidFill>
                  <a:srgbClr val="0070C0"/>
                </a:solidFill>
                <a:ea typeface="楷体_GB2312" pitchFamily="1" charset="-122"/>
              </a:rPr>
              <a:t>执行</a:t>
            </a:r>
            <a:endParaRPr lang="zh-CN" altLang="zh-CN" sz="2800" b="1">
              <a:solidFill>
                <a:srgbClr val="0070C0"/>
              </a:solidFill>
              <a:ea typeface="楷体_GB2312" pitchFamily="1" charset="-122"/>
            </a:endParaRPr>
          </a:p>
          <a:p>
            <a:pPr eaLnBrk="1" hangingPunct="1">
              <a:buFont typeface="Wingdings" panose="05000000000000000000" pitchFamily="2" charset="2"/>
              <a:buNone/>
            </a:pPr>
            <a:r>
              <a:rPr lang="en-US" altLang="zh-CN" sz="2800">
                <a:ea typeface="楷体_GB2312" pitchFamily="1" charset="-122"/>
              </a:rPr>
              <a:t>3.5 </a:t>
            </a:r>
            <a:r>
              <a:rPr lang="zh-CN" altLang="en-US" sz="2800">
                <a:ea typeface="楷体_GB2312" pitchFamily="1" charset="-122"/>
              </a:rPr>
              <a:t>无条件</a:t>
            </a:r>
            <a:r>
              <a:rPr lang="zh-CN" altLang="zh-CN" sz="2800">
                <a:ea typeface="楷体_GB2312" pitchFamily="1" charset="-122"/>
              </a:rPr>
              <a:t>转移</a:t>
            </a:r>
            <a:endParaRPr lang="en-US" altLang="zh-CN" sz="2800">
              <a:ea typeface="楷体_GB2312" pitchFamily="1" charset="-122"/>
            </a:endParaRPr>
          </a:p>
          <a:p>
            <a:pPr eaLnBrk="1" hangingPunct="1">
              <a:buFont typeface="Wingdings" panose="05000000000000000000" pitchFamily="2" charset="2"/>
              <a:buNone/>
            </a:pPr>
            <a:r>
              <a:rPr lang="en-US" altLang="zh-CN" sz="2800">
                <a:ea typeface="楷体_GB2312" pitchFamily="1" charset="-122"/>
              </a:rPr>
              <a:t>3.6 </a:t>
            </a:r>
            <a:r>
              <a:rPr lang="zh-CN" altLang="en-US" sz="2800">
                <a:ea typeface="楷体_GB2312" pitchFamily="1" charset="-122"/>
              </a:rPr>
              <a:t>程序设计风格</a:t>
            </a:r>
            <a:endParaRPr lang="zh-CN" altLang="zh-CN" sz="2800">
              <a:ea typeface="楷体_GB2312" pitchFamily="1" charset="-122"/>
            </a:endParaRPr>
          </a:p>
        </p:txBody>
      </p:sp>
      <p:sp>
        <p:nvSpPr>
          <p:cNvPr id="2" name="灯片编号占位符 1">
            <a:extLst>
              <a:ext uri="{FF2B5EF4-FFF2-40B4-BE49-F238E27FC236}">
                <a16:creationId xmlns:a16="http://schemas.microsoft.com/office/drawing/2014/main" id="{441BF6F9-1FE7-4CED-9DDF-3AA08092B776}"/>
              </a:ext>
            </a:extLst>
          </p:cNvPr>
          <p:cNvSpPr>
            <a:spLocks noGrp="1"/>
          </p:cNvSpPr>
          <p:nvPr>
            <p:ph type="sldNum" sz="quarter" idx="12"/>
          </p:nvPr>
        </p:nvSpPr>
        <p:spPr/>
        <p:txBody>
          <a:bodyPr/>
          <a:lstStyle/>
          <a:p>
            <a:pPr>
              <a:defRPr/>
            </a:pPr>
            <a:fld id="{1ADF9307-8367-4296-A787-9228074D1E97}" type="slidenum">
              <a:rPr lang="zh-CN" altLang="zh-CN" smtClean="0"/>
              <a:pPr>
                <a:defRPr/>
              </a:pPr>
              <a:t>22</a:t>
            </a:fld>
            <a:endParaRPr lang="zh-CN"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a:extLst>
              <a:ext uri="{FF2B5EF4-FFF2-40B4-BE49-F238E27FC236}">
                <a16:creationId xmlns:a16="http://schemas.microsoft.com/office/drawing/2014/main" id="{C63F86C7-DD0F-48E5-A688-FDDDC5980049}"/>
              </a:ext>
            </a:extLst>
          </p:cNvPr>
          <p:cNvSpPr>
            <a:spLocks noGrp="1" noChangeArrowheads="1"/>
          </p:cNvSpPr>
          <p:nvPr>
            <p:ph type="title"/>
          </p:nvPr>
        </p:nvSpPr>
        <p:spPr>
          <a:xfrm>
            <a:off x="1403350" y="333375"/>
            <a:ext cx="7772400" cy="1143000"/>
          </a:xfrm>
        </p:spPr>
        <p:txBody>
          <a:bodyPr/>
          <a:lstStyle/>
          <a:p>
            <a:pPr eaLnBrk="1" hangingPunct="1"/>
            <a:r>
              <a:rPr lang="zh-CN" altLang="zh-CN">
                <a:latin typeface="楷体_GB2312" pitchFamily="1" charset="-122"/>
                <a:ea typeface="楷体_GB2312" pitchFamily="1" charset="-122"/>
              </a:rPr>
              <a:t> </a:t>
            </a:r>
            <a:r>
              <a:rPr lang="en-US" altLang="zh-CN" sz="4000"/>
              <a:t>3.4.1 </a:t>
            </a:r>
            <a:r>
              <a:rPr lang="zh-CN" altLang="en-US" sz="4000">
                <a:latin typeface="Times New Roman" panose="02020603050405020304" pitchFamily="18" charset="0"/>
                <a:ea typeface="楷体_GB2312" pitchFamily="1" charset="-122"/>
                <a:cs typeface="Times New Roman" panose="02020603050405020304" pitchFamily="18" charset="0"/>
              </a:rPr>
              <a:t>概述</a:t>
            </a:r>
            <a:endParaRPr lang="zh-CN" altLang="zh-CN" sz="4000">
              <a:latin typeface="Times New Roman" panose="02020603050405020304" pitchFamily="18" charset="0"/>
              <a:ea typeface="楷体_GB2312" pitchFamily="1" charset="-122"/>
              <a:cs typeface="Times New Roman" panose="02020603050405020304" pitchFamily="18" charset="0"/>
            </a:endParaRPr>
          </a:p>
        </p:txBody>
      </p:sp>
      <p:sp>
        <p:nvSpPr>
          <p:cNvPr id="32770" name="Rectangle 3">
            <a:extLst>
              <a:ext uri="{FF2B5EF4-FFF2-40B4-BE49-F238E27FC236}">
                <a16:creationId xmlns:a16="http://schemas.microsoft.com/office/drawing/2014/main" id="{C5F3D701-D01D-470F-B3E0-EF08ADAA8FB7}"/>
              </a:ext>
            </a:extLst>
          </p:cNvPr>
          <p:cNvSpPr>
            <a:spLocks noGrp="1" noChangeArrowheads="1"/>
          </p:cNvSpPr>
          <p:nvPr>
            <p:ph idx="1"/>
          </p:nvPr>
        </p:nvSpPr>
        <p:spPr>
          <a:xfrm>
            <a:off x="1187450" y="1556792"/>
            <a:ext cx="4537075" cy="4679950"/>
          </a:xfrm>
        </p:spPr>
        <p:txBody>
          <a:bodyPr/>
          <a:lstStyle/>
          <a:p>
            <a:pPr eaLnBrk="1" hangingPunct="1">
              <a:lnSpc>
                <a:spcPct val="90000"/>
              </a:lnSpc>
            </a:pPr>
            <a:r>
              <a:rPr lang="zh-CN" altLang="en-US" sz="2800" dirty="0">
                <a:solidFill>
                  <a:srgbClr val="0070C0"/>
                </a:solidFill>
                <a:latin typeface="楷体_GB2312" pitchFamily="1" charset="-122"/>
                <a:ea typeface="楷体_GB2312" pitchFamily="1" charset="-122"/>
                <a:sym typeface="Arial" panose="020B0604020202020204" pitchFamily="34" charset="0"/>
              </a:rPr>
              <a:t>作用</a:t>
            </a:r>
            <a:r>
              <a:rPr lang="zh-CN" altLang="en-US" sz="2800" dirty="0">
                <a:latin typeface="楷体_GB2312" pitchFamily="1" charset="-122"/>
                <a:ea typeface="楷体_GB2312" pitchFamily="1" charset="-122"/>
                <a:sym typeface="Arial" panose="020B0604020202020204" pitchFamily="34" charset="0"/>
              </a:rPr>
              <a:t>：实现</a:t>
            </a:r>
            <a:r>
              <a:rPr lang="zh-CN" altLang="zh-CN" sz="2800" dirty="0">
                <a:latin typeface="楷体_GB2312" pitchFamily="1" charset="-122"/>
                <a:ea typeface="楷体_GB2312" pitchFamily="1" charset="-122"/>
              </a:rPr>
              <a:t>重复操作</a:t>
            </a:r>
            <a:endParaRPr lang="en-US" altLang="zh-CN" sz="2800" dirty="0">
              <a:latin typeface="楷体_GB2312" pitchFamily="1" charset="-122"/>
              <a:ea typeface="楷体_GB2312" pitchFamily="1" charset="-122"/>
            </a:endParaRPr>
          </a:p>
          <a:p>
            <a:pPr eaLnBrk="1" hangingPunct="1">
              <a:lnSpc>
                <a:spcPct val="90000"/>
              </a:lnSpc>
            </a:pPr>
            <a:endParaRPr lang="zh-CN" altLang="zh-CN" sz="1000" dirty="0">
              <a:latin typeface="楷体_GB2312" pitchFamily="1" charset="-122"/>
              <a:ea typeface="楷体_GB2312" pitchFamily="1" charset="-122"/>
            </a:endParaRPr>
          </a:p>
          <a:p>
            <a:pPr eaLnBrk="1" hangingPunct="1">
              <a:lnSpc>
                <a:spcPct val="90000"/>
              </a:lnSpc>
            </a:pPr>
            <a:r>
              <a:rPr lang="zh-CN" altLang="zh-CN" sz="2800" dirty="0">
                <a:solidFill>
                  <a:srgbClr val="0070C0"/>
                </a:solidFill>
                <a:latin typeface="楷体_GB2312" pitchFamily="1" charset="-122"/>
                <a:ea typeface="楷体_GB2312" pitchFamily="1" charset="-122"/>
                <a:sym typeface="Arial" panose="020B0604020202020204" pitchFamily="34" charset="0"/>
              </a:rPr>
              <a:t>由</a:t>
            </a:r>
            <a:r>
              <a:rPr lang="zh-CN" altLang="zh-CN" sz="2800" dirty="0">
                <a:solidFill>
                  <a:srgbClr val="0070C0"/>
                </a:solidFill>
                <a:latin typeface="楷体_GB2312" pitchFamily="1" charset="-122"/>
                <a:ea typeface="楷体_GB2312" pitchFamily="1" charset="-122"/>
              </a:rPr>
              <a:t>四个部分组成</a:t>
            </a:r>
            <a:r>
              <a:rPr lang="zh-CN" altLang="zh-CN" sz="3200" dirty="0">
                <a:latin typeface="楷体_GB2312" pitchFamily="1" charset="-122"/>
                <a:ea typeface="楷体_GB2312" pitchFamily="1" charset="-122"/>
              </a:rPr>
              <a:t>：</a:t>
            </a:r>
          </a:p>
          <a:p>
            <a:pPr lvl="1" eaLnBrk="1" hangingPunct="1">
              <a:lnSpc>
                <a:spcPct val="90000"/>
              </a:lnSpc>
            </a:pPr>
            <a:r>
              <a:rPr lang="zh-CN" altLang="zh-CN" sz="2400" dirty="0">
                <a:latin typeface="楷体_GB2312" pitchFamily="1" charset="-122"/>
                <a:ea typeface="楷体_GB2312" pitchFamily="1" charset="-122"/>
              </a:rPr>
              <a:t>循环初始化</a:t>
            </a:r>
          </a:p>
          <a:p>
            <a:pPr lvl="1" eaLnBrk="1" hangingPunct="1">
              <a:lnSpc>
                <a:spcPct val="90000"/>
              </a:lnSpc>
            </a:pPr>
            <a:r>
              <a:rPr lang="zh-CN" altLang="zh-CN" sz="2400" dirty="0">
                <a:latin typeface="楷体_GB2312" pitchFamily="1" charset="-122"/>
                <a:ea typeface="楷体_GB2312" pitchFamily="1" charset="-122"/>
              </a:rPr>
              <a:t>循环条件</a:t>
            </a:r>
          </a:p>
          <a:p>
            <a:pPr lvl="1" eaLnBrk="1" hangingPunct="1">
              <a:lnSpc>
                <a:spcPct val="90000"/>
              </a:lnSpc>
            </a:pPr>
            <a:r>
              <a:rPr lang="zh-CN" altLang="zh-CN" sz="2400" dirty="0">
                <a:latin typeface="楷体_GB2312" pitchFamily="1" charset="-122"/>
                <a:ea typeface="楷体_GB2312" pitchFamily="1" charset="-122"/>
              </a:rPr>
              <a:t>循环体</a:t>
            </a:r>
          </a:p>
          <a:p>
            <a:pPr lvl="1" eaLnBrk="1" hangingPunct="1">
              <a:lnSpc>
                <a:spcPct val="90000"/>
              </a:lnSpc>
            </a:pPr>
            <a:r>
              <a:rPr lang="zh-CN" altLang="zh-CN" sz="2400" dirty="0">
                <a:latin typeface="楷体_GB2312" pitchFamily="1" charset="-122"/>
                <a:ea typeface="楷体_GB2312" pitchFamily="1" charset="-122"/>
              </a:rPr>
              <a:t>下一次循环准备</a:t>
            </a:r>
            <a:endParaRPr lang="en-US" altLang="zh-CN" sz="2400" dirty="0">
              <a:latin typeface="楷体_GB2312" pitchFamily="1" charset="-122"/>
              <a:ea typeface="楷体_GB2312" pitchFamily="1" charset="-122"/>
            </a:endParaRPr>
          </a:p>
          <a:p>
            <a:pPr lvl="1" eaLnBrk="1" hangingPunct="1">
              <a:lnSpc>
                <a:spcPct val="90000"/>
              </a:lnSpc>
            </a:pPr>
            <a:endParaRPr lang="zh-CN" altLang="zh-CN" sz="1000" dirty="0">
              <a:latin typeface="楷体_GB2312" pitchFamily="1" charset="-122"/>
              <a:ea typeface="楷体_GB2312" pitchFamily="1" charset="-122"/>
            </a:endParaRPr>
          </a:p>
          <a:p>
            <a:pPr eaLnBrk="1" hangingPunct="1">
              <a:lnSpc>
                <a:spcPct val="90000"/>
              </a:lnSpc>
            </a:pPr>
            <a:r>
              <a:rPr lang="zh-CN" altLang="zh-CN" sz="2800" dirty="0">
                <a:solidFill>
                  <a:srgbClr val="0070C0"/>
                </a:solidFill>
                <a:latin typeface="楷体_GB2312" pitchFamily="1" charset="-122"/>
                <a:ea typeface="楷体_GB2312" pitchFamily="1" charset="-122"/>
              </a:rPr>
              <a:t>C++三种循环语句</a:t>
            </a:r>
            <a:r>
              <a:rPr lang="zh-CN" altLang="zh-CN" sz="2800" dirty="0">
                <a:latin typeface="楷体_GB2312" pitchFamily="1" charset="-122"/>
                <a:ea typeface="楷体_GB2312" pitchFamily="1" charset="-122"/>
              </a:rPr>
              <a:t>：</a:t>
            </a:r>
          </a:p>
          <a:p>
            <a:pPr lvl="1" eaLnBrk="1" hangingPunct="1">
              <a:lnSpc>
                <a:spcPct val="90000"/>
              </a:lnSpc>
            </a:pPr>
            <a:r>
              <a:rPr lang="zh-CN" altLang="zh-CN" sz="2400" dirty="0">
                <a:solidFill>
                  <a:srgbClr val="FF0000"/>
                </a:solidFill>
                <a:latin typeface="楷体_GB2312" pitchFamily="1" charset="-122"/>
                <a:ea typeface="楷体_GB2312" pitchFamily="1" charset="-122"/>
              </a:rPr>
              <a:t>while</a:t>
            </a:r>
            <a:r>
              <a:rPr lang="zh-CN" altLang="zh-CN" sz="2400" dirty="0">
                <a:latin typeface="楷体_GB2312" pitchFamily="1" charset="-122"/>
                <a:ea typeface="楷体_GB2312" pitchFamily="1" charset="-122"/>
              </a:rPr>
              <a:t>语句</a:t>
            </a:r>
          </a:p>
          <a:p>
            <a:pPr lvl="1" eaLnBrk="1" hangingPunct="1">
              <a:lnSpc>
                <a:spcPct val="90000"/>
              </a:lnSpc>
            </a:pPr>
            <a:r>
              <a:rPr lang="zh-CN" altLang="zh-CN" sz="2400" dirty="0">
                <a:solidFill>
                  <a:srgbClr val="FF0000"/>
                </a:solidFill>
                <a:latin typeface="楷体_GB2312" pitchFamily="1" charset="-122"/>
                <a:ea typeface="楷体_GB2312" pitchFamily="1" charset="-122"/>
              </a:rPr>
              <a:t>do-while</a:t>
            </a:r>
            <a:r>
              <a:rPr lang="zh-CN" altLang="zh-CN" sz="2400" dirty="0">
                <a:latin typeface="楷体_GB2312" pitchFamily="1" charset="-122"/>
                <a:ea typeface="楷体_GB2312" pitchFamily="1" charset="-122"/>
              </a:rPr>
              <a:t>语句</a:t>
            </a:r>
          </a:p>
          <a:p>
            <a:pPr lvl="1" eaLnBrk="1" hangingPunct="1">
              <a:lnSpc>
                <a:spcPct val="90000"/>
              </a:lnSpc>
            </a:pPr>
            <a:r>
              <a:rPr lang="zh-CN" altLang="zh-CN" sz="2400" dirty="0">
                <a:solidFill>
                  <a:srgbClr val="FF0000"/>
                </a:solidFill>
                <a:latin typeface="楷体_GB2312" pitchFamily="1" charset="-122"/>
                <a:ea typeface="楷体_GB2312" pitchFamily="1" charset="-122"/>
              </a:rPr>
              <a:t>for</a:t>
            </a:r>
            <a:r>
              <a:rPr lang="zh-CN" altLang="zh-CN" sz="2400" dirty="0">
                <a:latin typeface="楷体_GB2312" pitchFamily="1" charset="-122"/>
                <a:ea typeface="楷体_GB2312" pitchFamily="1" charset="-122"/>
              </a:rPr>
              <a:t>语句</a:t>
            </a:r>
          </a:p>
        </p:txBody>
      </p:sp>
      <p:sp>
        <p:nvSpPr>
          <p:cNvPr id="2" name="灯片编号占位符 1">
            <a:extLst>
              <a:ext uri="{FF2B5EF4-FFF2-40B4-BE49-F238E27FC236}">
                <a16:creationId xmlns:a16="http://schemas.microsoft.com/office/drawing/2014/main" id="{A766580E-0D2A-4B83-BD7A-566667781C13}"/>
              </a:ext>
            </a:extLst>
          </p:cNvPr>
          <p:cNvSpPr>
            <a:spLocks noGrp="1"/>
          </p:cNvSpPr>
          <p:nvPr>
            <p:ph type="sldNum" sz="quarter" idx="12"/>
          </p:nvPr>
        </p:nvSpPr>
        <p:spPr/>
        <p:txBody>
          <a:bodyPr/>
          <a:lstStyle/>
          <a:p>
            <a:pPr>
              <a:defRPr/>
            </a:pPr>
            <a:fld id="{1ADF9307-8367-4296-A787-9228074D1E97}" type="slidenum">
              <a:rPr lang="zh-CN" altLang="zh-CN" smtClean="0"/>
              <a:pPr>
                <a:defRPr/>
              </a:pPr>
              <a:t>23</a:t>
            </a:fld>
            <a:endParaRPr lang="zh-CN"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a:extLst>
              <a:ext uri="{FF2B5EF4-FFF2-40B4-BE49-F238E27FC236}">
                <a16:creationId xmlns:a16="http://schemas.microsoft.com/office/drawing/2014/main" id="{7D7F6EDF-C5B4-4CEB-97EA-C93B4EB878D1}"/>
              </a:ext>
            </a:extLst>
          </p:cNvPr>
          <p:cNvSpPr>
            <a:spLocks noGrp="1" noChangeArrowheads="1"/>
          </p:cNvSpPr>
          <p:nvPr>
            <p:ph type="title"/>
          </p:nvPr>
        </p:nvSpPr>
        <p:spPr>
          <a:xfrm>
            <a:off x="1403350" y="333375"/>
            <a:ext cx="7383463" cy="1143000"/>
          </a:xfrm>
        </p:spPr>
        <p:txBody>
          <a:bodyPr/>
          <a:lstStyle/>
          <a:p>
            <a:pPr eaLnBrk="1" hangingPunct="1"/>
            <a:r>
              <a:rPr lang="zh-CN" altLang="zh-CN">
                <a:latin typeface="楷体_GB2312" pitchFamily="1" charset="-122"/>
                <a:ea typeface="楷体_GB2312" pitchFamily="1" charset="-122"/>
              </a:rPr>
              <a:t> </a:t>
            </a:r>
            <a:r>
              <a:rPr lang="en-US" altLang="zh-CN" sz="4000"/>
              <a:t>3.4.2 </a:t>
            </a:r>
            <a:r>
              <a:rPr lang="en-US" altLang="zh-CN" sz="4000">
                <a:latin typeface="Times New Roman" panose="02020603050405020304" pitchFamily="18" charset="0"/>
                <a:ea typeface="楷体_GB2312" pitchFamily="1" charset="-122"/>
                <a:cs typeface="Times New Roman" panose="02020603050405020304" pitchFamily="18" charset="0"/>
              </a:rPr>
              <a:t>while </a:t>
            </a:r>
            <a:r>
              <a:rPr lang="zh-CN" altLang="en-US" sz="4000">
                <a:latin typeface="Times New Roman" panose="02020603050405020304" pitchFamily="18" charset="0"/>
                <a:ea typeface="楷体_GB2312" pitchFamily="1" charset="-122"/>
                <a:cs typeface="Times New Roman" panose="02020603050405020304" pitchFamily="18" charset="0"/>
              </a:rPr>
              <a:t>语句</a:t>
            </a:r>
            <a:endParaRPr lang="zh-CN" altLang="zh-CN" sz="4000">
              <a:latin typeface="Times New Roman" panose="02020603050405020304" pitchFamily="18" charset="0"/>
              <a:ea typeface="楷体_GB2312" pitchFamily="1" charset="-122"/>
              <a:cs typeface="Times New Roman" panose="02020603050405020304" pitchFamily="18" charset="0"/>
            </a:endParaRPr>
          </a:p>
        </p:txBody>
      </p:sp>
      <p:sp>
        <p:nvSpPr>
          <p:cNvPr id="34818" name="Rectangle 3">
            <a:extLst>
              <a:ext uri="{FF2B5EF4-FFF2-40B4-BE49-F238E27FC236}">
                <a16:creationId xmlns:a16="http://schemas.microsoft.com/office/drawing/2014/main" id="{AE0AFC19-041E-4724-8599-9775A0972DF1}"/>
              </a:ext>
            </a:extLst>
          </p:cNvPr>
          <p:cNvSpPr>
            <a:spLocks noGrp="1" noChangeArrowheads="1"/>
          </p:cNvSpPr>
          <p:nvPr>
            <p:ph idx="1"/>
          </p:nvPr>
        </p:nvSpPr>
        <p:spPr>
          <a:xfrm>
            <a:off x="1187450" y="1772816"/>
            <a:ext cx="7029450" cy="1152525"/>
          </a:xfrm>
        </p:spPr>
        <p:txBody>
          <a:bodyPr/>
          <a:lstStyle/>
          <a:p>
            <a:pPr algn="just" eaLnBrk="1" hangingPunct="1">
              <a:lnSpc>
                <a:spcPct val="80000"/>
              </a:lnSpc>
            </a:pPr>
            <a:r>
              <a:rPr lang="zh-CN" altLang="zh-CN" sz="2800" b="1" dirty="0">
                <a:solidFill>
                  <a:srgbClr val="FF0000"/>
                </a:solidFill>
                <a:latin typeface="楷体_GB2312" pitchFamily="1" charset="-122"/>
                <a:ea typeface="楷体_GB2312" pitchFamily="1" charset="-122"/>
                <a:sym typeface="Arial" panose="020B0604020202020204" pitchFamily="34" charset="0"/>
              </a:rPr>
              <a:t>while</a:t>
            </a:r>
            <a:r>
              <a:rPr lang="zh-CN" altLang="zh-CN" sz="2800" dirty="0">
                <a:latin typeface="楷体_GB2312" pitchFamily="1" charset="-122"/>
                <a:ea typeface="楷体_GB2312" pitchFamily="1" charset="-122"/>
                <a:sym typeface="Arial" panose="020B0604020202020204" pitchFamily="34" charset="0"/>
              </a:rPr>
              <a:t> </a:t>
            </a:r>
            <a:r>
              <a:rPr lang="zh-CN" altLang="zh-CN" sz="2800" b="1" dirty="0">
                <a:latin typeface="楷体_GB2312" pitchFamily="1" charset="-122"/>
                <a:ea typeface="楷体_GB2312" pitchFamily="1" charset="-122"/>
              </a:rPr>
              <a:t>(&lt;表达式&gt;) &lt;语句&gt;</a:t>
            </a:r>
            <a:r>
              <a:rPr lang="zh-CN" altLang="zh-CN" sz="2800" dirty="0">
                <a:latin typeface="楷体_GB2312" pitchFamily="1" charset="-122"/>
                <a:ea typeface="楷体_GB2312" pitchFamily="1" charset="-122"/>
              </a:rPr>
              <a:t> </a:t>
            </a:r>
          </a:p>
        </p:txBody>
      </p:sp>
      <p:pic>
        <p:nvPicPr>
          <p:cNvPr id="34819" name="Picture 4" descr="while">
            <a:extLst>
              <a:ext uri="{FF2B5EF4-FFF2-40B4-BE49-F238E27FC236}">
                <a16:creationId xmlns:a16="http://schemas.microsoft.com/office/drawing/2014/main" id="{6A2AE69B-3862-4F21-A970-74717728F2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7638" y="2501478"/>
            <a:ext cx="6629400" cy="369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CE7C5E88-11B5-42F7-A378-E11A2D7E7F0D}"/>
              </a:ext>
            </a:extLst>
          </p:cNvPr>
          <p:cNvSpPr>
            <a:spLocks noGrp="1"/>
          </p:cNvSpPr>
          <p:nvPr>
            <p:ph type="sldNum" sz="quarter" idx="12"/>
          </p:nvPr>
        </p:nvSpPr>
        <p:spPr/>
        <p:txBody>
          <a:bodyPr/>
          <a:lstStyle/>
          <a:p>
            <a:pPr>
              <a:defRPr/>
            </a:pPr>
            <a:fld id="{1ADF9307-8367-4296-A787-9228074D1E97}" type="slidenum">
              <a:rPr lang="zh-CN" altLang="zh-CN" smtClean="0"/>
              <a:pPr>
                <a:defRPr/>
              </a:pPr>
              <a:t>24</a:t>
            </a:fld>
            <a:endParaRPr lang="zh-CN"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a:extLst>
              <a:ext uri="{FF2B5EF4-FFF2-40B4-BE49-F238E27FC236}">
                <a16:creationId xmlns:a16="http://schemas.microsoft.com/office/drawing/2014/main" id="{30F0B8D2-57E5-435E-9C78-C17FF5255F43}"/>
              </a:ext>
            </a:extLst>
          </p:cNvPr>
          <p:cNvSpPr>
            <a:spLocks noGrp="1" noChangeArrowheads="1"/>
          </p:cNvSpPr>
          <p:nvPr>
            <p:ph type="title"/>
          </p:nvPr>
        </p:nvSpPr>
        <p:spPr>
          <a:xfrm>
            <a:off x="1403350" y="333375"/>
            <a:ext cx="7097713" cy="1143000"/>
          </a:xfrm>
        </p:spPr>
        <p:txBody>
          <a:bodyPr/>
          <a:lstStyle/>
          <a:p>
            <a:pPr eaLnBrk="1" hangingPunct="1"/>
            <a:r>
              <a:rPr lang="zh-CN" altLang="zh-CN">
                <a:latin typeface="楷体_GB2312" pitchFamily="1" charset="-122"/>
                <a:ea typeface="楷体_GB2312" pitchFamily="1" charset="-122"/>
              </a:rPr>
              <a:t> </a:t>
            </a:r>
            <a:r>
              <a:rPr lang="en-US" altLang="zh-CN" sz="4000"/>
              <a:t>3.4.3 </a:t>
            </a:r>
            <a:r>
              <a:rPr lang="en-US" altLang="zh-CN" sz="4000">
                <a:latin typeface="Times New Roman" panose="02020603050405020304" pitchFamily="18" charset="0"/>
                <a:cs typeface="Times New Roman" panose="02020603050405020304" pitchFamily="18" charset="0"/>
              </a:rPr>
              <a:t>do-</a:t>
            </a:r>
            <a:r>
              <a:rPr lang="en-US" altLang="zh-CN" sz="4000">
                <a:latin typeface="Times New Roman" panose="02020603050405020304" pitchFamily="18" charset="0"/>
                <a:ea typeface="楷体_GB2312" pitchFamily="1" charset="-122"/>
                <a:cs typeface="Times New Roman" panose="02020603050405020304" pitchFamily="18" charset="0"/>
              </a:rPr>
              <a:t>while </a:t>
            </a:r>
            <a:r>
              <a:rPr lang="zh-CN" altLang="en-US" sz="4000">
                <a:latin typeface="Times New Roman" panose="02020603050405020304" pitchFamily="18" charset="0"/>
                <a:ea typeface="楷体_GB2312" pitchFamily="1" charset="-122"/>
                <a:cs typeface="Times New Roman" panose="02020603050405020304" pitchFamily="18" charset="0"/>
              </a:rPr>
              <a:t>语句</a:t>
            </a:r>
            <a:endParaRPr lang="zh-CN" altLang="zh-CN" sz="4000">
              <a:latin typeface="Times New Roman" panose="02020603050405020304" pitchFamily="18" charset="0"/>
              <a:ea typeface="楷体_GB2312" pitchFamily="1" charset="-122"/>
              <a:cs typeface="Times New Roman" panose="02020603050405020304" pitchFamily="18" charset="0"/>
            </a:endParaRPr>
          </a:p>
        </p:txBody>
      </p:sp>
      <p:sp>
        <p:nvSpPr>
          <p:cNvPr id="36866" name="Rectangle 3">
            <a:extLst>
              <a:ext uri="{FF2B5EF4-FFF2-40B4-BE49-F238E27FC236}">
                <a16:creationId xmlns:a16="http://schemas.microsoft.com/office/drawing/2014/main" id="{2E993954-BD38-4BDA-B29D-933AC656D8B1}"/>
              </a:ext>
            </a:extLst>
          </p:cNvPr>
          <p:cNvSpPr>
            <a:spLocks noGrp="1" noChangeArrowheads="1"/>
          </p:cNvSpPr>
          <p:nvPr>
            <p:ph idx="1"/>
          </p:nvPr>
        </p:nvSpPr>
        <p:spPr>
          <a:xfrm>
            <a:off x="1187450" y="1700808"/>
            <a:ext cx="8229600" cy="1439863"/>
          </a:xfrm>
        </p:spPr>
        <p:txBody>
          <a:bodyPr/>
          <a:lstStyle/>
          <a:p>
            <a:pPr algn="just" eaLnBrk="1" hangingPunct="1"/>
            <a:r>
              <a:rPr lang="zh-CN" altLang="zh-CN" sz="2800" b="1" dirty="0">
                <a:solidFill>
                  <a:srgbClr val="FF0000"/>
                </a:solidFill>
                <a:latin typeface="楷体_GB2312" pitchFamily="1" charset="-122"/>
                <a:ea typeface="楷体_GB2312" pitchFamily="1" charset="-122"/>
                <a:sym typeface="Arial" panose="020B0604020202020204" pitchFamily="34" charset="0"/>
              </a:rPr>
              <a:t>do</a:t>
            </a:r>
            <a:r>
              <a:rPr lang="zh-CN" altLang="zh-CN" sz="2800" b="1" dirty="0">
                <a:latin typeface="楷体_GB2312" pitchFamily="1" charset="-122"/>
                <a:ea typeface="楷体_GB2312" pitchFamily="1" charset="-122"/>
                <a:sym typeface="Arial" panose="020B0604020202020204" pitchFamily="34" charset="0"/>
              </a:rPr>
              <a:t> </a:t>
            </a:r>
            <a:r>
              <a:rPr lang="zh-CN" altLang="zh-CN" sz="2800" b="1" dirty="0">
                <a:latin typeface="楷体_GB2312" pitchFamily="1" charset="-122"/>
                <a:ea typeface="楷体_GB2312" pitchFamily="1" charset="-122"/>
              </a:rPr>
              <a:t>&lt;语句&gt; </a:t>
            </a:r>
            <a:r>
              <a:rPr lang="zh-CN" altLang="zh-CN" sz="2800" b="1" dirty="0">
                <a:solidFill>
                  <a:srgbClr val="FF0000"/>
                </a:solidFill>
                <a:latin typeface="楷体_GB2312" pitchFamily="1" charset="-122"/>
                <a:ea typeface="楷体_GB2312" pitchFamily="1" charset="-122"/>
              </a:rPr>
              <a:t>while</a:t>
            </a:r>
            <a:r>
              <a:rPr lang="zh-CN" altLang="zh-CN" sz="2800" b="1" dirty="0">
                <a:latin typeface="楷体_GB2312" pitchFamily="1" charset="-122"/>
                <a:ea typeface="楷体_GB2312" pitchFamily="1" charset="-122"/>
              </a:rPr>
              <a:t> (&lt;表达式&gt;)</a:t>
            </a:r>
            <a:r>
              <a:rPr lang="zh-CN" altLang="zh-CN" sz="2800" b="1" dirty="0">
                <a:solidFill>
                  <a:srgbClr val="FF0000"/>
                </a:solidFill>
                <a:latin typeface="楷体_GB2312" pitchFamily="1" charset="-122"/>
                <a:ea typeface="楷体_GB2312" pitchFamily="1" charset="-122"/>
              </a:rPr>
              <a:t>;</a:t>
            </a:r>
            <a:endParaRPr lang="zh-CN" altLang="zh-CN" sz="2800" dirty="0">
              <a:solidFill>
                <a:srgbClr val="FF0000"/>
              </a:solidFill>
              <a:latin typeface="楷体_GB2312" pitchFamily="1" charset="-122"/>
              <a:ea typeface="楷体_GB2312" pitchFamily="1" charset="-122"/>
            </a:endParaRPr>
          </a:p>
        </p:txBody>
      </p:sp>
      <p:pic>
        <p:nvPicPr>
          <p:cNvPr id="36867" name="Picture 4" descr="dowhile">
            <a:extLst>
              <a:ext uri="{FF2B5EF4-FFF2-40B4-BE49-F238E27FC236}">
                <a16:creationId xmlns:a16="http://schemas.microsoft.com/office/drawing/2014/main" id="{C2614B16-63A5-466B-923C-2D004E56D4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416582"/>
            <a:ext cx="6553200" cy="364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6D8F222B-516F-41AF-8F65-4B7B98A749B5}"/>
              </a:ext>
            </a:extLst>
          </p:cNvPr>
          <p:cNvSpPr>
            <a:spLocks noGrp="1"/>
          </p:cNvSpPr>
          <p:nvPr>
            <p:ph type="sldNum" sz="quarter" idx="12"/>
          </p:nvPr>
        </p:nvSpPr>
        <p:spPr/>
        <p:txBody>
          <a:bodyPr/>
          <a:lstStyle/>
          <a:p>
            <a:pPr>
              <a:defRPr/>
            </a:pPr>
            <a:fld id="{1ADF9307-8367-4296-A787-9228074D1E97}" type="slidenum">
              <a:rPr lang="zh-CN" altLang="zh-CN" smtClean="0"/>
              <a:pPr>
                <a:defRPr/>
              </a:pPr>
              <a:t>25</a:t>
            </a:fld>
            <a:endParaRPr lang="zh-CN"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for">
            <a:extLst>
              <a:ext uri="{FF2B5EF4-FFF2-40B4-BE49-F238E27FC236}">
                <a16:creationId xmlns:a16="http://schemas.microsoft.com/office/drawing/2014/main" id="{8F6BDA97-0F58-445A-BABB-AC100224A0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1993628"/>
            <a:ext cx="6772275"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Text Box 4">
            <a:extLst>
              <a:ext uri="{FF2B5EF4-FFF2-40B4-BE49-F238E27FC236}">
                <a16:creationId xmlns:a16="http://schemas.microsoft.com/office/drawing/2014/main" id="{1EB3C2FF-6CAA-474A-AD85-19530C954752}"/>
              </a:ext>
            </a:extLst>
          </p:cNvPr>
          <p:cNvSpPr txBox="1">
            <a:spLocks noChangeArrowheads="1"/>
          </p:cNvSpPr>
          <p:nvPr/>
        </p:nvSpPr>
        <p:spPr bwMode="auto">
          <a:xfrm>
            <a:off x="179388" y="1556792"/>
            <a:ext cx="8177212"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marL="342900" indent="-342900">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buChar char="l"/>
              <a:defRPr sz="2800">
                <a:solidFill>
                  <a:schemeClr val="tx2"/>
                </a:solidFill>
                <a:latin typeface="Arial" panose="020B0604020202020204" pitchFamily="34" charset="0"/>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lvl="1" algn="just" eaLnBrk="1" hangingPunct="1">
              <a:spcBef>
                <a:spcPct val="50000"/>
              </a:spcBef>
              <a:buClr>
                <a:schemeClr val="hlink"/>
              </a:buClr>
              <a:buFont typeface="Wingdings" panose="05000000000000000000" pitchFamily="2" charset="2"/>
              <a:buChar char="¢"/>
            </a:pPr>
            <a:r>
              <a:rPr lang="zh-CN" altLang="zh-CN" sz="3000" b="1" dirty="0">
                <a:latin typeface="楷体_GB2312" pitchFamily="1" charset="-122"/>
                <a:ea typeface="楷体_GB2312" pitchFamily="1" charset="-122"/>
                <a:sym typeface="Arial" panose="020B0604020202020204" pitchFamily="34" charset="0"/>
              </a:rPr>
              <a:t> </a:t>
            </a:r>
            <a:r>
              <a:rPr lang="zh-CN" altLang="zh-CN" b="1" dirty="0">
                <a:solidFill>
                  <a:srgbClr val="FF0000"/>
                </a:solidFill>
                <a:latin typeface="Times New Roman" panose="02020603050405020304" pitchFamily="18" charset="0"/>
                <a:ea typeface="楷体_GB2312" pitchFamily="1" charset="-122"/>
                <a:cs typeface="Times New Roman" panose="02020603050405020304" pitchFamily="18" charset="0"/>
              </a:rPr>
              <a:t>for</a:t>
            </a:r>
            <a:r>
              <a:rPr lang="zh-CN" altLang="zh-CN" b="1" dirty="0">
                <a:latin typeface="Times New Roman" panose="02020603050405020304" pitchFamily="18" charset="0"/>
                <a:ea typeface="楷体_GB2312" pitchFamily="1" charset="-122"/>
                <a:cs typeface="Times New Roman" panose="02020603050405020304" pitchFamily="18" charset="0"/>
              </a:rPr>
              <a:t> (&lt;表达式1&gt;</a:t>
            </a:r>
            <a:r>
              <a:rPr lang="zh-CN" altLang="zh-CN" b="1" dirty="0">
                <a:solidFill>
                  <a:srgbClr val="FF0000"/>
                </a:solidFill>
                <a:latin typeface="Times New Roman" panose="02020603050405020304" pitchFamily="18" charset="0"/>
                <a:ea typeface="楷体_GB2312" pitchFamily="1" charset="-122"/>
                <a:cs typeface="Times New Roman" panose="02020603050405020304" pitchFamily="18" charset="0"/>
              </a:rPr>
              <a:t>;</a:t>
            </a:r>
            <a:r>
              <a:rPr lang="zh-CN" altLang="zh-CN" b="1" dirty="0">
                <a:latin typeface="Times New Roman" panose="02020603050405020304" pitchFamily="18" charset="0"/>
                <a:ea typeface="楷体_GB2312" pitchFamily="1" charset="-122"/>
                <a:cs typeface="Times New Roman" panose="02020603050405020304" pitchFamily="18" charset="0"/>
              </a:rPr>
              <a:t>&lt;表达式2&gt;</a:t>
            </a:r>
            <a:r>
              <a:rPr lang="zh-CN" altLang="zh-CN" b="1" dirty="0">
                <a:solidFill>
                  <a:srgbClr val="FF0000"/>
                </a:solidFill>
                <a:latin typeface="Times New Roman" panose="02020603050405020304" pitchFamily="18" charset="0"/>
                <a:ea typeface="楷体_GB2312" pitchFamily="1" charset="-122"/>
                <a:cs typeface="Times New Roman" panose="02020603050405020304" pitchFamily="18" charset="0"/>
              </a:rPr>
              <a:t>;</a:t>
            </a:r>
            <a:r>
              <a:rPr lang="zh-CN" altLang="zh-CN" b="1" dirty="0">
                <a:latin typeface="Times New Roman" panose="02020603050405020304" pitchFamily="18" charset="0"/>
                <a:ea typeface="楷体_GB2312" pitchFamily="1" charset="-122"/>
                <a:cs typeface="Times New Roman" panose="02020603050405020304" pitchFamily="18" charset="0"/>
              </a:rPr>
              <a:t>&lt;表达式3&gt;) &lt;语句&gt;</a:t>
            </a:r>
            <a:endParaRPr lang="zh-CN" altLang="zh-CN" dirty="0">
              <a:latin typeface="Times New Roman" panose="02020603050405020304" pitchFamily="18" charset="0"/>
              <a:ea typeface="楷体_GB2312" pitchFamily="1" charset="-122"/>
              <a:cs typeface="Times New Roman" panose="02020603050405020304" pitchFamily="18" charset="0"/>
            </a:endParaRPr>
          </a:p>
        </p:txBody>
      </p:sp>
      <p:sp>
        <p:nvSpPr>
          <p:cNvPr id="5" name="Rectangle 2">
            <a:extLst>
              <a:ext uri="{FF2B5EF4-FFF2-40B4-BE49-F238E27FC236}">
                <a16:creationId xmlns:a16="http://schemas.microsoft.com/office/drawing/2014/main" id="{A6020890-C440-4716-AD62-B0A081670CFE}"/>
              </a:ext>
            </a:extLst>
          </p:cNvPr>
          <p:cNvSpPr txBox="1">
            <a:spLocks noChangeArrowheads="1"/>
          </p:cNvSpPr>
          <p:nvPr/>
        </p:nvSpPr>
        <p:spPr>
          <a:xfrm>
            <a:off x="1403350" y="500063"/>
            <a:ext cx="7097713" cy="928687"/>
          </a:xfrm>
          <a:prstGeom prst="rect">
            <a:avLst/>
          </a:prstGeom>
        </p:spPr>
        <p:txBody>
          <a:bodyPr/>
          <a:lstStyle/>
          <a:p>
            <a:pPr eaLnBrk="1" hangingPunct="1">
              <a:defRPr/>
            </a:pPr>
            <a:r>
              <a:rPr lang="zh-CN" altLang="zh-CN" sz="4200" kern="0" dirty="0">
                <a:solidFill>
                  <a:schemeClr val="tx2"/>
                </a:solidFill>
                <a:latin typeface="楷体_GB2312" pitchFamily="1" charset="-122"/>
                <a:cs typeface="+mj-cs"/>
              </a:rPr>
              <a:t> </a:t>
            </a:r>
            <a:r>
              <a:rPr lang="en-US" altLang="zh-CN" sz="4000" kern="0" dirty="0">
                <a:solidFill>
                  <a:schemeClr val="tx2"/>
                </a:solidFill>
                <a:latin typeface="+mj-lt"/>
                <a:ea typeface="+mj-ea"/>
                <a:cs typeface="+mj-cs"/>
              </a:rPr>
              <a:t>3.4.4 </a:t>
            </a:r>
            <a:r>
              <a:rPr lang="en-US" altLang="zh-CN" sz="4000" kern="0" dirty="0">
                <a:solidFill>
                  <a:schemeClr val="tx2"/>
                </a:solidFill>
                <a:latin typeface="Times New Roman" pitchFamily="18" charset="0"/>
                <a:ea typeface="+mj-ea"/>
                <a:cs typeface="Times New Roman" pitchFamily="18" charset="0"/>
              </a:rPr>
              <a:t>for</a:t>
            </a:r>
            <a:r>
              <a:rPr lang="en-US" altLang="zh-CN" sz="4000" kern="0" dirty="0">
                <a:solidFill>
                  <a:schemeClr val="tx2"/>
                </a:solidFill>
                <a:latin typeface="Times New Roman" pitchFamily="18" charset="0"/>
                <a:cs typeface="Times New Roman" pitchFamily="18" charset="0"/>
              </a:rPr>
              <a:t> </a:t>
            </a:r>
            <a:r>
              <a:rPr lang="zh-CN" altLang="en-US" sz="4000" kern="0" dirty="0">
                <a:solidFill>
                  <a:schemeClr val="tx2"/>
                </a:solidFill>
                <a:latin typeface="Times New Roman" pitchFamily="18" charset="0"/>
                <a:cs typeface="Times New Roman" pitchFamily="18" charset="0"/>
              </a:rPr>
              <a:t>语句</a:t>
            </a:r>
            <a:endParaRPr lang="zh-CN" altLang="zh-CN" sz="4000" kern="0" dirty="0">
              <a:solidFill>
                <a:schemeClr val="tx2"/>
              </a:solidFill>
              <a:latin typeface="Times New Roman" pitchFamily="18" charset="0"/>
              <a:cs typeface="Times New Roman" pitchFamily="18" charset="0"/>
            </a:endParaRPr>
          </a:p>
        </p:txBody>
      </p:sp>
      <p:sp>
        <p:nvSpPr>
          <p:cNvPr id="2" name="灯片编号占位符 1">
            <a:extLst>
              <a:ext uri="{FF2B5EF4-FFF2-40B4-BE49-F238E27FC236}">
                <a16:creationId xmlns:a16="http://schemas.microsoft.com/office/drawing/2014/main" id="{C822F261-A6E1-4A38-8B89-2FCA01A02F9E}"/>
              </a:ext>
            </a:extLst>
          </p:cNvPr>
          <p:cNvSpPr>
            <a:spLocks noGrp="1"/>
          </p:cNvSpPr>
          <p:nvPr>
            <p:ph type="sldNum" sz="quarter" idx="12"/>
          </p:nvPr>
        </p:nvSpPr>
        <p:spPr/>
        <p:txBody>
          <a:bodyPr/>
          <a:lstStyle/>
          <a:p>
            <a:pPr>
              <a:defRPr/>
            </a:pPr>
            <a:fld id="{FA25911F-869B-4417-98DE-384B2CE43A50}" type="slidenum">
              <a:rPr lang="zh-CN" altLang="zh-CN" smtClean="0"/>
              <a:pPr>
                <a:defRPr/>
              </a:pPr>
              <a:t>26</a:t>
            </a:fld>
            <a:endParaRPr lang="zh-CN"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17CD6FEC-F493-4E7D-8870-64E120D223E8}"/>
              </a:ext>
            </a:extLst>
          </p:cNvPr>
          <p:cNvSpPr>
            <a:spLocks noGrp="1" noChangeArrowheads="1"/>
          </p:cNvSpPr>
          <p:nvPr>
            <p:ph type="title"/>
          </p:nvPr>
        </p:nvSpPr>
        <p:spPr>
          <a:xfrm>
            <a:off x="1643063" y="428625"/>
            <a:ext cx="6619875" cy="919163"/>
          </a:xfrm>
        </p:spPr>
        <p:txBody>
          <a:bodyPr/>
          <a:lstStyle/>
          <a:p>
            <a:pPr eaLnBrk="1" hangingPunct="1"/>
            <a:r>
              <a:rPr lang="en-US" altLang="zh-CN" sz="4000"/>
              <a:t>3.4.5</a:t>
            </a:r>
            <a:r>
              <a:rPr lang="en-US" altLang="zh-CN" sz="4000">
                <a:latin typeface="楷体_GB2312" pitchFamily="1" charset="-122"/>
                <a:ea typeface="楷体_GB2312" pitchFamily="1" charset="-122"/>
              </a:rPr>
              <a:t> </a:t>
            </a:r>
            <a:r>
              <a:rPr lang="zh-CN" altLang="zh-CN" sz="4000">
                <a:latin typeface="楷体_GB2312" pitchFamily="1" charset="-122"/>
                <a:ea typeface="楷体_GB2312" pitchFamily="1" charset="-122"/>
              </a:rPr>
              <a:t>使用原则 </a:t>
            </a:r>
          </a:p>
        </p:txBody>
      </p:sp>
      <p:sp>
        <p:nvSpPr>
          <p:cNvPr id="40963" name="Rectangle 3">
            <a:extLst>
              <a:ext uri="{FF2B5EF4-FFF2-40B4-BE49-F238E27FC236}">
                <a16:creationId xmlns:a16="http://schemas.microsoft.com/office/drawing/2014/main" id="{6F4D5F3F-43B3-4E2E-9939-A653171F9526}"/>
              </a:ext>
            </a:extLst>
          </p:cNvPr>
          <p:cNvSpPr>
            <a:spLocks noGrp="1" noChangeArrowheads="1"/>
          </p:cNvSpPr>
          <p:nvPr>
            <p:ph idx="1"/>
          </p:nvPr>
        </p:nvSpPr>
        <p:spPr>
          <a:xfrm>
            <a:off x="611187" y="1844824"/>
            <a:ext cx="7921625" cy="3567113"/>
          </a:xfrm>
        </p:spPr>
        <p:txBody>
          <a:bodyPr/>
          <a:lstStyle/>
          <a:p>
            <a:pPr marL="282575" indent="-282575" eaLnBrk="1" hangingPunct="1">
              <a:spcAft>
                <a:spcPts val="600"/>
              </a:spcAft>
            </a:pPr>
            <a:r>
              <a:rPr lang="en-US" altLang="zh-CN" sz="2800" dirty="0">
                <a:solidFill>
                  <a:srgbClr val="FF0000"/>
                </a:solidFill>
                <a:latin typeface="Times New Roman" panose="02020603050405020304" pitchFamily="18" charset="0"/>
                <a:ea typeface="楷体_GB2312" pitchFamily="1" charset="-122"/>
                <a:cs typeface="Times New Roman" panose="02020603050405020304" pitchFamily="18" charset="0"/>
                <a:sym typeface="Arial" panose="020B0604020202020204" pitchFamily="34" charset="0"/>
              </a:rPr>
              <a:t> </a:t>
            </a:r>
            <a:r>
              <a:rPr lang="zh-CN" altLang="zh-CN" sz="2800" dirty="0">
                <a:solidFill>
                  <a:srgbClr val="FF0000"/>
                </a:solidFill>
                <a:latin typeface="Times New Roman" panose="02020603050405020304" pitchFamily="18" charset="0"/>
                <a:ea typeface="楷体_GB2312" pitchFamily="1" charset="-122"/>
                <a:cs typeface="Times New Roman" panose="02020603050405020304" pitchFamily="18" charset="0"/>
                <a:sym typeface="Arial" panose="020B0604020202020204" pitchFamily="34" charset="0"/>
              </a:rPr>
              <a:t>三</a:t>
            </a:r>
            <a:r>
              <a:rPr lang="zh-CN" altLang="zh-CN" sz="2800" dirty="0">
                <a:solidFill>
                  <a:srgbClr val="FF0000"/>
                </a:solidFill>
                <a:latin typeface="Times New Roman" panose="02020603050405020304" pitchFamily="18" charset="0"/>
                <a:ea typeface="楷体_GB2312" pitchFamily="1" charset="-122"/>
                <a:cs typeface="Times New Roman" panose="02020603050405020304" pitchFamily="18" charset="0"/>
              </a:rPr>
              <a:t>种循环语句在表达能力等价</a:t>
            </a:r>
            <a:r>
              <a:rPr lang="zh-CN" altLang="zh-CN" sz="2800" dirty="0">
                <a:latin typeface="Times New Roman" panose="02020603050405020304" pitchFamily="18" charset="0"/>
                <a:ea typeface="楷体_GB2312" pitchFamily="1" charset="-122"/>
                <a:cs typeface="Times New Roman" panose="02020603050405020304" pitchFamily="18" charset="0"/>
              </a:rPr>
              <a:t>。 </a:t>
            </a:r>
          </a:p>
          <a:p>
            <a:pPr marL="282575" indent="-282575" eaLnBrk="1" hangingPunct="1">
              <a:spcAft>
                <a:spcPts val="600"/>
              </a:spcAft>
            </a:pPr>
            <a:r>
              <a:rPr lang="en-US" altLang="zh-CN" dirty="0">
                <a:latin typeface="Times New Roman" panose="02020603050405020304" pitchFamily="18" charset="0"/>
                <a:ea typeface="楷体_GB2312" pitchFamily="1" charset="-122"/>
                <a:cs typeface="Times New Roman" panose="02020603050405020304" pitchFamily="18" charset="0"/>
                <a:sym typeface="Arial" panose="020B0604020202020204" pitchFamily="34" charset="0"/>
              </a:rPr>
              <a:t> </a:t>
            </a:r>
            <a:r>
              <a:rPr lang="zh-CN" altLang="zh-CN" sz="2800" dirty="0">
                <a:solidFill>
                  <a:srgbClr val="0070C0"/>
                </a:solidFill>
                <a:latin typeface="Times New Roman" panose="02020603050405020304" pitchFamily="18" charset="0"/>
                <a:ea typeface="楷体_GB2312" pitchFamily="1" charset="-122"/>
                <a:cs typeface="Times New Roman" panose="02020603050405020304" pitchFamily="18" charset="0"/>
                <a:sym typeface="Arial" panose="020B0604020202020204" pitchFamily="34" charset="0"/>
              </a:rPr>
              <a:t>使用</a:t>
            </a:r>
            <a:r>
              <a:rPr lang="zh-CN" altLang="zh-CN" sz="2800" dirty="0">
                <a:solidFill>
                  <a:srgbClr val="0070C0"/>
                </a:solidFill>
                <a:latin typeface="Times New Roman" panose="02020603050405020304" pitchFamily="18" charset="0"/>
                <a:ea typeface="楷体_GB2312" pitchFamily="1" charset="-122"/>
                <a:cs typeface="Times New Roman" panose="02020603050405020304" pitchFamily="18" charset="0"/>
              </a:rPr>
              <a:t>原则</a:t>
            </a:r>
            <a:r>
              <a:rPr lang="zh-CN" altLang="zh-CN" sz="2800" dirty="0">
                <a:latin typeface="Times New Roman" panose="02020603050405020304" pitchFamily="18" charset="0"/>
                <a:ea typeface="楷体_GB2312" pitchFamily="1" charset="-122"/>
                <a:cs typeface="Times New Roman" panose="02020603050405020304" pitchFamily="18" charset="0"/>
              </a:rPr>
              <a:t>：</a:t>
            </a:r>
          </a:p>
          <a:p>
            <a:pPr marL="758825" lvl="1" eaLnBrk="1" hangingPunct="1">
              <a:spcAft>
                <a:spcPts val="600"/>
              </a:spcAft>
            </a:pPr>
            <a:r>
              <a:rPr lang="zh-CN" altLang="zh-CN" sz="2400" dirty="0">
                <a:latin typeface="Times New Roman" panose="02020603050405020304" pitchFamily="18" charset="0"/>
                <a:ea typeface="楷体_GB2312" pitchFamily="1" charset="-122"/>
                <a:cs typeface="Times New Roman" panose="02020603050405020304" pitchFamily="18" charset="0"/>
              </a:rPr>
              <a:t>计数控制的循环一般用for语句；</a:t>
            </a:r>
          </a:p>
          <a:p>
            <a:pPr marL="758825" lvl="1" eaLnBrk="1" hangingPunct="1">
              <a:spcAft>
                <a:spcPts val="600"/>
              </a:spcAft>
            </a:pPr>
            <a:r>
              <a:rPr lang="zh-CN" altLang="zh-CN" sz="2400" dirty="0">
                <a:latin typeface="Times New Roman" panose="02020603050405020304" pitchFamily="18" charset="0"/>
                <a:ea typeface="楷体_GB2312" pitchFamily="1" charset="-122"/>
                <a:cs typeface="Times New Roman" panose="02020603050405020304" pitchFamily="18" charset="0"/>
              </a:rPr>
              <a:t>事件控制的循环一般用while或do-while语句，其中，如果循环体至少要执行一次，则用do-while语句。</a:t>
            </a:r>
          </a:p>
          <a:p>
            <a:pPr marL="1158875" lvl="2" eaLnBrk="1" hangingPunct="1">
              <a:spcAft>
                <a:spcPts val="600"/>
              </a:spcAft>
              <a:buFont typeface="Wingdings" panose="05000000000000000000" pitchFamily="2" charset="2"/>
              <a:buChar char="Ø"/>
            </a:pPr>
            <a:r>
              <a:rPr lang="zh-CN" altLang="zh-CN" sz="2000" dirty="0">
                <a:latin typeface="Times New Roman" panose="02020603050405020304" pitchFamily="18" charset="0"/>
                <a:ea typeface="楷体_GB2312" pitchFamily="1" charset="-122"/>
                <a:cs typeface="Times New Roman" panose="02020603050405020304" pitchFamily="18" charset="0"/>
              </a:rPr>
              <a:t>由于for语句能清晰地表示“循环初始化”、“循环条件”以及“下一次循环准备”，因此，一些非计数控制的循环也用for语句实现</a:t>
            </a:r>
            <a:r>
              <a:rPr lang="zh-CN" altLang="zh-CN" sz="2000" dirty="0">
                <a:latin typeface="楷体_GB2312" pitchFamily="1" charset="-122"/>
                <a:ea typeface="楷体_GB2312" pitchFamily="1" charset="-122"/>
              </a:rPr>
              <a:t>。</a:t>
            </a:r>
          </a:p>
        </p:txBody>
      </p:sp>
      <p:sp>
        <p:nvSpPr>
          <p:cNvPr id="2" name="灯片编号占位符 1">
            <a:extLst>
              <a:ext uri="{FF2B5EF4-FFF2-40B4-BE49-F238E27FC236}">
                <a16:creationId xmlns:a16="http://schemas.microsoft.com/office/drawing/2014/main" id="{F795700A-5FF3-485A-A41F-570DBCAB3BED}"/>
              </a:ext>
            </a:extLst>
          </p:cNvPr>
          <p:cNvSpPr>
            <a:spLocks noGrp="1"/>
          </p:cNvSpPr>
          <p:nvPr>
            <p:ph type="sldNum" sz="quarter" idx="12"/>
          </p:nvPr>
        </p:nvSpPr>
        <p:spPr/>
        <p:txBody>
          <a:bodyPr/>
          <a:lstStyle/>
          <a:p>
            <a:pPr>
              <a:defRPr/>
            </a:pPr>
            <a:fld id="{1ADF9307-8367-4296-A787-9228074D1E97}" type="slidenum">
              <a:rPr lang="zh-CN" altLang="zh-CN" smtClean="0"/>
              <a:pPr>
                <a:defRPr/>
              </a:pPr>
              <a:t>27</a:t>
            </a:fld>
            <a:endParaRPr lang="zh-CN"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B1206956-7B5E-406B-AA48-75F7C79424B3}"/>
              </a:ext>
            </a:extLst>
          </p:cNvPr>
          <p:cNvSpPr>
            <a:spLocks noGrp="1" noChangeArrowheads="1"/>
          </p:cNvSpPr>
          <p:nvPr>
            <p:ph type="title"/>
          </p:nvPr>
        </p:nvSpPr>
        <p:spPr>
          <a:xfrm>
            <a:off x="1643063" y="428625"/>
            <a:ext cx="6619875" cy="919163"/>
          </a:xfrm>
        </p:spPr>
        <p:txBody>
          <a:bodyPr/>
          <a:lstStyle/>
          <a:p>
            <a:pPr eaLnBrk="1" hangingPunct="1"/>
            <a:r>
              <a:rPr lang="en-US" altLang="zh-CN" sz="4000"/>
              <a:t>3.4.6</a:t>
            </a:r>
            <a:r>
              <a:rPr lang="en-US" altLang="zh-CN" sz="4000">
                <a:latin typeface="楷体_GB2312" pitchFamily="1" charset="-122"/>
                <a:ea typeface="楷体_GB2312" pitchFamily="1" charset="-122"/>
              </a:rPr>
              <a:t> </a:t>
            </a:r>
            <a:r>
              <a:rPr lang="zh-CN" altLang="en-US" sz="4000">
                <a:latin typeface="楷体_GB2312" pitchFamily="1" charset="-122"/>
                <a:ea typeface="楷体_GB2312" pitchFamily="1" charset="-122"/>
              </a:rPr>
              <a:t>循环程序设计实例</a:t>
            </a:r>
            <a:endParaRPr lang="zh-CN" altLang="zh-CN" sz="4000">
              <a:latin typeface="楷体_GB2312" pitchFamily="1" charset="-122"/>
              <a:ea typeface="楷体_GB2312" pitchFamily="1" charset="-122"/>
            </a:endParaRPr>
          </a:p>
        </p:txBody>
      </p:sp>
      <p:sp>
        <p:nvSpPr>
          <p:cNvPr id="2" name="灯片编号占位符 1">
            <a:extLst>
              <a:ext uri="{FF2B5EF4-FFF2-40B4-BE49-F238E27FC236}">
                <a16:creationId xmlns:a16="http://schemas.microsoft.com/office/drawing/2014/main" id="{3E084D4F-A570-42B4-A8B7-F25A22471C4C}"/>
              </a:ext>
            </a:extLst>
          </p:cNvPr>
          <p:cNvSpPr>
            <a:spLocks noGrp="1"/>
          </p:cNvSpPr>
          <p:nvPr>
            <p:ph type="sldNum" sz="quarter" idx="12"/>
          </p:nvPr>
        </p:nvSpPr>
        <p:spPr/>
        <p:txBody>
          <a:bodyPr/>
          <a:lstStyle/>
          <a:p>
            <a:pPr>
              <a:defRPr/>
            </a:pPr>
            <a:fld id="{1ADF9307-8367-4296-A787-9228074D1E97}" type="slidenum">
              <a:rPr lang="zh-CN" altLang="zh-CN" smtClean="0"/>
              <a:pPr>
                <a:defRPr/>
              </a:pPr>
              <a:t>28</a:t>
            </a:fld>
            <a:endParaRPr lang="zh-CN"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95FBAB39-B540-444B-A4BF-A83A24E70FB9}"/>
              </a:ext>
            </a:extLst>
          </p:cNvPr>
          <p:cNvSpPr>
            <a:spLocks noGrp="1" noChangeArrowheads="1"/>
          </p:cNvSpPr>
          <p:nvPr>
            <p:ph type="title"/>
          </p:nvPr>
        </p:nvSpPr>
        <p:spPr>
          <a:xfrm>
            <a:off x="1403350" y="188913"/>
            <a:ext cx="7597775" cy="1439862"/>
          </a:xfrm>
        </p:spPr>
        <p:txBody>
          <a:bodyPr/>
          <a:lstStyle/>
          <a:p>
            <a:pPr eaLnBrk="1" hangingPunct="1">
              <a:lnSpc>
                <a:spcPct val="60000"/>
              </a:lnSpc>
            </a:pPr>
            <a:r>
              <a:rPr lang="zh-CN" altLang="zh-CN" sz="2800" b="1" dirty="0">
                <a:latin typeface="Times New Roman" panose="02020603050405020304" pitchFamily="18" charset="0"/>
                <a:ea typeface="楷体_GB2312" pitchFamily="1" charset="-122"/>
                <a:cs typeface="Times New Roman" panose="02020603050405020304" pitchFamily="18" charset="0"/>
              </a:rPr>
              <a:t>例 </a:t>
            </a:r>
            <a:r>
              <a:rPr lang="en-US" altLang="zh-CN" sz="2800" b="1" dirty="0">
                <a:latin typeface="Times New Roman" panose="02020603050405020304" pitchFamily="18" charset="0"/>
                <a:ea typeface="楷体_GB2312" pitchFamily="1" charset="-122"/>
                <a:cs typeface="Times New Roman" panose="02020603050405020304" pitchFamily="18" charset="0"/>
              </a:rPr>
              <a:t>1</a:t>
            </a:r>
            <a:r>
              <a:rPr lang="zh-CN" altLang="zh-CN" sz="2800" b="1" dirty="0">
                <a:latin typeface="Times New Roman" panose="02020603050405020304" pitchFamily="18" charset="0"/>
                <a:ea typeface="楷体_GB2312" pitchFamily="1" charset="-122"/>
                <a:cs typeface="Times New Roman" panose="02020603050405020304" pitchFamily="18" charset="0"/>
              </a:rPr>
              <a:t>：计算从键盘输入的一系列整数的和，要求首先输入整数的个数。（计数控制的循环）</a:t>
            </a:r>
            <a:r>
              <a:rPr lang="zh-CN" altLang="zh-CN" sz="4600" dirty="0">
                <a:latin typeface="Times New Roman" panose="02020603050405020304" pitchFamily="18" charset="0"/>
                <a:ea typeface="楷体_GB2312" pitchFamily="1" charset="-122"/>
                <a:cs typeface="Times New Roman" panose="02020603050405020304" pitchFamily="18" charset="0"/>
              </a:rPr>
              <a:t> </a:t>
            </a:r>
          </a:p>
        </p:txBody>
      </p:sp>
      <p:sp>
        <p:nvSpPr>
          <p:cNvPr id="45059" name="Rectangle 3">
            <a:extLst>
              <a:ext uri="{FF2B5EF4-FFF2-40B4-BE49-F238E27FC236}">
                <a16:creationId xmlns:a16="http://schemas.microsoft.com/office/drawing/2014/main" id="{7422A5F1-FBCE-4F42-BA9D-FAFEFA49FCB4}"/>
              </a:ext>
            </a:extLst>
          </p:cNvPr>
          <p:cNvSpPr>
            <a:spLocks noGrp="1" noChangeArrowheads="1"/>
          </p:cNvSpPr>
          <p:nvPr>
            <p:ph idx="1"/>
          </p:nvPr>
        </p:nvSpPr>
        <p:spPr>
          <a:xfrm>
            <a:off x="1314450" y="1509861"/>
            <a:ext cx="7186613" cy="5195739"/>
          </a:xfrm>
          <a:solidFill>
            <a:schemeClr val="bg1"/>
          </a:solidFill>
          <a:ln w="28575">
            <a:solidFill>
              <a:schemeClr val="tx1"/>
            </a:solidFill>
            <a:prstDash val="sysDash"/>
          </a:ln>
        </p:spPr>
        <p:txBody>
          <a:bodyPr/>
          <a:lstStyle/>
          <a:p>
            <a:pPr eaLnBrk="1" hangingPunct="1">
              <a:lnSpc>
                <a:spcPct val="90000"/>
              </a:lnSpc>
              <a:buFont typeface="Wingdings" panose="05000000000000000000" pitchFamily="2" charset="2"/>
              <a:buNone/>
            </a:pPr>
            <a:r>
              <a:rPr lang="zh-CN" altLang="zh-CN" sz="1900" b="1" dirty="0">
                <a:solidFill>
                  <a:srgbClr val="0070C0"/>
                </a:solidFill>
                <a:latin typeface="Times New Roman" panose="02020603050405020304" pitchFamily="18" charset="0"/>
                <a:cs typeface="Times New Roman" panose="02020603050405020304" pitchFamily="18" charset="0"/>
              </a:rPr>
              <a:t>#include</a:t>
            </a:r>
            <a:r>
              <a:rPr lang="zh-CN" altLang="zh-CN" sz="1900" b="1" dirty="0">
                <a:latin typeface="Times New Roman" panose="02020603050405020304" pitchFamily="18" charset="0"/>
                <a:cs typeface="Times New Roman" panose="02020603050405020304" pitchFamily="18" charset="0"/>
              </a:rPr>
              <a:t> </a:t>
            </a:r>
            <a:r>
              <a:rPr lang="zh-CN" altLang="zh-CN" sz="1900" b="1" dirty="0">
                <a:solidFill>
                  <a:srgbClr val="FF9900"/>
                </a:solidFill>
                <a:latin typeface="Times New Roman" panose="02020603050405020304" pitchFamily="18" charset="0"/>
                <a:cs typeface="Times New Roman" panose="02020603050405020304" pitchFamily="18" charset="0"/>
              </a:rPr>
              <a:t>&lt;iostream&gt;</a:t>
            </a:r>
          </a:p>
          <a:p>
            <a:pPr eaLnBrk="1" hangingPunct="1">
              <a:lnSpc>
                <a:spcPct val="90000"/>
              </a:lnSpc>
              <a:buFont typeface="Wingdings" panose="05000000000000000000" pitchFamily="2" charset="2"/>
              <a:buNone/>
            </a:pPr>
            <a:r>
              <a:rPr lang="zh-CN" altLang="zh-CN" sz="1900" b="1" dirty="0">
                <a:solidFill>
                  <a:srgbClr val="0070C0"/>
                </a:solidFill>
                <a:latin typeface="Times New Roman" panose="02020603050405020304" pitchFamily="18" charset="0"/>
                <a:cs typeface="Times New Roman" panose="02020603050405020304" pitchFamily="18" charset="0"/>
              </a:rPr>
              <a:t>using</a:t>
            </a:r>
            <a:r>
              <a:rPr lang="zh-CN" altLang="zh-CN" sz="1900" b="1" dirty="0">
                <a:latin typeface="Times New Roman" panose="02020603050405020304" pitchFamily="18" charset="0"/>
                <a:cs typeface="Times New Roman" panose="02020603050405020304" pitchFamily="18" charset="0"/>
              </a:rPr>
              <a:t> </a:t>
            </a:r>
            <a:r>
              <a:rPr lang="zh-CN" altLang="zh-CN" sz="1900" b="1" dirty="0">
                <a:solidFill>
                  <a:srgbClr val="0070C0"/>
                </a:solidFill>
                <a:latin typeface="Times New Roman" panose="02020603050405020304" pitchFamily="18" charset="0"/>
                <a:cs typeface="Times New Roman" panose="02020603050405020304" pitchFamily="18" charset="0"/>
              </a:rPr>
              <a:t>namespace</a:t>
            </a:r>
            <a:r>
              <a:rPr lang="zh-CN" altLang="zh-CN" sz="1900" b="1" dirty="0">
                <a:latin typeface="Times New Roman" panose="02020603050405020304" pitchFamily="18" charset="0"/>
                <a:cs typeface="Times New Roman" panose="02020603050405020304" pitchFamily="18" charset="0"/>
              </a:rPr>
              <a:t> std;</a:t>
            </a:r>
          </a:p>
          <a:p>
            <a:pPr eaLnBrk="1" hangingPunct="1">
              <a:lnSpc>
                <a:spcPct val="90000"/>
              </a:lnSpc>
              <a:buFont typeface="Wingdings" panose="05000000000000000000" pitchFamily="2" charset="2"/>
              <a:buNone/>
            </a:pPr>
            <a:r>
              <a:rPr lang="zh-CN" altLang="zh-CN" sz="1900" b="1" dirty="0">
                <a:solidFill>
                  <a:srgbClr val="0070C0"/>
                </a:solidFill>
                <a:latin typeface="Times New Roman" panose="02020603050405020304" pitchFamily="18" charset="0"/>
                <a:cs typeface="Times New Roman" panose="02020603050405020304" pitchFamily="18" charset="0"/>
              </a:rPr>
              <a:t>int</a:t>
            </a:r>
            <a:r>
              <a:rPr lang="zh-CN" altLang="zh-CN" sz="1900" b="1" dirty="0">
                <a:latin typeface="Times New Roman" panose="02020603050405020304" pitchFamily="18" charset="0"/>
                <a:cs typeface="Times New Roman" panose="02020603050405020304" pitchFamily="18" charset="0"/>
              </a:rPr>
              <a:t> main()</a:t>
            </a:r>
          </a:p>
          <a:p>
            <a:pPr eaLnBrk="1" hangingPunct="1">
              <a:lnSpc>
                <a:spcPct val="9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	</a:t>
            </a:r>
            <a:r>
              <a:rPr lang="zh-CN" altLang="zh-CN" sz="1900" b="1" dirty="0">
                <a:solidFill>
                  <a:srgbClr val="0070C0"/>
                </a:solidFill>
                <a:latin typeface="Times New Roman" panose="02020603050405020304" pitchFamily="18" charset="0"/>
                <a:cs typeface="Times New Roman" panose="02020603050405020304" pitchFamily="18" charset="0"/>
              </a:rPr>
              <a:t>int</a:t>
            </a:r>
            <a:r>
              <a:rPr lang="zh-CN" altLang="zh-CN" sz="1900" b="1" dirty="0">
                <a:latin typeface="Times New Roman" panose="02020603050405020304" pitchFamily="18" charset="0"/>
                <a:cs typeface="Times New Roman" panose="02020603050405020304" pitchFamily="18" charset="0"/>
              </a:rPr>
              <a:t> n;</a:t>
            </a:r>
          </a:p>
          <a:p>
            <a:pPr eaLnBrk="1" hangingPunct="1">
              <a:lnSpc>
                <a:spcPct val="9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	cout &lt;&lt; </a:t>
            </a:r>
            <a:r>
              <a:rPr lang="zh-CN" altLang="zh-CN" sz="1900" b="1" dirty="0">
                <a:solidFill>
                  <a:srgbClr val="FF9900"/>
                </a:solidFill>
                <a:latin typeface="Times New Roman" panose="02020603050405020304" pitchFamily="18" charset="0"/>
                <a:cs typeface="Times New Roman" panose="02020603050405020304" pitchFamily="18" charset="0"/>
              </a:rPr>
              <a:t>"请输入整数的个数："</a:t>
            </a:r>
            <a:r>
              <a:rPr lang="zh-CN" altLang="zh-CN" sz="1900" b="1" dirty="0">
                <a:latin typeface="Times New Roman" panose="02020603050405020304" pitchFamily="18" charset="0"/>
                <a:cs typeface="Times New Roman" panose="02020603050405020304" pitchFamily="18" charset="0"/>
              </a:rPr>
              <a:t>;</a:t>
            </a:r>
          </a:p>
          <a:p>
            <a:pPr eaLnBrk="1" hangingPunct="1">
              <a:lnSpc>
                <a:spcPct val="9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	cin &gt;&gt; n;</a:t>
            </a:r>
          </a:p>
          <a:p>
            <a:pPr eaLnBrk="1" hangingPunct="1">
              <a:lnSpc>
                <a:spcPct val="9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	cout &lt;&lt; </a:t>
            </a:r>
            <a:r>
              <a:rPr lang="zh-CN" altLang="zh-CN" sz="1900" b="1" dirty="0">
                <a:solidFill>
                  <a:srgbClr val="FF9900"/>
                </a:solidFill>
                <a:latin typeface="Times New Roman" panose="02020603050405020304" pitchFamily="18" charset="0"/>
                <a:cs typeface="Times New Roman" panose="02020603050405020304" pitchFamily="18" charset="0"/>
              </a:rPr>
              <a:t>"请输入" </a:t>
            </a:r>
            <a:r>
              <a:rPr lang="zh-CN" altLang="zh-CN" sz="1900" b="1" dirty="0">
                <a:latin typeface="Times New Roman" panose="02020603050405020304" pitchFamily="18" charset="0"/>
                <a:cs typeface="Times New Roman" panose="02020603050405020304" pitchFamily="18" charset="0"/>
              </a:rPr>
              <a:t>&lt;&lt; n &lt;&lt; </a:t>
            </a:r>
            <a:r>
              <a:rPr lang="zh-CN" altLang="zh-CN" sz="1900" b="1" dirty="0">
                <a:solidFill>
                  <a:srgbClr val="FF9900"/>
                </a:solidFill>
                <a:latin typeface="Times New Roman" panose="02020603050405020304" pitchFamily="18" charset="0"/>
                <a:cs typeface="Times New Roman" panose="02020603050405020304" pitchFamily="18" charset="0"/>
              </a:rPr>
              <a:t>"个整数："</a:t>
            </a:r>
            <a:r>
              <a:rPr lang="zh-CN" altLang="zh-CN" sz="1900" b="1" dirty="0">
                <a:latin typeface="Times New Roman" panose="02020603050405020304" pitchFamily="18" charset="0"/>
                <a:cs typeface="Times New Roman" panose="02020603050405020304" pitchFamily="18" charset="0"/>
              </a:rPr>
              <a:t>;</a:t>
            </a:r>
          </a:p>
          <a:p>
            <a:pPr eaLnBrk="1" hangingPunct="1">
              <a:lnSpc>
                <a:spcPct val="9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	</a:t>
            </a:r>
            <a:r>
              <a:rPr lang="zh-CN" altLang="zh-CN" sz="1900" b="1" dirty="0">
                <a:solidFill>
                  <a:srgbClr val="0070C0"/>
                </a:solidFill>
                <a:latin typeface="Times New Roman" panose="02020603050405020304" pitchFamily="18" charset="0"/>
                <a:cs typeface="Times New Roman" panose="02020603050405020304" pitchFamily="18" charset="0"/>
              </a:rPr>
              <a:t>int</a:t>
            </a:r>
            <a:r>
              <a:rPr lang="zh-CN" altLang="zh-CN" sz="1900" b="1" dirty="0">
                <a:latin typeface="Times New Roman" panose="02020603050405020304" pitchFamily="18" charset="0"/>
                <a:cs typeface="Times New Roman" panose="02020603050405020304" pitchFamily="18" charset="0"/>
              </a:rPr>
              <a:t> sum=0；</a:t>
            </a:r>
          </a:p>
          <a:p>
            <a:pPr eaLnBrk="1" hangingPunct="1">
              <a:lnSpc>
                <a:spcPct val="9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	</a:t>
            </a:r>
            <a:r>
              <a:rPr lang="zh-CN" altLang="zh-CN" sz="1900" b="1" dirty="0">
                <a:solidFill>
                  <a:srgbClr val="0070C0"/>
                </a:solidFill>
                <a:latin typeface="Times New Roman" panose="02020603050405020304" pitchFamily="18" charset="0"/>
                <a:cs typeface="Times New Roman" panose="02020603050405020304" pitchFamily="18" charset="0"/>
              </a:rPr>
              <a:t>for</a:t>
            </a:r>
            <a:r>
              <a:rPr lang="zh-CN" altLang="zh-CN" sz="1900" b="1" dirty="0">
                <a:latin typeface="Times New Roman" panose="02020603050405020304" pitchFamily="18" charset="0"/>
                <a:cs typeface="Times New Roman" panose="02020603050405020304" pitchFamily="18" charset="0"/>
              </a:rPr>
              <a:t> (</a:t>
            </a:r>
            <a:r>
              <a:rPr lang="zh-CN" altLang="zh-CN" sz="1900" b="1" dirty="0">
                <a:solidFill>
                  <a:srgbClr val="0070C0"/>
                </a:solidFill>
                <a:latin typeface="Times New Roman" panose="02020603050405020304" pitchFamily="18" charset="0"/>
                <a:cs typeface="Times New Roman" panose="02020603050405020304" pitchFamily="18" charset="0"/>
              </a:rPr>
              <a:t>int</a:t>
            </a:r>
            <a:r>
              <a:rPr lang="zh-CN" altLang="zh-CN" sz="1900" b="1" dirty="0">
                <a:latin typeface="Times New Roman" panose="02020603050405020304" pitchFamily="18" charset="0"/>
                <a:cs typeface="Times New Roman" panose="02020603050405020304" pitchFamily="18" charset="0"/>
              </a:rPr>
              <a:t> i=1; i&lt;=n; i++)</a:t>
            </a:r>
          </a:p>
          <a:p>
            <a:pPr eaLnBrk="1" hangingPunct="1">
              <a:lnSpc>
                <a:spcPct val="9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	{	</a:t>
            </a:r>
            <a:r>
              <a:rPr lang="zh-CN" altLang="zh-CN" sz="1900" b="1" dirty="0">
                <a:solidFill>
                  <a:srgbClr val="0070C0"/>
                </a:solidFill>
                <a:latin typeface="Times New Roman" panose="02020603050405020304" pitchFamily="18" charset="0"/>
                <a:cs typeface="Times New Roman" panose="02020603050405020304" pitchFamily="18" charset="0"/>
              </a:rPr>
              <a:t>int</a:t>
            </a:r>
            <a:r>
              <a:rPr lang="zh-CN" altLang="zh-CN" sz="1900" b="1" dirty="0">
                <a:latin typeface="Times New Roman" panose="02020603050405020304" pitchFamily="18" charset="0"/>
                <a:cs typeface="Times New Roman" panose="02020603050405020304" pitchFamily="18" charset="0"/>
              </a:rPr>
              <a:t> a; </a:t>
            </a:r>
          </a:p>
          <a:p>
            <a:pPr eaLnBrk="1" hangingPunct="1">
              <a:lnSpc>
                <a:spcPct val="9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		cin &gt;&gt; a;</a:t>
            </a:r>
          </a:p>
          <a:p>
            <a:pPr eaLnBrk="1" hangingPunct="1">
              <a:lnSpc>
                <a:spcPct val="9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		sum += a; </a:t>
            </a:r>
          </a:p>
          <a:p>
            <a:pPr eaLnBrk="1" hangingPunct="1">
              <a:lnSpc>
                <a:spcPct val="9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	}</a:t>
            </a:r>
          </a:p>
          <a:p>
            <a:pPr eaLnBrk="1" hangingPunct="1">
              <a:lnSpc>
                <a:spcPct val="9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	cout &lt;&lt; </a:t>
            </a:r>
            <a:r>
              <a:rPr lang="zh-CN" altLang="zh-CN" sz="1900" b="1" dirty="0">
                <a:solidFill>
                  <a:srgbClr val="FF9900"/>
                </a:solidFill>
                <a:latin typeface="Times New Roman" panose="02020603050405020304" pitchFamily="18" charset="0"/>
                <a:cs typeface="Times New Roman" panose="02020603050405020304" pitchFamily="18" charset="0"/>
              </a:rPr>
              <a:t>"输入的" </a:t>
            </a:r>
            <a:r>
              <a:rPr lang="zh-CN" altLang="zh-CN" sz="1900" b="1" dirty="0">
                <a:latin typeface="Times New Roman" panose="02020603050405020304" pitchFamily="18" charset="0"/>
                <a:cs typeface="Times New Roman" panose="02020603050405020304" pitchFamily="18" charset="0"/>
              </a:rPr>
              <a:t>&lt;&lt; n &lt;&lt; </a:t>
            </a:r>
            <a:r>
              <a:rPr lang="zh-CN" altLang="zh-CN" sz="1900" b="1" dirty="0">
                <a:solidFill>
                  <a:srgbClr val="FF9900"/>
                </a:solidFill>
                <a:latin typeface="Times New Roman" panose="02020603050405020304" pitchFamily="18" charset="0"/>
                <a:cs typeface="Times New Roman" panose="02020603050405020304" pitchFamily="18" charset="0"/>
              </a:rPr>
              <a:t>"个整数的和是：" </a:t>
            </a:r>
            <a:r>
              <a:rPr lang="zh-CN" altLang="zh-CN" sz="1900" b="1" dirty="0">
                <a:latin typeface="Times New Roman" panose="02020603050405020304" pitchFamily="18" charset="0"/>
                <a:cs typeface="Times New Roman" panose="02020603050405020304" pitchFamily="18" charset="0"/>
              </a:rPr>
              <a:t>&lt;&lt; sum &lt;&lt; endl;</a:t>
            </a:r>
          </a:p>
          <a:p>
            <a:pPr eaLnBrk="1" hangingPunct="1">
              <a:lnSpc>
                <a:spcPct val="9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	</a:t>
            </a:r>
            <a:r>
              <a:rPr lang="zh-CN" altLang="zh-CN" sz="1900" b="1" dirty="0">
                <a:solidFill>
                  <a:srgbClr val="0070C0"/>
                </a:solidFill>
                <a:latin typeface="Times New Roman" panose="02020603050405020304" pitchFamily="18" charset="0"/>
                <a:cs typeface="Times New Roman" panose="02020603050405020304" pitchFamily="18" charset="0"/>
              </a:rPr>
              <a:t>return</a:t>
            </a:r>
            <a:r>
              <a:rPr lang="zh-CN" altLang="zh-CN" sz="1900" b="1" dirty="0">
                <a:latin typeface="Times New Roman" panose="02020603050405020304" pitchFamily="18" charset="0"/>
                <a:cs typeface="Times New Roman" panose="02020603050405020304" pitchFamily="18" charset="0"/>
              </a:rPr>
              <a:t> 0;</a:t>
            </a:r>
          </a:p>
          <a:p>
            <a:pPr eaLnBrk="1" hangingPunct="1">
              <a:lnSpc>
                <a:spcPct val="9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a:t>
            </a:r>
          </a:p>
        </p:txBody>
      </p:sp>
      <p:sp>
        <p:nvSpPr>
          <p:cNvPr id="2" name="灯片编号占位符 1">
            <a:extLst>
              <a:ext uri="{FF2B5EF4-FFF2-40B4-BE49-F238E27FC236}">
                <a16:creationId xmlns:a16="http://schemas.microsoft.com/office/drawing/2014/main" id="{721AB414-70D6-4147-8125-54420519D042}"/>
              </a:ext>
            </a:extLst>
          </p:cNvPr>
          <p:cNvSpPr>
            <a:spLocks noGrp="1"/>
          </p:cNvSpPr>
          <p:nvPr>
            <p:ph type="sldNum" sz="quarter" idx="12"/>
          </p:nvPr>
        </p:nvSpPr>
        <p:spPr/>
        <p:txBody>
          <a:bodyPr/>
          <a:lstStyle/>
          <a:p>
            <a:pPr>
              <a:defRPr/>
            </a:pPr>
            <a:fld id="{1ADF9307-8367-4296-A787-9228074D1E97}" type="slidenum">
              <a:rPr lang="zh-CN" altLang="zh-CN" smtClean="0"/>
              <a:pPr>
                <a:defRPr/>
              </a:pPr>
              <a:t>29</a:t>
            </a:fld>
            <a:endParaRPr lang="zh-CN"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D8FE55F0-C139-4CD6-975B-9BF8630A2136}"/>
              </a:ext>
            </a:extLst>
          </p:cNvPr>
          <p:cNvSpPr>
            <a:spLocks noGrp="1" noChangeArrowheads="1"/>
          </p:cNvSpPr>
          <p:nvPr>
            <p:ph type="title"/>
          </p:nvPr>
        </p:nvSpPr>
        <p:spPr>
          <a:xfrm>
            <a:off x="1547813" y="333375"/>
            <a:ext cx="7772400" cy="1143000"/>
          </a:xfrm>
        </p:spPr>
        <p:txBody>
          <a:bodyPr/>
          <a:lstStyle/>
          <a:p>
            <a:pPr eaLnBrk="1" hangingPunct="1"/>
            <a:r>
              <a:rPr lang="zh-CN" altLang="zh-CN" sz="4000">
                <a:ea typeface="楷体_GB2312" pitchFamily="1" charset="-122"/>
              </a:rPr>
              <a:t>本章内容</a:t>
            </a:r>
          </a:p>
        </p:txBody>
      </p:sp>
      <p:sp>
        <p:nvSpPr>
          <p:cNvPr id="5123" name="Rectangle 3">
            <a:extLst>
              <a:ext uri="{FF2B5EF4-FFF2-40B4-BE49-F238E27FC236}">
                <a16:creationId xmlns:a16="http://schemas.microsoft.com/office/drawing/2014/main" id="{6DB990A6-AAA4-4EBF-B693-A592AD82FB12}"/>
              </a:ext>
            </a:extLst>
          </p:cNvPr>
          <p:cNvSpPr>
            <a:spLocks noGrp="1" noChangeArrowheads="1"/>
          </p:cNvSpPr>
          <p:nvPr>
            <p:ph idx="1"/>
          </p:nvPr>
        </p:nvSpPr>
        <p:spPr>
          <a:xfrm>
            <a:off x="1192213" y="2205038"/>
            <a:ext cx="3235325" cy="3167062"/>
          </a:xfrm>
        </p:spPr>
        <p:txBody>
          <a:bodyPr/>
          <a:lstStyle/>
          <a:p>
            <a:pPr eaLnBrk="1" hangingPunct="1">
              <a:buFont typeface="Wingdings" panose="05000000000000000000" pitchFamily="2" charset="2"/>
              <a:buNone/>
            </a:pPr>
            <a:r>
              <a:rPr lang="en-US" altLang="zh-CN" sz="2800">
                <a:ea typeface="楷体_GB2312" pitchFamily="1" charset="-122"/>
              </a:rPr>
              <a:t>3.1 </a:t>
            </a:r>
            <a:r>
              <a:rPr lang="zh-CN" altLang="zh-CN" sz="2800">
                <a:ea typeface="楷体_GB2312" pitchFamily="1" charset="-122"/>
              </a:rPr>
              <a:t>概述</a:t>
            </a:r>
          </a:p>
          <a:p>
            <a:pPr eaLnBrk="1" hangingPunct="1">
              <a:buFont typeface="Wingdings" panose="05000000000000000000" pitchFamily="2" charset="2"/>
              <a:buNone/>
            </a:pPr>
            <a:r>
              <a:rPr lang="en-US" altLang="zh-CN" sz="2800">
                <a:ea typeface="楷体_GB2312" pitchFamily="1" charset="-122"/>
              </a:rPr>
              <a:t>3.2 </a:t>
            </a:r>
            <a:r>
              <a:rPr lang="zh-CN" altLang="en-US" sz="2800">
                <a:ea typeface="楷体_GB2312" pitchFamily="1" charset="-122"/>
              </a:rPr>
              <a:t>顺序执行</a:t>
            </a:r>
            <a:endParaRPr lang="zh-CN" altLang="zh-CN" sz="2800">
              <a:ea typeface="楷体_GB2312" pitchFamily="1" charset="-122"/>
            </a:endParaRPr>
          </a:p>
          <a:p>
            <a:pPr eaLnBrk="1" hangingPunct="1">
              <a:buFont typeface="Wingdings" panose="05000000000000000000" pitchFamily="2" charset="2"/>
              <a:buNone/>
            </a:pPr>
            <a:r>
              <a:rPr lang="en-US" altLang="zh-CN" sz="2800">
                <a:ea typeface="楷体_GB2312" pitchFamily="1" charset="-122"/>
              </a:rPr>
              <a:t>3.3 </a:t>
            </a:r>
            <a:r>
              <a:rPr lang="zh-CN" altLang="zh-CN" sz="2800">
                <a:ea typeface="楷体_GB2312" pitchFamily="1" charset="-122"/>
              </a:rPr>
              <a:t>选择</a:t>
            </a:r>
            <a:r>
              <a:rPr lang="zh-CN" altLang="en-US" sz="2800">
                <a:ea typeface="楷体_GB2312" pitchFamily="1" charset="-122"/>
              </a:rPr>
              <a:t>执行</a:t>
            </a:r>
            <a:endParaRPr lang="zh-CN" altLang="zh-CN" sz="2800">
              <a:ea typeface="楷体_GB2312" pitchFamily="1" charset="-122"/>
            </a:endParaRPr>
          </a:p>
          <a:p>
            <a:pPr eaLnBrk="1" hangingPunct="1">
              <a:buFont typeface="Wingdings" panose="05000000000000000000" pitchFamily="2" charset="2"/>
              <a:buNone/>
            </a:pPr>
            <a:r>
              <a:rPr lang="en-US" altLang="zh-CN" sz="2800">
                <a:ea typeface="楷体_GB2312" pitchFamily="1" charset="-122"/>
              </a:rPr>
              <a:t>3.4 </a:t>
            </a:r>
            <a:r>
              <a:rPr lang="zh-CN" altLang="zh-CN" sz="2800">
                <a:ea typeface="楷体_GB2312" pitchFamily="1" charset="-122"/>
              </a:rPr>
              <a:t>循环</a:t>
            </a:r>
            <a:r>
              <a:rPr lang="zh-CN" altLang="en-US" sz="2800">
                <a:ea typeface="楷体_GB2312" pitchFamily="1" charset="-122"/>
              </a:rPr>
              <a:t>执行</a:t>
            </a:r>
            <a:endParaRPr lang="zh-CN" altLang="zh-CN" sz="2800">
              <a:ea typeface="楷体_GB2312" pitchFamily="1" charset="-122"/>
            </a:endParaRPr>
          </a:p>
          <a:p>
            <a:pPr eaLnBrk="1" hangingPunct="1">
              <a:buFont typeface="Wingdings" panose="05000000000000000000" pitchFamily="2" charset="2"/>
              <a:buNone/>
            </a:pPr>
            <a:r>
              <a:rPr lang="en-US" altLang="zh-CN" sz="2800">
                <a:ea typeface="楷体_GB2312" pitchFamily="1" charset="-122"/>
              </a:rPr>
              <a:t>3.5 </a:t>
            </a:r>
            <a:r>
              <a:rPr lang="zh-CN" altLang="en-US" sz="2800">
                <a:ea typeface="楷体_GB2312" pitchFamily="1" charset="-122"/>
              </a:rPr>
              <a:t>无条件</a:t>
            </a:r>
            <a:r>
              <a:rPr lang="zh-CN" altLang="zh-CN" sz="2800">
                <a:ea typeface="楷体_GB2312" pitchFamily="1" charset="-122"/>
              </a:rPr>
              <a:t>转移</a:t>
            </a:r>
            <a:endParaRPr lang="en-US" altLang="zh-CN" sz="2800">
              <a:ea typeface="楷体_GB2312" pitchFamily="1" charset="-122"/>
            </a:endParaRPr>
          </a:p>
          <a:p>
            <a:pPr eaLnBrk="1" hangingPunct="1">
              <a:buFont typeface="Wingdings" panose="05000000000000000000" pitchFamily="2" charset="2"/>
              <a:buNone/>
            </a:pPr>
            <a:r>
              <a:rPr lang="en-US" altLang="zh-CN" sz="2800">
                <a:ea typeface="楷体_GB2312" pitchFamily="1" charset="-122"/>
              </a:rPr>
              <a:t>3.6 </a:t>
            </a:r>
            <a:r>
              <a:rPr lang="zh-CN" altLang="en-US" sz="2800">
                <a:ea typeface="楷体_GB2312" pitchFamily="1" charset="-122"/>
              </a:rPr>
              <a:t>程序设计风格</a:t>
            </a:r>
            <a:endParaRPr lang="zh-CN" altLang="zh-CN" sz="2800">
              <a:ea typeface="楷体_GB2312" pitchFamily="1" charset="-122"/>
            </a:endParaRPr>
          </a:p>
        </p:txBody>
      </p:sp>
      <p:sp>
        <p:nvSpPr>
          <p:cNvPr id="2" name="灯片编号占位符 1">
            <a:extLst>
              <a:ext uri="{FF2B5EF4-FFF2-40B4-BE49-F238E27FC236}">
                <a16:creationId xmlns:a16="http://schemas.microsoft.com/office/drawing/2014/main" id="{F367F96D-1074-46ED-9965-D0F37F1B8E87}"/>
              </a:ext>
            </a:extLst>
          </p:cNvPr>
          <p:cNvSpPr>
            <a:spLocks noGrp="1"/>
          </p:cNvSpPr>
          <p:nvPr>
            <p:ph type="sldNum" sz="quarter" idx="12"/>
          </p:nvPr>
        </p:nvSpPr>
        <p:spPr/>
        <p:txBody>
          <a:bodyPr/>
          <a:lstStyle/>
          <a:p>
            <a:pPr>
              <a:defRPr/>
            </a:pPr>
            <a:fld id="{1ADF9307-8367-4296-A787-9228074D1E97}" type="slidenum">
              <a:rPr lang="zh-CN" altLang="zh-CN" smtClean="0"/>
              <a:pPr>
                <a:defRPr/>
              </a:pPr>
              <a:t>3</a:t>
            </a:fld>
            <a:endParaRPr lang="zh-CN"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E74478E1-05CF-4F47-BF7F-25DE4817C729}"/>
              </a:ext>
            </a:extLst>
          </p:cNvPr>
          <p:cNvSpPr>
            <a:spLocks noGrp="1" noChangeArrowheads="1"/>
          </p:cNvSpPr>
          <p:nvPr>
            <p:ph type="title"/>
          </p:nvPr>
        </p:nvSpPr>
        <p:spPr>
          <a:xfrm>
            <a:off x="1403350" y="260350"/>
            <a:ext cx="7489825" cy="1223963"/>
          </a:xfrm>
        </p:spPr>
        <p:txBody>
          <a:bodyPr/>
          <a:lstStyle/>
          <a:p>
            <a:pPr eaLnBrk="1" hangingPunct="1"/>
            <a:r>
              <a:rPr lang="zh-CN" altLang="zh-CN" sz="2800" b="1">
                <a:latin typeface="楷体_GB2312" pitchFamily="1" charset="-122"/>
                <a:ea typeface="楷体_GB2312" pitchFamily="1" charset="-122"/>
              </a:rPr>
              <a:t>例</a:t>
            </a:r>
            <a:r>
              <a:rPr lang="en-US" altLang="zh-CN" sz="2800" b="1">
                <a:latin typeface="Times New Roman" panose="02020603050405020304" pitchFamily="18" charset="0"/>
                <a:ea typeface="楷体_GB2312" pitchFamily="1" charset="-122"/>
                <a:cs typeface="Times New Roman" panose="02020603050405020304" pitchFamily="18" charset="0"/>
              </a:rPr>
              <a:t>2</a:t>
            </a:r>
            <a:r>
              <a:rPr lang="zh-CN" altLang="zh-CN" sz="2800" b="1">
                <a:latin typeface="楷体_GB2312" pitchFamily="1" charset="-122"/>
                <a:ea typeface="楷体_GB2312" pitchFamily="1" charset="-122"/>
              </a:rPr>
              <a:t>：计算从键盘输入的一系列整数的和，要求输入以</a:t>
            </a:r>
            <a:r>
              <a:rPr lang="zh-CN" altLang="zh-CN" sz="2800" b="1">
                <a:latin typeface="Times New Roman" panose="02020603050405020304" pitchFamily="18" charset="0"/>
                <a:ea typeface="楷体_GB2312" pitchFamily="1" charset="-122"/>
              </a:rPr>
              <a:t>-1</a:t>
            </a:r>
            <a:r>
              <a:rPr lang="zh-CN" altLang="zh-CN" sz="2800" b="1">
                <a:latin typeface="楷体_GB2312" pitchFamily="1" charset="-122"/>
                <a:ea typeface="楷体_GB2312" pitchFamily="1" charset="-122"/>
              </a:rPr>
              <a:t>结束。（事件控制的循环）</a:t>
            </a:r>
          </a:p>
        </p:txBody>
      </p:sp>
      <p:sp>
        <p:nvSpPr>
          <p:cNvPr id="46083" name="Rectangle 3">
            <a:extLst>
              <a:ext uri="{FF2B5EF4-FFF2-40B4-BE49-F238E27FC236}">
                <a16:creationId xmlns:a16="http://schemas.microsoft.com/office/drawing/2014/main" id="{85665444-4CF3-42A1-B1B4-6B3D84CEE56A}"/>
              </a:ext>
            </a:extLst>
          </p:cNvPr>
          <p:cNvSpPr>
            <a:spLocks noGrp="1" noChangeArrowheads="1"/>
          </p:cNvSpPr>
          <p:nvPr>
            <p:ph idx="1"/>
          </p:nvPr>
        </p:nvSpPr>
        <p:spPr>
          <a:xfrm>
            <a:off x="1662112" y="1609725"/>
            <a:ext cx="5819775" cy="4513263"/>
          </a:xfrm>
          <a:solidFill>
            <a:schemeClr val="bg1"/>
          </a:solidFill>
          <a:ln w="28575">
            <a:solidFill>
              <a:schemeClr val="tx1"/>
            </a:solidFill>
            <a:prstDash val="sysDash"/>
          </a:ln>
        </p:spPr>
        <p:txBody>
          <a:bodyPr/>
          <a:lstStyle/>
          <a:p>
            <a:pPr indent="-147638" algn="just" eaLnBrk="1" hangingPunct="1">
              <a:lnSpc>
                <a:spcPct val="90000"/>
              </a:lnSpc>
              <a:buFont typeface="Wingdings" panose="05000000000000000000" pitchFamily="2" charset="2"/>
              <a:buNone/>
            </a:pPr>
            <a:r>
              <a:rPr lang="zh-CN" altLang="zh-CN" sz="1900" b="1" dirty="0">
                <a:solidFill>
                  <a:srgbClr val="0070C0"/>
                </a:solidFill>
                <a:latin typeface="Times New Roman" panose="02020603050405020304" pitchFamily="18" charset="0"/>
                <a:cs typeface="Times New Roman" panose="02020603050405020304" pitchFamily="18" charset="0"/>
              </a:rPr>
              <a:t>#include</a:t>
            </a:r>
            <a:r>
              <a:rPr lang="zh-CN" altLang="zh-CN" sz="1900" b="1" dirty="0">
                <a:latin typeface="Times New Roman" panose="02020603050405020304" pitchFamily="18" charset="0"/>
                <a:cs typeface="Times New Roman" panose="02020603050405020304" pitchFamily="18" charset="0"/>
              </a:rPr>
              <a:t> </a:t>
            </a:r>
            <a:r>
              <a:rPr lang="zh-CN" altLang="zh-CN" sz="1900" b="1" dirty="0">
                <a:solidFill>
                  <a:srgbClr val="FF9900"/>
                </a:solidFill>
                <a:latin typeface="Times New Roman" panose="02020603050405020304" pitchFamily="18" charset="0"/>
                <a:cs typeface="Times New Roman" panose="02020603050405020304" pitchFamily="18" charset="0"/>
              </a:rPr>
              <a:t>&lt;iostream&gt;</a:t>
            </a:r>
          </a:p>
          <a:p>
            <a:pPr indent="-147638" algn="just" eaLnBrk="1" hangingPunct="1">
              <a:lnSpc>
                <a:spcPct val="90000"/>
              </a:lnSpc>
              <a:buFont typeface="Wingdings" panose="05000000000000000000" pitchFamily="2" charset="2"/>
              <a:buNone/>
            </a:pPr>
            <a:r>
              <a:rPr lang="zh-CN" altLang="zh-CN" sz="1900" b="1" dirty="0">
                <a:solidFill>
                  <a:srgbClr val="0070C0"/>
                </a:solidFill>
                <a:latin typeface="Times New Roman" panose="02020603050405020304" pitchFamily="18" charset="0"/>
                <a:cs typeface="Times New Roman" panose="02020603050405020304" pitchFamily="18" charset="0"/>
              </a:rPr>
              <a:t>using</a:t>
            </a:r>
            <a:r>
              <a:rPr lang="zh-CN" altLang="zh-CN" sz="1900" b="1" dirty="0">
                <a:latin typeface="Times New Roman" panose="02020603050405020304" pitchFamily="18" charset="0"/>
                <a:cs typeface="Times New Roman" panose="02020603050405020304" pitchFamily="18" charset="0"/>
              </a:rPr>
              <a:t> </a:t>
            </a:r>
            <a:r>
              <a:rPr lang="zh-CN" altLang="zh-CN" sz="1900" b="1" dirty="0">
                <a:solidFill>
                  <a:srgbClr val="0070C0"/>
                </a:solidFill>
                <a:latin typeface="Times New Roman" panose="02020603050405020304" pitchFamily="18" charset="0"/>
                <a:cs typeface="Times New Roman" panose="02020603050405020304" pitchFamily="18" charset="0"/>
              </a:rPr>
              <a:t>namespace</a:t>
            </a:r>
            <a:r>
              <a:rPr lang="zh-CN" altLang="zh-CN" sz="1900" b="1" dirty="0">
                <a:latin typeface="Times New Roman" panose="02020603050405020304" pitchFamily="18" charset="0"/>
                <a:cs typeface="Times New Roman" panose="02020603050405020304" pitchFamily="18" charset="0"/>
              </a:rPr>
              <a:t> std;</a:t>
            </a:r>
          </a:p>
          <a:p>
            <a:pPr indent="-147638" algn="just" eaLnBrk="1" hangingPunct="1">
              <a:lnSpc>
                <a:spcPct val="90000"/>
              </a:lnSpc>
              <a:buFont typeface="Wingdings" panose="05000000000000000000" pitchFamily="2" charset="2"/>
              <a:buNone/>
            </a:pPr>
            <a:r>
              <a:rPr lang="zh-CN" altLang="zh-CN" sz="1900" b="1" dirty="0">
                <a:solidFill>
                  <a:srgbClr val="0070C0"/>
                </a:solidFill>
                <a:latin typeface="Times New Roman" panose="02020603050405020304" pitchFamily="18" charset="0"/>
                <a:cs typeface="Times New Roman" panose="02020603050405020304" pitchFamily="18" charset="0"/>
              </a:rPr>
              <a:t>int</a:t>
            </a:r>
            <a:r>
              <a:rPr lang="zh-CN" altLang="zh-CN" sz="1900" b="1" dirty="0">
                <a:latin typeface="Times New Roman" panose="02020603050405020304" pitchFamily="18" charset="0"/>
                <a:cs typeface="Times New Roman" panose="02020603050405020304" pitchFamily="18" charset="0"/>
              </a:rPr>
              <a:t> main()</a:t>
            </a:r>
          </a:p>
          <a:p>
            <a:pPr indent="-147638" algn="just" eaLnBrk="1" hangingPunct="1">
              <a:lnSpc>
                <a:spcPct val="9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a:t>
            </a:r>
            <a:r>
              <a:rPr lang="zh-CN" altLang="zh-CN" sz="1900" b="1" dirty="0">
                <a:solidFill>
                  <a:srgbClr val="0070C0"/>
                </a:solidFill>
                <a:latin typeface="Times New Roman" panose="02020603050405020304" pitchFamily="18" charset="0"/>
                <a:cs typeface="Times New Roman" panose="02020603050405020304" pitchFamily="18" charset="0"/>
              </a:rPr>
              <a:t>int</a:t>
            </a:r>
            <a:r>
              <a:rPr lang="zh-CN" altLang="zh-CN" sz="1900" b="1" dirty="0">
                <a:latin typeface="Times New Roman" panose="02020603050405020304" pitchFamily="18" charset="0"/>
                <a:cs typeface="Times New Roman" panose="02020603050405020304" pitchFamily="18" charset="0"/>
              </a:rPr>
              <a:t> a,sum=0;</a:t>
            </a:r>
          </a:p>
          <a:p>
            <a:pPr indent="-147638" algn="just" eaLnBrk="1" hangingPunct="1">
              <a:lnSpc>
                <a:spcPct val="9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	cout &lt;&lt; </a:t>
            </a:r>
            <a:r>
              <a:rPr lang="zh-CN" altLang="zh-CN" sz="1900" b="1" dirty="0">
                <a:solidFill>
                  <a:srgbClr val="FF9900"/>
                </a:solidFill>
                <a:latin typeface="Times New Roman" panose="02020603050405020304" pitchFamily="18" charset="0"/>
                <a:cs typeface="Times New Roman" panose="02020603050405020304" pitchFamily="18" charset="0"/>
              </a:rPr>
              <a:t>"请输入若干个整数（以-1结束）："</a:t>
            </a:r>
            <a:r>
              <a:rPr lang="zh-CN" altLang="zh-CN" sz="1900" b="1" dirty="0">
                <a:latin typeface="Times New Roman" panose="02020603050405020304" pitchFamily="18" charset="0"/>
                <a:cs typeface="Times New Roman" panose="02020603050405020304" pitchFamily="18" charset="0"/>
              </a:rPr>
              <a:t>;</a:t>
            </a:r>
          </a:p>
          <a:p>
            <a:pPr indent="-147638" algn="just" eaLnBrk="1" hangingPunct="1">
              <a:lnSpc>
                <a:spcPct val="9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	cin &gt;&gt; a;</a:t>
            </a:r>
          </a:p>
          <a:p>
            <a:pPr indent="-147638" algn="just" eaLnBrk="1" hangingPunct="1">
              <a:lnSpc>
                <a:spcPct val="9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	</a:t>
            </a:r>
            <a:r>
              <a:rPr lang="zh-CN" altLang="zh-CN" sz="1900" b="1" dirty="0">
                <a:solidFill>
                  <a:srgbClr val="0070C0"/>
                </a:solidFill>
                <a:latin typeface="Times New Roman" panose="02020603050405020304" pitchFamily="18" charset="0"/>
                <a:cs typeface="Times New Roman" panose="02020603050405020304" pitchFamily="18" charset="0"/>
              </a:rPr>
              <a:t>while</a:t>
            </a:r>
            <a:r>
              <a:rPr lang="zh-CN" altLang="zh-CN" sz="1900" b="1" dirty="0">
                <a:latin typeface="Times New Roman" panose="02020603050405020304" pitchFamily="18" charset="0"/>
                <a:cs typeface="Times New Roman" panose="02020603050405020304" pitchFamily="18" charset="0"/>
              </a:rPr>
              <a:t> (a != -1)</a:t>
            </a:r>
          </a:p>
          <a:p>
            <a:pPr indent="-147638" algn="just" eaLnBrk="1" hangingPunct="1">
              <a:lnSpc>
                <a:spcPct val="9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	{	sum += a; </a:t>
            </a:r>
          </a:p>
          <a:p>
            <a:pPr indent="-147638" algn="just" eaLnBrk="1" hangingPunct="1">
              <a:lnSpc>
                <a:spcPct val="9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		cin &gt;&gt; a;</a:t>
            </a:r>
          </a:p>
          <a:p>
            <a:pPr indent="-147638" algn="just" eaLnBrk="1" hangingPunct="1">
              <a:lnSpc>
                <a:spcPct val="9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	}</a:t>
            </a:r>
          </a:p>
          <a:p>
            <a:pPr indent="-147638" algn="just" eaLnBrk="1" hangingPunct="1">
              <a:lnSpc>
                <a:spcPct val="9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	cout &lt;&lt; </a:t>
            </a:r>
            <a:r>
              <a:rPr lang="zh-CN" altLang="zh-CN" sz="1900" b="1" dirty="0">
                <a:solidFill>
                  <a:srgbClr val="FF9900"/>
                </a:solidFill>
                <a:latin typeface="Times New Roman" panose="02020603050405020304" pitchFamily="18" charset="0"/>
                <a:cs typeface="Times New Roman" panose="02020603050405020304" pitchFamily="18" charset="0"/>
              </a:rPr>
              <a:t>"输入的整数的和是：" </a:t>
            </a:r>
            <a:r>
              <a:rPr lang="zh-CN" altLang="zh-CN" sz="1900" b="1" dirty="0">
                <a:latin typeface="Times New Roman" panose="02020603050405020304" pitchFamily="18" charset="0"/>
                <a:cs typeface="Times New Roman" panose="02020603050405020304" pitchFamily="18" charset="0"/>
              </a:rPr>
              <a:t>&lt;&lt; sum &lt;&lt; endl;</a:t>
            </a:r>
          </a:p>
          <a:p>
            <a:pPr indent="-147638" algn="just" eaLnBrk="1" hangingPunct="1">
              <a:lnSpc>
                <a:spcPct val="9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	</a:t>
            </a:r>
            <a:r>
              <a:rPr lang="zh-CN" altLang="zh-CN" sz="1900" b="1" dirty="0">
                <a:solidFill>
                  <a:srgbClr val="0070C0"/>
                </a:solidFill>
                <a:latin typeface="Times New Roman" panose="02020603050405020304" pitchFamily="18" charset="0"/>
                <a:cs typeface="Times New Roman" panose="02020603050405020304" pitchFamily="18" charset="0"/>
              </a:rPr>
              <a:t>return</a:t>
            </a:r>
            <a:r>
              <a:rPr lang="zh-CN" altLang="zh-CN" sz="1900" b="1" dirty="0">
                <a:latin typeface="Times New Roman" panose="02020603050405020304" pitchFamily="18" charset="0"/>
                <a:cs typeface="Times New Roman" panose="02020603050405020304" pitchFamily="18" charset="0"/>
              </a:rPr>
              <a:t> 0;</a:t>
            </a:r>
          </a:p>
          <a:p>
            <a:pPr indent="-147638" algn="just" eaLnBrk="1" hangingPunct="1">
              <a:lnSpc>
                <a:spcPct val="9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a:t>
            </a:r>
          </a:p>
        </p:txBody>
      </p:sp>
      <p:sp>
        <p:nvSpPr>
          <p:cNvPr id="2" name="灯片编号占位符 1">
            <a:extLst>
              <a:ext uri="{FF2B5EF4-FFF2-40B4-BE49-F238E27FC236}">
                <a16:creationId xmlns:a16="http://schemas.microsoft.com/office/drawing/2014/main" id="{68657989-DF77-4C87-9954-4CFE3C008BAA}"/>
              </a:ext>
            </a:extLst>
          </p:cNvPr>
          <p:cNvSpPr>
            <a:spLocks noGrp="1"/>
          </p:cNvSpPr>
          <p:nvPr>
            <p:ph type="sldNum" sz="quarter" idx="12"/>
          </p:nvPr>
        </p:nvSpPr>
        <p:spPr/>
        <p:txBody>
          <a:bodyPr/>
          <a:lstStyle/>
          <a:p>
            <a:pPr>
              <a:defRPr/>
            </a:pPr>
            <a:fld id="{1ADF9307-8367-4296-A787-9228074D1E97}" type="slidenum">
              <a:rPr lang="zh-CN" altLang="zh-CN" smtClean="0"/>
              <a:pPr>
                <a:defRPr/>
              </a:pPr>
              <a:t>30</a:t>
            </a:fld>
            <a:endParaRPr lang="zh-CN"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0DC0462D-08AB-42AC-859C-3D2AB1A4DFEB}"/>
              </a:ext>
            </a:extLst>
          </p:cNvPr>
          <p:cNvSpPr>
            <a:spLocks noGrp="1" noChangeArrowheads="1"/>
          </p:cNvSpPr>
          <p:nvPr>
            <p:ph type="title"/>
          </p:nvPr>
        </p:nvSpPr>
        <p:spPr>
          <a:xfrm>
            <a:off x="1403350" y="420688"/>
            <a:ext cx="7489825" cy="1063625"/>
          </a:xfrm>
        </p:spPr>
        <p:txBody>
          <a:bodyPr/>
          <a:lstStyle/>
          <a:p>
            <a:pPr eaLnBrk="1" hangingPunct="1"/>
            <a:r>
              <a:rPr lang="zh-CN" altLang="zh-CN" sz="2800" b="1">
                <a:latin typeface="Times New Roman" panose="02020603050405020304" pitchFamily="18" charset="0"/>
                <a:ea typeface="楷体_GB2312" pitchFamily="1" charset="-122"/>
                <a:cs typeface="Times New Roman" panose="02020603050405020304" pitchFamily="18" charset="0"/>
              </a:rPr>
              <a:t>例</a:t>
            </a:r>
            <a:r>
              <a:rPr lang="en-US" altLang="zh-CN" sz="2800" b="1">
                <a:latin typeface="Times New Roman" panose="02020603050405020304" pitchFamily="18" charset="0"/>
                <a:ea typeface="楷体_GB2312" pitchFamily="1" charset="-122"/>
                <a:cs typeface="Times New Roman" panose="02020603050405020304" pitchFamily="18" charset="0"/>
              </a:rPr>
              <a:t>3</a:t>
            </a:r>
            <a:r>
              <a:rPr lang="zh-CN" altLang="zh-CN" sz="2800" b="1">
                <a:latin typeface="Times New Roman" panose="02020603050405020304" pitchFamily="18" charset="0"/>
                <a:ea typeface="楷体_GB2312" pitchFamily="1" charset="-122"/>
                <a:cs typeface="Times New Roman" panose="02020603050405020304" pitchFamily="18" charset="0"/>
              </a:rPr>
              <a:t> 从键盘接收字符，一直到输入了字符y(Y)或n(N)为止。 （事件控制的循环）</a:t>
            </a:r>
          </a:p>
        </p:txBody>
      </p:sp>
      <p:sp>
        <p:nvSpPr>
          <p:cNvPr id="48131" name="Rectangle 3">
            <a:extLst>
              <a:ext uri="{FF2B5EF4-FFF2-40B4-BE49-F238E27FC236}">
                <a16:creationId xmlns:a16="http://schemas.microsoft.com/office/drawing/2014/main" id="{BF1651A1-2512-4468-8F5D-97A5BFBD7905}"/>
              </a:ext>
            </a:extLst>
          </p:cNvPr>
          <p:cNvSpPr>
            <a:spLocks noGrp="1" noChangeArrowheads="1"/>
          </p:cNvSpPr>
          <p:nvPr>
            <p:ph idx="1"/>
          </p:nvPr>
        </p:nvSpPr>
        <p:spPr>
          <a:xfrm>
            <a:off x="1902619" y="1556792"/>
            <a:ext cx="5338762" cy="5059362"/>
          </a:xfrm>
          <a:solidFill>
            <a:schemeClr val="bg1"/>
          </a:solidFill>
          <a:ln w="28575">
            <a:solidFill>
              <a:schemeClr val="tx1"/>
            </a:solidFill>
            <a:prstDash val="sysDash"/>
          </a:ln>
        </p:spPr>
        <p:txBody>
          <a:bodyPr/>
          <a:lstStyle/>
          <a:p>
            <a:pPr algn="just" eaLnBrk="1" hangingPunct="1">
              <a:lnSpc>
                <a:spcPct val="90000"/>
              </a:lnSpc>
              <a:buFont typeface="Wingdings" panose="05000000000000000000" pitchFamily="2" charset="2"/>
              <a:buNone/>
            </a:pPr>
            <a:r>
              <a:rPr lang="zh-CN" altLang="zh-CN" sz="1900" b="1" dirty="0">
                <a:solidFill>
                  <a:srgbClr val="0070C0"/>
                </a:solidFill>
                <a:latin typeface="Times New Roman" panose="02020603050405020304" pitchFamily="18" charset="0"/>
                <a:cs typeface="Times New Roman" panose="02020603050405020304" pitchFamily="18" charset="0"/>
              </a:rPr>
              <a:t>#include</a:t>
            </a:r>
            <a:r>
              <a:rPr lang="zh-CN" altLang="zh-CN" sz="1900" b="1" dirty="0">
                <a:latin typeface="Times New Roman" panose="02020603050405020304" pitchFamily="18" charset="0"/>
                <a:cs typeface="Times New Roman" panose="02020603050405020304" pitchFamily="18" charset="0"/>
              </a:rPr>
              <a:t> </a:t>
            </a:r>
            <a:r>
              <a:rPr lang="zh-CN" altLang="zh-CN" sz="1900" b="1" dirty="0">
                <a:solidFill>
                  <a:srgbClr val="FF9900"/>
                </a:solidFill>
                <a:latin typeface="Times New Roman" panose="02020603050405020304" pitchFamily="18" charset="0"/>
                <a:cs typeface="Times New Roman" panose="02020603050405020304" pitchFamily="18" charset="0"/>
              </a:rPr>
              <a:t>&lt;iostream&gt;</a:t>
            </a:r>
          </a:p>
          <a:p>
            <a:pPr eaLnBrk="1" hangingPunct="1">
              <a:lnSpc>
                <a:spcPct val="90000"/>
              </a:lnSpc>
              <a:buFont typeface="Wingdings" panose="05000000000000000000" pitchFamily="2" charset="2"/>
              <a:buNone/>
            </a:pPr>
            <a:r>
              <a:rPr lang="zh-CN" altLang="zh-CN" sz="1900" b="1" dirty="0">
                <a:solidFill>
                  <a:srgbClr val="0070C0"/>
                </a:solidFill>
                <a:latin typeface="Times New Roman" panose="02020603050405020304" pitchFamily="18" charset="0"/>
                <a:cs typeface="Times New Roman" panose="02020603050405020304" pitchFamily="18" charset="0"/>
              </a:rPr>
              <a:t>#include </a:t>
            </a:r>
            <a:r>
              <a:rPr lang="zh-CN" altLang="zh-CN" sz="1900" b="1" dirty="0">
                <a:solidFill>
                  <a:srgbClr val="FF9900"/>
                </a:solidFill>
                <a:latin typeface="Times New Roman" panose="02020603050405020304" pitchFamily="18" charset="0"/>
                <a:cs typeface="Times New Roman" panose="02020603050405020304" pitchFamily="18" charset="0"/>
              </a:rPr>
              <a:t>&lt;cstdlib&gt;</a:t>
            </a:r>
          </a:p>
          <a:p>
            <a:pPr eaLnBrk="1" hangingPunct="1">
              <a:lnSpc>
                <a:spcPct val="90000"/>
              </a:lnSpc>
              <a:buFont typeface="Wingdings" panose="05000000000000000000" pitchFamily="2" charset="2"/>
              <a:buNone/>
            </a:pPr>
            <a:r>
              <a:rPr lang="zh-CN" altLang="zh-CN" sz="1900" b="1" dirty="0">
                <a:solidFill>
                  <a:srgbClr val="0070C0"/>
                </a:solidFill>
                <a:latin typeface="Times New Roman" panose="02020603050405020304" pitchFamily="18" charset="0"/>
                <a:cs typeface="Times New Roman" panose="02020603050405020304" pitchFamily="18" charset="0"/>
              </a:rPr>
              <a:t>using</a:t>
            </a:r>
            <a:r>
              <a:rPr lang="zh-CN" altLang="zh-CN" sz="1900" b="1" dirty="0">
                <a:latin typeface="Times New Roman" panose="02020603050405020304" pitchFamily="18" charset="0"/>
                <a:cs typeface="Times New Roman" panose="02020603050405020304" pitchFamily="18" charset="0"/>
              </a:rPr>
              <a:t> </a:t>
            </a:r>
            <a:r>
              <a:rPr lang="zh-CN" altLang="zh-CN" sz="1900" b="1" dirty="0">
                <a:solidFill>
                  <a:srgbClr val="0070C0"/>
                </a:solidFill>
                <a:latin typeface="Times New Roman" panose="02020603050405020304" pitchFamily="18" charset="0"/>
                <a:cs typeface="Times New Roman" panose="02020603050405020304" pitchFamily="18" charset="0"/>
              </a:rPr>
              <a:t>namespace</a:t>
            </a:r>
            <a:r>
              <a:rPr lang="zh-CN" altLang="zh-CN" sz="1900" b="1" dirty="0">
                <a:latin typeface="Times New Roman" panose="02020603050405020304" pitchFamily="18" charset="0"/>
                <a:cs typeface="Times New Roman" panose="02020603050405020304" pitchFamily="18" charset="0"/>
              </a:rPr>
              <a:t> std;</a:t>
            </a:r>
          </a:p>
          <a:p>
            <a:pPr eaLnBrk="1" hangingPunct="1">
              <a:lnSpc>
                <a:spcPct val="90000"/>
              </a:lnSpc>
              <a:buFont typeface="Wingdings" panose="05000000000000000000" pitchFamily="2" charset="2"/>
              <a:buNone/>
            </a:pPr>
            <a:r>
              <a:rPr lang="zh-CN" altLang="zh-CN" sz="1900" b="1" dirty="0">
                <a:solidFill>
                  <a:srgbClr val="0070C0"/>
                </a:solidFill>
                <a:latin typeface="Times New Roman" panose="02020603050405020304" pitchFamily="18" charset="0"/>
                <a:cs typeface="Times New Roman" panose="02020603050405020304" pitchFamily="18" charset="0"/>
              </a:rPr>
              <a:t>int</a:t>
            </a:r>
            <a:r>
              <a:rPr lang="zh-CN" altLang="zh-CN" sz="1900" b="1" dirty="0">
                <a:latin typeface="Times New Roman" panose="02020603050405020304" pitchFamily="18" charset="0"/>
                <a:cs typeface="Times New Roman" panose="02020603050405020304" pitchFamily="18" charset="0"/>
              </a:rPr>
              <a:t> main()</a:t>
            </a:r>
          </a:p>
          <a:p>
            <a:pPr eaLnBrk="1" hangingPunct="1">
              <a:lnSpc>
                <a:spcPct val="9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	</a:t>
            </a:r>
            <a:r>
              <a:rPr lang="zh-CN" altLang="zh-CN" sz="1900" b="1" dirty="0">
                <a:solidFill>
                  <a:srgbClr val="0070C0"/>
                </a:solidFill>
                <a:latin typeface="Times New Roman" panose="02020603050405020304" pitchFamily="18" charset="0"/>
                <a:cs typeface="Times New Roman" panose="02020603050405020304" pitchFamily="18" charset="0"/>
              </a:rPr>
              <a:t>char</a:t>
            </a:r>
            <a:r>
              <a:rPr lang="zh-CN" altLang="zh-CN" sz="1900" b="1" dirty="0">
                <a:latin typeface="Times New Roman" panose="02020603050405020304" pitchFamily="18" charset="0"/>
                <a:cs typeface="Times New Roman" panose="02020603050405020304" pitchFamily="18" charset="0"/>
              </a:rPr>
              <a:t> ch;</a:t>
            </a:r>
          </a:p>
          <a:p>
            <a:pPr eaLnBrk="1" hangingPunct="1">
              <a:lnSpc>
                <a:spcPct val="9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	</a:t>
            </a:r>
            <a:r>
              <a:rPr lang="zh-CN" altLang="zh-CN" sz="1900" b="1" dirty="0">
                <a:solidFill>
                  <a:srgbClr val="0070C0"/>
                </a:solidFill>
                <a:latin typeface="Times New Roman" panose="02020603050405020304" pitchFamily="18" charset="0"/>
                <a:cs typeface="Times New Roman" panose="02020603050405020304" pitchFamily="18" charset="0"/>
              </a:rPr>
              <a:t>do</a:t>
            </a:r>
          </a:p>
          <a:p>
            <a:pPr eaLnBrk="1" hangingPunct="1">
              <a:lnSpc>
                <a:spcPct val="9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	{	cout &lt;&lt; </a:t>
            </a:r>
            <a:r>
              <a:rPr lang="zh-CN" altLang="zh-CN" sz="1900" b="1" dirty="0">
                <a:solidFill>
                  <a:srgbClr val="FF9900"/>
                </a:solidFill>
                <a:latin typeface="Times New Roman" panose="02020603050405020304" pitchFamily="18" charset="0"/>
                <a:cs typeface="Times New Roman" panose="02020603050405020304" pitchFamily="18" charset="0"/>
              </a:rPr>
              <a:t>"请输入Yes或No（y/n）："</a:t>
            </a:r>
            <a:r>
              <a:rPr lang="zh-CN" altLang="zh-CN" sz="1900" b="1" dirty="0">
                <a:latin typeface="Times New Roman" panose="02020603050405020304" pitchFamily="18" charset="0"/>
                <a:cs typeface="Times New Roman" panose="02020603050405020304" pitchFamily="18" charset="0"/>
              </a:rPr>
              <a:t>;</a:t>
            </a:r>
          </a:p>
          <a:p>
            <a:pPr eaLnBrk="1" hangingPunct="1">
              <a:lnSpc>
                <a:spcPct val="9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		cin &gt;&gt; ch;</a:t>
            </a:r>
          </a:p>
          <a:p>
            <a:pPr eaLnBrk="1" hangingPunct="1">
              <a:lnSpc>
                <a:spcPct val="9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		ch = tolower(ch);</a:t>
            </a:r>
          </a:p>
          <a:p>
            <a:pPr eaLnBrk="1" hangingPunct="1">
              <a:lnSpc>
                <a:spcPct val="9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	} </a:t>
            </a:r>
            <a:r>
              <a:rPr lang="zh-CN" altLang="zh-CN" sz="1900" b="1" dirty="0">
                <a:solidFill>
                  <a:srgbClr val="0070C0"/>
                </a:solidFill>
                <a:latin typeface="Times New Roman" panose="02020603050405020304" pitchFamily="18" charset="0"/>
                <a:cs typeface="Times New Roman" panose="02020603050405020304" pitchFamily="18" charset="0"/>
              </a:rPr>
              <a:t>while</a:t>
            </a:r>
            <a:r>
              <a:rPr lang="zh-CN" altLang="zh-CN" sz="1900" b="1" dirty="0">
                <a:latin typeface="Times New Roman" panose="02020603050405020304" pitchFamily="18" charset="0"/>
                <a:cs typeface="Times New Roman" panose="02020603050405020304" pitchFamily="18" charset="0"/>
              </a:rPr>
              <a:t> (ch != </a:t>
            </a:r>
            <a:r>
              <a:rPr lang="zh-CN" altLang="zh-CN" sz="1900" b="1" dirty="0">
                <a:solidFill>
                  <a:srgbClr val="FF9900"/>
                </a:solidFill>
                <a:latin typeface="Times New Roman" panose="02020603050405020304" pitchFamily="18" charset="0"/>
                <a:cs typeface="Times New Roman" panose="02020603050405020304" pitchFamily="18" charset="0"/>
              </a:rPr>
              <a:t>'y'</a:t>
            </a:r>
            <a:r>
              <a:rPr lang="zh-CN" altLang="zh-CN" sz="1900" b="1" dirty="0">
                <a:latin typeface="Times New Roman" panose="02020603050405020304" pitchFamily="18" charset="0"/>
                <a:cs typeface="Times New Roman" panose="02020603050405020304" pitchFamily="18" charset="0"/>
              </a:rPr>
              <a:t> &amp;&amp; ch != </a:t>
            </a:r>
            <a:r>
              <a:rPr lang="zh-CN" altLang="zh-CN" sz="1900" b="1" dirty="0">
                <a:solidFill>
                  <a:srgbClr val="FF9900"/>
                </a:solidFill>
                <a:latin typeface="Times New Roman" panose="02020603050405020304" pitchFamily="18" charset="0"/>
                <a:cs typeface="Times New Roman" panose="02020603050405020304" pitchFamily="18" charset="0"/>
              </a:rPr>
              <a:t>'n'</a:t>
            </a:r>
            <a:r>
              <a:rPr lang="zh-CN" altLang="zh-CN" sz="1900" b="1" dirty="0">
                <a:latin typeface="Times New Roman" panose="02020603050405020304" pitchFamily="18" charset="0"/>
                <a:cs typeface="Times New Roman" panose="02020603050405020304" pitchFamily="18" charset="0"/>
              </a:rPr>
              <a:t>);</a:t>
            </a:r>
          </a:p>
          <a:p>
            <a:pPr eaLnBrk="1" hangingPunct="1">
              <a:lnSpc>
                <a:spcPct val="9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	</a:t>
            </a:r>
            <a:r>
              <a:rPr lang="zh-CN" altLang="zh-CN" sz="1900" b="1" dirty="0">
                <a:solidFill>
                  <a:srgbClr val="0070C0"/>
                </a:solidFill>
                <a:latin typeface="Times New Roman" panose="02020603050405020304" pitchFamily="18" charset="0"/>
                <a:cs typeface="Times New Roman" panose="02020603050405020304" pitchFamily="18" charset="0"/>
              </a:rPr>
              <a:t>if</a:t>
            </a:r>
            <a:r>
              <a:rPr lang="zh-CN" altLang="zh-CN" sz="1900" b="1" dirty="0">
                <a:latin typeface="Times New Roman" panose="02020603050405020304" pitchFamily="18" charset="0"/>
                <a:cs typeface="Times New Roman" panose="02020603050405020304" pitchFamily="18" charset="0"/>
              </a:rPr>
              <a:t> (ch == </a:t>
            </a:r>
            <a:r>
              <a:rPr lang="zh-CN" altLang="zh-CN" sz="1900" b="1" dirty="0">
                <a:solidFill>
                  <a:srgbClr val="FF9900"/>
                </a:solidFill>
                <a:latin typeface="Times New Roman" panose="02020603050405020304" pitchFamily="18" charset="0"/>
                <a:cs typeface="Times New Roman" panose="02020603050405020304" pitchFamily="18" charset="0"/>
              </a:rPr>
              <a:t>'y'</a:t>
            </a:r>
            <a:r>
              <a:rPr lang="zh-CN" altLang="zh-CN" sz="1900" b="1" dirty="0">
                <a:latin typeface="Times New Roman" panose="02020603050405020304" pitchFamily="18" charset="0"/>
                <a:cs typeface="Times New Roman" panose="02020603050405020304" pitchFamily="18" charset="0"/>
              </a:rPr>
              <a:t>)</a:t>
            </a:r>
          </a:p>
          <a:p>
            <a:pPr eaLnBrk="1" hangingPunct="1">
              <a:lnSpc>
                <a:spcPct val="9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		......</a:t>
            </a:r>
          </a:p>
          <a:p>
            <a:pPr eaLnBrk="1" hangingPunct="1">
              <a:lnSpc>
                <a:spcPct val="9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	</a:t>
            </a:r>
            <a:r>
              <a:rPr lang="zh-CN" altLang="zh-CN" sz="1900" b="1" dirty="0">
                <a:solidFill>
                  <a:srgbClr val="0070C0"/>
                </a:solidFill>
                <a:latin typeface="Times New Roman" panose="02020603050405020304" pitchFamily="18" charset="0"/>
                <a:cs typeface="Times New Roman" panose="02020603050405020304" pitchFamily="18" charset="0"/>
              </a:rPr>
              <a:t>else</a:t>
            </a:r>
          </a:p>
          <a:p>
            <a:pPr eaLnBrk="1" hangingPunct="1">
              <a:lnSpc>
                <a:spcPct val="9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		......</a:t>
            </a:r>
          </a:p>
          <a:p>
            <a:pPr eaLnBrk="1" hangingPunct="1">
              <a:lnSpc>
                <a:spcPct val="9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	</a:t>
            </a:r>
            <a:r>
              <a:rPr lang="zh-CN" altLang="zh-CN" sz="1900" b="1" dirty="0">
                <a:solidFill>
                  <a:srgbClr val="0070C0"/>
                </a:solidFill>
                <a:latin typeface="Times New Roman" panose="02020603050405020304" pitchFamily="18" charset="0"/>
                <a:cs typeface="Times New Roman" panose="02020603050405020304" pitchFamily="18" charset="0"/>
              </a:rPr>
              <a:t>return</a:t>
            </a:r>
            <a:r>
              <a:rPr lang="zh-CN" altLang="zh-CN" sz="1900" b="1" dirty="0">
                <a:latin typeface="Times New Roman" panose="02020603050405020304" pitchFamily="18" charset="0"/>
                <a:cs typeface="Times New Roman" panose="02020603050405020304" pitchFamily="18" charset="0"/>
              </a:rPr>
              <a:t> 0;</a:t>
            </a:r>
          </a:p>
          <a:p>
            <a:pPr eaLnBrk="1" hangingPunct="1">
              <a:lnSpc>
                <a:spcPct val="9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a:t>
            </a:r>
          </a:p>
        </p:txBody>
      </p:sp>
      <p:sp>
        <p:nvSpPr>
          <p:cNvPr id="2" name="灯片编号占位符 1">
            <a:extLst>
              <a:ext uri="{FF2B5EF4-FFF2-40B4-BE49-F238E27FC236}">
                <a16:creationId xmlns:a16="http://schemas.microsoft.com/office/drawing/2014/main" id="{AA4D8FCF-E860-43C5-9BA1-CD51ED9DE10B}"/>
              </a:ext>
            </a:extLst>
          </p:cNvPr>
          <p:cNvSpPr>
            <a:spLocks noGrp="1"/>
          </p:cNvSpPr>
          <p:nvPr>
            <p:ph type="sldNum" sz="quarter" idx="12"/>
          </p:nvPr>
        </p:nvSpPr>
        <p:spPr/>
        <p:txBody>
          <a:bodyPr/>
          <a:lstStyle/>
          <a:p>
            <a:pPr>
              <a:defRPr/>
            </a:pPr>
            <a:fld id="{1ADF9307-8367-4296-A787-9228074D1E97}" type="slidenum">
              <a:rPr lang="zh-CN" altLang="zh-CN" smtClean="0"/>
              <a:pPr>
                <a:defRPr/>
              </a:pPr>
              <a:t>31</a:t>
            </a:fld>
            <a:endParaRPr lang="zh-CN" altLang="zh-C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A1E4C1EF-E7BE-4CDC-A0C7-4FCD98758452}"/>
              </a:ext>
            </a:extLst>
          </p:cNvPr>
          <p:cNvSpPr>
            <a:spLocks noGrp="1" noChangeArrowheads="1"/>
          </p:cNvSpPr>
          <p:nvPr>
            <p:ph type="title"/>
          </p:nvPr>
        </p:nvSpPr>
        <p:spPr>
          <a:xfrm>
            <a:off x="1524000" y="142875"/>
            <a:ext cx="7010400" cy="1527175"/>
          </a:xfrm>
        </p:spPr>
        <p:txBody>
          <a:bodyPr/>
          <a:lstStyle/>
          <a:p>
            <a:pPr eaLnBrk="1" hangingPunct="1"/>
            <a:r>
              <a:rPr lang="en-US" altLang="zh-CN" sz="4000"/>
              <a:t>3.4.n </a:t>
            </a:r>
            <a:r>
              <a:rPr lang="zh-CN" altLang="zh-CN" sz="4000">
                <a:ea typeface="楷体_GB2312" pitchFamily="1" charset="-122"/>
              </a:rPr>
              <a:t>循环优化问题</a:t>
            </a:r>
          </a:p>
        </p:txBody>
      </p:sp>
      <p:sp>
        <p:nvSpPr>
          <p:cNvPr id="50179" name="Rectangle 3">
            <a:extLst>
              <a:ext uri="{FF2B5EF4-FFF2-40B4-BE49-F238E27FC236}">
                <a16:creationId xmlns:a16="http://schemas.microsoft.com/office/drawing/2014/main" id="{287E51BD-F594-4056-9141-D56F59406A1B}"/>
              </a:ext>
            </a:extLst>
          </p:cNvPr>
          <p:cNvSpPr>
            <a:spLocks noGrp="1" noChangeArrowheads="1"/>
          </p:cNvSpPr>
          <p:nvPr>
            <p:ph idx="1"/>
          </p:nvPr>
        </p:nvSpPr>
        <p:spPr>
          <a:xfrm>
            <a:off x="1258888" y="2338388"/>
            <a:ext cx="6481762" cy="2674937"/>
          </a:xfrm>
        </p:spPr>
        <p:txBody>
          <a:bodyPr/>
          <a:lstStyle/>
          <a:p>
            <a:pPr eaLnBrk="1" hangingPunct="1"/>
            <a:r>
              <a:rPr lang="zh-CN" altLang="zh-CN" sz="2800">
                <a:latin typeface="楷体_GB2312" pitchFamily="1" charset="-122"/>
                <a:ea typeface="楷体_GB2312" pitchFamily="1" charset="-122"/>
                <a:sym typeface="Arial" panose="020B0604020202020204" pitchFamily="34" charset="0"/>
              </a:rPr>
              <a:t>算法</a:t>
            </a:r>
            <a:r>
              <a:rPr lang="zh-CN" altLang="zh-CN" sz="2800">
                <a:ea typeface="楷体_GB2312" pitchFamily="1" charset="-122"/>
              </a:rPr>
              <a:t>的优化</a:t>
            </a:r>
            <a:endParaRPr lang="en-US" altLang="zh-CN" sz="2800">
              <a:ea typeface="楷体_GB2312" pitchFamily="1" charset="-122"/>
            </a:endParaRPr>
          </a:p>
          <a:p>
            <a:pPr lvl="1" eaLnBrk="1" hangingPunct="1"/>
            <a:r>
              <a:rPr lang="zh-CN" altLang="zh-CN" sz="2600">
                <a:solidFill>
                  <a:srgbClr val="0070C0"/>
                </a:solidFill>
                <a:ea typeface="楷体_GB2312" pitchFamily="1" charset="-122"/>
              </a:rPr>
              <a:t>减少循环次数</a:t>
            </a:r>
            <a:endParaRPr lang="en-US" altLang="zh-CN" sz="2600">
              <a:solidFill>
                <a:srgbClr val="0070C0"/>
              </a:solidFill>
              <a:ea typeface="楷体_GB2312" pitchFamily="1" charset="-122"/>
            </a:endParaRPr>
          </a:p>
          <a:p>
            <a:pPr eaLnBrk="1" hangingPunct="1"/>
            <a:r>
              <a:rPr lang="zh-CN" altLang="en-US" sz="2800">
                <a:ea typeface="楷体_GB2312" pitchFamily="1" charset="-122"/>
              </a:rPr>
              <a:t>代码的优化</a:t>
            </a:r>
            <a:endParaRPr lang="zh-CN" altLang="zh-CN" sz="2800">
              <a:ea typeface="楷体_GB2312" pitchFamily="1" charset="-122"/>
            </a:endParaRPr>
          </a:p>
          <a:p>
            <a:pPr lvl="1" eaLnBrk="1" hangingPunct="1"/>
            <a:r>
              <a:rPr lang="zh-CN" altLang="zh-CN" sz="2600">
                <a:solidFill>
                  <a:srgbClr val="0070C0"/>
                </a:solidFill>
                <a:latin typeface="楷体_GB2312" pitchFamily="1" charset="-122"/>
                <a:ea typeface="楷体_GB2312" pitchFamily="1" charset="-122"/>
                <a:sym typeface="Arial" panose="020B0604020202020204" pitchFamily="34" charset="0"/>
              </a:rPr>
              <a:t>避免</a:t>
            </a:r>
            <a:r>
              <a:rPr lang="zh-CN" altLang="zh-CN" sz="2600">
                <a:solidFill>
                  <a:srgbClr val="0070C0"/>
                </a:solidFill>
                <a:ea typeface="楷体_GB2312" pitchFamily="1" charset="-122"/>
              </a:rPr>
              <a:t>在循环中重复计算不变的表达式</a:t>
            </a:r>
            <a:endParaRPr lang="en-US" altLang="zh-CN" sz="2600">
              <a:solidFill>
                <a:srgbClr val="0070C0"/>
              </a:solidFill>
              <a:ea typeface="楷体_GB2312" pitchFamily="1" charset="-122"/>
            </a:endParaRPr>
          </a:p>
        </p:txBody>
      </p:sp>
      <p:sp>
        <p:nvSpPr>
          <p:cNvPr id="2" name="灯片编号占位符 1">
            <a:extLst>
              <a:ext uri="{FF2B5EF4-FFF2-40B4-BE49-F238E27FC236}">
                <a16:creationId xmlns:a16="http://schemas.microsoft.com/office/drawing/2014/main" id="{1C57F791-3E4B-4776-BC16-D61D70934BDF}"/>
              </a:ext>
            </a:extLst>
          </p:cNvPr>
          <p:cNvSpPr>
            <a:spLocks noGrp="1"/>
          </p:cNvSpPr>
          <p:nvPr>
            <p:ph type="sldNum" sz="quarter" idx="12"/>
          </p:nvPr>
        </p:nvSpPr>
        <p:spPr/>
        <p:txBody>
          <a:bodyPr/>
          <a:lstStyle/>
          <a:p>
            <a:pPr>
              <a:defRPr/>
            </a:pPr>
            <a:fld id="{1ADF9307-8367-4296-A787-9228074D1E97}" type="slidenum">
              <a:rPr lang="zh-CN" altLang="zh-CN" smtClean="0"/>
              <a:pPr>
                <a:defRPr/>
              </a:pPr>
              <a:t>32</a:t>
            </a:fld>
            <a:endParaRPr lang="zh-CN"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a:extLst>
              <a:ext uri="{FF2B5EF4-FFF2-40B4-BE49-F238E27FC236}">
                <a16:creationId xmlns:a16="http://schemas.microsoft.com/office/drawing/2014/main" id="{2C64C323-9276-4416-BE7B-C532B2DC8DDE}"/>
              </a:ext>
            </a:extLst>
          </p:cNvPr>
          <p:cNvSpPr>
            <a:spLocks noGrp="1" noChangeArrowheads="1"/>
          </p:cNvSpPr>
          <p:nvPr>
            <p:ph type="title"/>
          </p:nvPr>
        </p:nvSpPr>
        <p:spPr>
          <a:xfrm>
            <a:off x="1366838" y="449263"/>
            <a:ext cx="7777162" cy="836612"/>
          </a:xfrm>
          <a:noFill/>
        </p:spPr>
        <p:txBody>
          <a:bodyPr anchorCtr="1"/>
          <a:lstStyle/>
          <a:p>
            <a:pPr eaLnBrk="1" hangingPunct="1"/>
            <a:r>
              <a:rPr lang="zh-CN" altLang="zh-CN" sz="2800" b="1">
                <a:latin typeface="Times New Roman" panose="02020603050405020304" pitchFamily="18" charset="0"/>
                <a:ea typeface="楷体_GB2312" pitchFamily="1" charset="-122"/>
                <a:cs typeface="Times New Roman" panose="02020603050405020304" pitchFamily="18" charset="0"/>
              </a:rPr>
              <a:t>例</a:t>
            </a:r>
            <a:r>
              <a:rPr lang="en-US" altLang="zh-CN" sz="2800" b="1">
                <a:latin typeface="Times New Roman" panose="02020603050405020304" pitchFamily="18" charset="0"/>
                <a:ea typeface="楷体_GB2312" pitchFamily="1" charset="-122"/>
                <a:cs typeface="Times New Roman" panose="02020603050405020304" pitchFamily="18" charset="0"/>
              </a:rPr>
              <a:t>4</a:t>
            </a:r>
            <a:r>
              <a:rPr lang="zh-CN" altLang="zh-CN" sz="2800" b="1">
                <a:latin typeface="Times New Roman" panose="02020603050405020304" pitchFamily="18" charset="0"/>
                <a:ea typeface="楷体_GB2312" pitchFamily="1" charset="-122"/>
                <a:cs typeface="Times New Roman" panose="02020603050405020304" pitchFamily="18" charset="0"/>
              </a:rPr>
              <a:t>：编程求出小于n的所有素数（质数）（</a:t>
            </a:r>
            <a:r>
              <a:rPr lang="en-US" altLang="zh-CN" sz="2800" b="1">
                <a:latin typeface="Times New Roman" panose="02020603050405020304" pitchFamily="18" charset="0"/>
                <a:ea typeface="楷体_GB2312" pitchFamily="1" charset="-122"/>
                <a:cs typeface="Times New Roman" panose="02020603050405020304" pitchFamily="18" charset="0"/>
              </a:rPr>
              <a:t>1</a:t>
            </a:r>
            <a:r>
              <a:rPr lang="zh-CN" altLang="zh-CN" sz="2800" b="1">
                <a:latin typeface="Times New Roman" panose="02020603050405020304" pitchFamily="18" charset="0"/>
                <a:ea typeface="楷体_GB2312" pitchFamily="1" charset="-122"/>
                <a:cs typeface="Times New Roman" panose="02020603050405020304" pitchFamily="18" charset="0"/>
              </a:rPr>
              <a:t>）</a:t>
            </a:r>
          </a:p>
        </p:txBody>
      </p:sp>
      <p:sp>
        <p:nvSpPr>
          <p:cNvPr id="52226" name="Rectangle 2">
            <a:extLst>
              <a:ext uri="{FF2B5EF4-FFF2-40B4-BE49-F238E27FC236}">
                <a16:creationId xmlns:a16="http://schemas.microsoft.com/office/drawing/2014/main" id="{CB2B1D3A-EBCF-4214-BB4D-E406E10A55F7}"/>
              </a:ext>
            </a:extLst>
          </p:cNvPr>
          <p:cNvSpPr>
            <a:spLocks noGrp="1" noChangeArrowheads="1"/>
          </p:cNvSpPr>
          <p:nvPr>
            <p:ph idx="1"/>
          </p:nvPr>
        </p:nvSpPr>
        <p:spPr>
          <a:xfrm>
            <a:off x="683568" y="1468438"/>
            <a:ext cx="8031807" cy="5273675"/>
          </a:xfrm>
        </p:spPr>
        <p:txBody>
          <a:bodyPr/>
          <a:lstStyle/>
          <a:p>
            <a:pPr eaLnBrk="1" hangingPunct="1">
              <a:lnSpc>
                <a:spcPct val="80000"/>
              </a:lnSpc>
              <a:spcAft>
                <a:spcPct val="20000"/>
              </a:spcAft>
              <a:buFont typeface="Wingdings" panose="05000000000000000000" pitchFamily="2" charset="2"/>
              <a:buNone/>
            </a:pPr>
            <a:r>
              <a:rPr lang="zh-CN" altLang="zh-CN" sz="1900" b="1" dirty="0">
                <a:solidFill>
                  <a:srgbClr val="0070C0"/>
                </a:solidFill>
                <a:latin typeface="Times New Roman" panose="02020603050405020304" pitchFamily="18" charset="0"/>
                <a:cs typeface="Times New Roman" panose="02020603050405020304" pitchFamily="18" charset="0"/>
              </a:rPr>
              <a:t>#include</a:t>
            </a:r>
            <a:r>
              <a:rPr lang="zh-CN" altLang="zh-CN" sz="1900" b="1" dirty="0">
                <a:latin typeface="Times New Roman" panose="02020603050405020304" pitchFamily="18" charset="0"/>
                <a:cs typeface="Times New Roman" panose="02020603050405020304" pitchFamily="18" charset="0"/>
              </a:rPr>
              <a:t> </a:t>
            </a:r>
            <a:r>
              <a:rPr lang="zh-CN" altLang="zh-CN" sz="1900" b="1" dirty="0">
                <a:solidFill>
                  <a:srgbClr val="FF9900"/>
                </a:solidFill>
                <a:latin typeface="Times New Roman" panose="02020603050405020304" pitchFamily="18" charset="0"/>
                <a:cs typeface="Times New Roman" panose="02020603050405020304" pitchFamily="18" charset="0"/>
              </a:rPr>
              <a:t>&lt;iostream&gt;</a:t>
            </a:r>
            <a:endParaRPr lang="en-US" altLang="zh-CN" sz="1900" b="1" dirty="0">
              <a:solidFill>
                <a:srgbClr val="FF9900"/>
              </a:solidFill>
              <a:latin typeface="Times New Roman" panose="02020603050405020304" pitchFamily="18" charset="0"/>
              <a:cs typeface="Times New Roman" panose="02020603050405020304" pitchFamily="18" charset="0"/>
            </a:endParaRPr>
          </a:p>
          <a:p>
            <a:pPr eaLnBrk="1" hangingPunct="1">
              <a:lnSpc>
                <a:spcPct val="80000"/>
              </a:lnSpc>
              <a:spcAft>
                <a:spcPct val="20000"/>
              </a:spcAft>
              <a:buFont typeface="Wingdings" panose="05000000000000000000" pitchFamily="2" charset="2"/>
              <a:buNone/>
            </a:pPr>
            <a:r>
              <a:rPr lang="zh-CN" altLang="zh-CN" sz="1900" b="1" dirty="0">
                <a:solidFill>
                  <a:srgbClr val="0070C0"/>
                </a:solidFill>
                <a:latin typeface="Times New Roman" panose="02020603050405020304" pitchFamily="18" charset="0"/>
                <a:cs typeface="Times New Roman" panose="02020603050405020304" pitchFamily="18" charset="0"/>
              </a:rPr>
              <a:t>using</a:t>
            </a:r>
            <a:r>
              <a:rPr lang="zh-CN" altLang="zh-CN" sz="1900" b="1" dirty="0">
                <a:latin typeface="Times New Roman" panose="02020603050405020304" pitchFamily="18" charset="0"/>
                <a:cs typeface="Times New Roman" panose="02020603050405020304" pitchFamily="18" charset="0"/>
              </a:rPr>
              <a:t> </a:t>
            </a:r>
            <a:r>
              <a:rPr lang="zh-CN" altLang="zh-CN" sz="1900" b="1" dirty="0">
                <a:solidFill>
                  <a:srgbClr val="0070C0"/>
                </a:solidFill>
                <a:latin typeface="Times New Roman" panose="02020603050405020304" pitchFamily="18" charset="0"/>
                <a:cs typeface="Times New Roman" panose="02020603050405020304" pitchFamily="18" charset="0"/>
              </a:rPr>
              <a:t>namespace</a:t>
            </a:r>
            <a:r>
              <a:rPr lang="zh-CN" altLang="zh-CN" sz="1900" b="1" dirty="0">
                <a:latin typeface="Times New Roman" panose="02020603050405020304" pitchFamily="18" charset="0"/>
                <a:cs typeface="Times New Roman" panose="02020603050405020304" pitchFamily="18" charset="0"/>
              </a:rPr>
              <a:t> std;</a:t>
            </a:r>
          </a:p>
          <a:p>
            <a:pPr eaLnBrk="1" hangingPunct="1">
              <a:lnSpc>
                <a:spcPct val="80000"/>
              </a:lnSpc>
              <a:buFont typeface="Wingdings" panose="05000000000000000000" pitchFamily="2" charset="2"/>
              <a:buNone/>
            </a:pPr>
            <a:r>
              <a:rPr lang="zh-CN" altLang="zh-CN" sz="1900" b="1" dirty="0">
                <a:solidFill>
                  <a:srgbClr val="0070C0"/>
                </a:solidFill>
                <a:latin typeface="Times New Roman" panose="02020603050405020304" pitchFamily="18" charset="0"/>
                <a:cs typeface="Times New Roman" panose="02020603050405020304" pitchFamily="18" charset="0"/>
              </a:rPr>
              <a:t>int</a:t>
            </a:r>
            <a:r>
              <a:rPr lang="zh-CN" altLang="zh-CN" sz="1900" b="1" dirty="0">
                <a:latin typeface="Times New Roman" panose="02020603050405020304" pitchFamily="18" charset="0"/>
                <a:cs typeface="Times New Roman" panose="02020603050405020304" pitchFamily="18" charset="0"/>
              </a:rPr>
              <a:t> main()</a:t>
            </a:r>
          </a:p>
          <a:p>
            <a:pPr eaLnBrk="1" hangingPunct="1">
              <a:lnSpc>
                <a:spcPct val="8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	</a:t>
            </a:r>
            <a:r>
              <a:rPr lang="zh-CN" altLang="zh-CN" sz="1900" b="1" dirty="0">
                <a:solidFill>
                  <a:srgbClr val="0070C0"/>
                </a:solidFill>
                <a:latin typeface="Times New Roman" panose="02020603050405020304" pitchFamily="18" charset="0"/>
                <a:cs typeface="Times New Roman" panose="02020603050405020304" pitchFamily="18" charset="0"/>
              </a:rPr>
              <a:t>int</a:t>
            </a:r>
            <a:r>
              <a:rPr lang="zh-CN" altLang="zh-CN" sz="1900" b="1" dirty="0">
                <a:latin typeface="Times New Roman" panose="02020603050405020304" pitchFamily="18" charset="0"/>
                <a:cs typeface="Times New Roman" panose="02020603050405020304" pitchFamily="18" charset="0"/>
              </a:rPr>
              <a:t> n;</a:t>
            </a:r>
          </a:p>
          <a:p>
            <a:pPr eaLnBrk="1" hangingPunct="1">
              <a:lnSpc>
                <a:spcPct val="8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	cout &lt;&lt; </a:t>
            </a:r>
            <a:r>
              <a:rPr lang="zh-CN" altLang="zh-CN" sz="1900" b="1" dirty="0">
                <a:solidFill>
                  <a:srgbClr val="FF9900"/>
                </a:solidFill>
                <a:latin typeface="Times New Roman" panose="02020603050405020304" pitchFamily="18" charset="0"/>
                <a:cs typeface="Times New Roman" panose="02020603050405020304" pitchFamily="18" charset="0"/>
              </a:rPr>
              <a:t>"请输入一个正整数："</a:t>
            </a:r>
          </a:p>
          <a:p>
            <a:pPr eaLnBrk="1" hangingPunct="1">
              <a:lnSpc>
                <a:spcPct val="8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	cin &gt;&gt; n;  </a:t>
            </a:r>
            <a:r>
              <a:rPr lang="zh-CN" altLang="zh-CN" sz="1900" b="1" dirty="0">
                <a:solidFill>
                  <a:srgbClr val="00B050"/>
                </a:solidFill>
                <a:latin typeface="Times New Roman" panose="02020603050405020304" pitchFamily="18" charset="0"/>
                <a:cs typeface="Times New Roman" panose="02020603050405020304" pitchFamily="18" charset="0"/>
              </a:rPr>
              <a:t>//从键盘输入一个正整数</a:t>
            </a:r>
          </a:p>
          <a:p>
            <a:pPr eaLnBrk="1" hangingPunct="1">
              <a:lnSpc>
                <a:spcPct val="8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	</a:t>
            </a:r>
            <a:r>
              <a:rPr lang="zh-CN" altLang="zh-CN" sz="1900" b="1" dirty="0">
                <a:solidFill>
                  <a:srgbClr val="0070C0"/>
                </a:solidFill>
                <a:latin typeface="Times New Roman" panose="02020603050405020304" pitchFamily="18" charset="0"/>
                <a:cs typeface="Times New Roman" panose="02020603050405020304" pitchFamily="18" charset="0"/>
              </a:rPr>
              <a:t>for</a:t>
            </a:r>
            <a:r>
              <a:rPr lang="zh-CN" altLang="zh-CN" sz="1900" b="1" dirty="0">
                <a:latin typeface="Times New Roman" panose="02020603050405020304" pitchFamily="18" charset="0"/>
                <a:cs typeface="Times New Roman" panose="02020603050405020304" pitchFamily="18" charset="0"/>
              </a:rPr>
              <a:t> (</a:t>
            </a:r>
            <a:r>
              <a:rPr lang="zh-CN" altLang="zh-CN" sz="1900" b="1" dirty="0">
                <a:solidFill>
                  <a:srgbClr val="0070C0"/>
                </a:solidFill>
                <a:latin typeface="Times New Roman" panose="02020603050405020304" pitchFamily="18" charset="0"/>
                <a:cs typeface="Times New Roman" panose="02020603050405020304" pitchFamily="18" charset="0"/>
              </a:rPr>
              <a:t>int</a:t>
            </a:r>
            <a:r>
              <a:rPr lang="zh-CN" altLang="zh-CN" sz="1900" b="1" dirty="0">
                <a:latin typeface="Times New Roman" panose="02020603050405020304" pitchFamily="18" charset="0"/>
                <a:cs typeface="Times New Roman" panose="02020603050405020304" pitchFamily="18" charset="0"/>
              </a:rPr>
              <a:t> i=2; i&lt;n;</a:t>
            </a:r>
            <a:r>
              <a:rPr lang="zh-CN" altLang="zh-CN" sz="1900" b="1" dirty="0">
                <a:solidFill>
                  <a:srgbClr val="FF0000"/>
                </a:solidFill>
                <a:latin typeface="Times New Roman" panose="02020603050405020304" pitchFamily="18" charset="0"/>
                <a:cs typeface="Times New Roman" panose="02020603050405020304" pitchFamily="18" charset="0"/>
              </a:rPr>
              <a:t> i++</a:t>
            </a:r>
            <a:r>
              <a:rPr lang="zh-CN" altLang="zh-CN" sz="1900" b="1" dirty="0">
                <a:latin typeface="Times New Roman" panose="02020603050405020304" pitchFamily="18" charset="0"/>
                <a:cs typeface="Times New Roman" panose="02020603050405020304" pitchFamily="18" charset="0"/>
              </a:rPr>
              <a:t>)  </a:t>
            </a:r>
            <a:r>
              <a:rPr lang="zh-CN" altLang="zh-CN" sz="1900" b="1" dirty="0">
                <a:solidFill>
                  <a:srgbClr val="00B050"/>
                </a:solidFill>
                <a:latin typeface="Times New Roman" panose="02020603050405020304" pitchFamily="18" charset="0"/>
                <a:cs typeface="Times New Roman" panose="02020603050405020304" pitchFamily="18" charset="0"/>
              </a:rPr>
              <a:t>//循环：分别判断2、3、...、n-1是否为素数</a:t>
            </a:r>
          </a:p>
          <a:p>
            <a:pPr eaLnBrk="1" hangingPunct="1">
              <a:lnSpc>
                <a:spcPct val="8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	{	</a:t>
            </a:r>
            <a:r>
              <a:rPr lang="zh-CN" altLang="zh-CN" sz="1900" b="1" dirty="0">
                <a:solidFill>
                  <a:srgbClr val="0070C0"/>
                </a:solidFill>
                <a:latin typeface="Times New Roman" panose="02020603050405020304" pitchFamily="18" charset="0"/>
                <a:cs typeface="Times New Roman" panose="02020603050405020304" pitchFamily="18" charset="0"/>
              </a:rPr>
              <a:t>int</a:t>
            </a:r>
            <a:r>
              <a:rPr lang="zh-CN" altLang="zh-CN" sz="1900" b="1" dirty="0">
                <a:latin typeface="Times New Roman" panose="02020603050405020304" pitchFamily="18" charset="0"/>
                <a:cs typeface="Times New Roman" panose="02020603050405020304" pitchFamily="18" charset="0"/>
              </a:rPr>
              <a:t> j=2;</a:t>
            </a:r>
          </a:p>
          <a:p>
            <a:pPr eaLnBrk="1" hangingPunct="1">
              <a:lnSpc>
                <a:spcPct val="8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		</a:t>
            </a:r>
            <a:r>
              <a:rPr lang="zh-CN" altLang="zh-CN" sz="1900" b="1" dirty="0">
                <a:solidFill>
                  <a:srgbClr val="0070C0"/>
                </a:solidFill>
                <a:latin typeface="Times New Roman" panose="02020603050405020304" pitchFamily="18" charset="0"/>
                <a:cs typeface="Times New Roman" panose="02020603050405020304" pitchFamily="18" charset="0"/>
              </a:rPr>
              <a:t>while</a:t>
            </a:r>
            <a:r>
              <a:rPr lang="zh-CN" altLang="zh-CN" sz="1900" b="1" dirty="0">
                <a:latin typeface="Times New Roman" panose="02020603050405020304" pitchFamily="18" charset="0"/>
                <a:cs typeface="Times New Roman" panose="02020603050405020304" pitchFamily="18" charset="0"/>
              </a:rPr>
              <a:t> </a:t>
            </a:r>
            <a:r>
              <a:rPr lang="zh-CN" altLang="zh-CN" sz="1900" b="1" dirty="0">
                <a:solidFill>
                  <a:srgbClr val="FF0000"/>
                </a:solidFill>
                <a:latin typeface="Times New Roman" panose="02020603050405020304" pitchFamily="18" charset="0"/>
                <a:cs typeface="Times New Roman" panose="02020603050405020304" pitchFamily="18" charset="0"/>
              </a:rPr>
              <a:t>(j &lt; </a:t>
            </a:r>
            <a:r>
              <a:rPr lang="en-US" altLang="zh-CN" sz="1900" b="1" dirty="0" err="1">
                <a:solidFill>
                  <a:srgbClr val="FF0000"/>
                </a:solidFill>
                <a:latin typeface="Times New Roman" panose="02020603050405020304" pitchFamily="18" charset="0"/>
                <a:cs typeface="Times New Roman" panose="02020603050405020304" pitchFamily="18" charset="0"/>
              </a:rPr>
              <a:t>i</a:t>
            </a:r>
            <a:r>
              <a:rPr lang="zh-CN" altLang="zh-CN" sz="1900" b="1" dirty="0">
                <a:solidFill>
                  <a:srgbClr val="FF0000"/>
                </a:solidFill>
                <a:latin typeface="Times New Roman" panose="02020603050405020304" pitchFamily="18" charset="0"/>
                <a:cs typeface="Times New Roman" panose="02020603050405020304" pitchFamily="18" charset="0"/>
              </a:rPr>
              <a:t> &amp;&amp; i%j != 0</a:t>
            </a:r>
            <a:r>
              <a:rPr lang="zh-CN" altLang="zh-CN" sz="1900" b="1" dirty="0">
                <a:latin typeface="Times New Roman" panose="02020603050405020304" pitchFamily="18" charset="0"/>
                <a:cs typeface="Times New Roman" panose="02020603050405020304" pitchFamily="18" charset="0"/>
              </a:rPr>
              <a:t>) </a:t>
            </a:r>
            <a:r>
              <a:rPr lang="zh-CN" altLang="zh-CN" sz="1900" b="1" dirty="0">
                <a:solidFill>
                  <a:srgbClr val="00B050"/>
                </a:solidFill>
                <a:latin typeface="Times New Roman" panose="02020603050405020304" pitchFamily="18" charset="0"/>
                <a:cs typeface="Times New Roman" panose="02020603050405020304" pitchFamily="18" charset="0"/>
              </a:rPr>
              <a:t>//循环：分别判断i是否能被2 ~ i-1整除</a:t>
            </a:r>
          </a:p>
          <a:p>
            <a:pPr eaLnBrk="1" hangingPunct="1">
              <a:lnSpc>
                <a:spcPct val="8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		</a:t>
            </a:r>
            <a:r>
              <a:rPr lang="en-US" altLang="zh-CN" sz="1900" b="1" dirty="0">
                <a:latin typeface="Times New Roman" panose="02020603050405020304" pitchFamily="18" charset="0"/>
                <a:cs typeface="Times New Roman" panose="02020603050405020304" pitchFamily="18" charset="0"/>
              </a:rPr>
              <a:t>    </a:t>
            </a:r>
            <a:r>
              <a:rPr lang="zh-CN" altLang="zh-CN" sz="1900" b="1" dirty="0">
                <a:latin typeface="Times New Roman" panose="02020603050405020304" pitchFamily="18" charset="0"/>
                <a:cs typeface="Times New Roman" panose="02020603050405020304" pitchFamily="18" charset="0"/>
              </a:rPr>
              <a:t>j++;</a:t>
            </a:r>
          </a:p>
          <a:p>
            <a:pPr eaLnBrk="1" hangingPunct="1">
              <a:lnSpc>
                <a:spcPct val="8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		</a:t>
            </a:r>
            <a:r>
              <a:rPr lang="zh-CN" altLang="zh-CN" sz="1900" b="1" dirty="0">
                <a:solidFill>
                  <a:srgbClr val="0070C0"/>
                </a:solidFill>
                <a:latin typeface="Times New Roman" panose="02020603050405020304" pitchFamily="18" charset="0"/>
                <a:cs typeface="Times New Roman" panose="02020603050405020304" pitchFamily="18" charset="0"/>
              </a:rPr>
              <a:t>if</a:t>
            </a:r>
            <a:r>
              <a:rPr lang="zh-CN" altLang="zh-CN" sz="1900" b="1" dirty="0">
                <a:latin typeface="Times New Roman" panose="02020603050405020304" pitchFamily="18" charset="0"/>
                <a:cs typeface="Times New Roman" panose="02020603050405020304" pitchFamily="18" charset="0"/>
              </a:rPr>
              <a:t> (j == i) </a:t>
            </a:r>
            <a:r>
              <a:rPr lang="zh-CN" altLang="zh-CN" sz="1900" b="1" dirty="0">
                <a:solidFill>
                  <a:srgbClr val="00B050"/>
                </a:solidFill>
                <a:latin typeface="Times New Roman" panose="02020603050405020304" pitchFamily="18" charset="0"/>
                <a:cs typeface="Times New Roman" panose="02020603050405020304" pitchFamily="18" charset="0"/>
              </a:rPr>
              <a:t>//i是素数</a:t>
            </a:r>
          </a:p>
          <a:p>
            <a:pPr eaLnBrk="1" hangingPunct="1">
              <a:lnSpc>
                <a:spcPct val="8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		  </a:t>
            </a:r>
            <a:r>
              <a:rPr lang="en-US" altLang="zh-CN" sz="1900" b="1" dirty="0">
                <a:latin typeface="Times New Roman" panose="02020603050405020304" pitchFamily="18" charset="0"/>
                <a:cs typeface="Times New Roman" panose="02020603050405020304" pitchFamily="18" charset="0"/>
              </a:rPr>
              <a:t>  </a:t>
            </a:r>
            <a:r>
              <a:rPr lang="zh-CN" altLang="zh-CN" sz="1900" b="1" dirty="0">
                <a:latin typeface="Times New Roman" panose="02020603050405020304" pitchFamily="18" charset="0"/>
                <a:cs typeface="Times New Roman" panose="02020603050405020304" pitchFamily="18" charset="0"/>
              </a:rPr>
              <a:t>cout &lt;&lt; i &lt;&lt; </a:t>
            </a:r>
            <a:r>
              <a:rPr lang="zh-CN" altLang="zh-CN" sz="1900" b="1" dirty="0">
                <a:solidFill>
                  <a:srgbClr val="FF9900"/>
                </a:solidFill>
                <a:latin typeface="Times New Roman" panose="02020603050405020304" pitchFamily="18" charset="0"/>
                <a:cs typeface="Times New Roman" panose="02020603050405020304" pitchFamily="18" charset="0"/>
              </a:rPr>
              <a:t>" "</a:t>
            </a:r>
            <a:r>
              <a:rPr lang="zh-CN" altLang="zh-CN" sz="1900" b="1" dirty="0">
                <a:latin typeface="Times New Roman" panose="02020603050405020304" pitchFamily="18" charset="0"/>
                <a:cs typeface="Times New Roman" panose="02020603050405020304" pitchFamily="18" charset="0"/>
              </a:rPr>
              <a:t>;</a:t>
            </a:r>
          </a:p>
          <a:p>
            <a:pPr eaLnBrk="1" hangingPunct="1">
              <a:lnSpc>
                <a:spcPct val="8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	}</a:t>
            </a:r>
          </a:p>
          <a:p>
            <a:pPr eaLnBrk="1" hangingPunct="1">
              <a:lnSpc>
                <a:spcPct val="8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	cout &lt;&lt; endl;</a:t>
            </a:r>
          </a:p>
          <a:p>
            <a:pPr eaLnBrk="1" hangingPunct="1">
              <a:lnSpc>
                <a:spcPct val="8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	</a:t>
            </a:r>
            <a:r>
              <a:rPr lang="zh-CN" altLang="zh-CN" sz="1900" b="1" dirty="0">
                <a:solidFill>
                  <a:srgbClr val="0070C0"/>
                </a:solidFill>
                <a:latin typeface="Times New Roman" panose="02020603050405020304" pitchFamily="18" charset="0"/>
                <a:cs typeface="Times New Roman" panose="02020603050405020304" pitchFamily="18" charset="0"/>
              </a:rPr>
              <a:t>return</a:t>
            </a:r>
            <a:r>
              <a:rPr lang="zh-CN" altLang="zh-CN" sz="1900" b="1" dirty="0">
                <a:latin typeface="Times New Roman" panose="02020603050405020304" pitchFamily="18" charset="0"/>
                <a:cs typeface="Times New Roman" panose="02020603050405020304" pitchFamily="18" charset="0"/>
              </a:rPr>
              <a:t> 0;</a:t>
            </a:r>
          </a:p>
          <a:p>
            <a:pPr eaLnBrk="1" hangingPunct="1">
              <a:lnSpc>
                <a:spcPct val="8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a:t>
            </a:r>
            <a:r>
              <a:rPr lang="en-US" altLang="zh-CN" sz="1900" b="1" dirty="0">
                <a:latin typeface="Times New Roman" panose="02020603050405020304" pitchFamily="18" charset="0"/>
                <a:cs typeface="Times New Roman" panose="02020603050405020304" pitchFamily="18" charset="0"/>
              </a:rPr>
              <a:t> </a:t>
            </a:r>
          </a:p>
        </p:txBody>
      </p:sp>
      <p:sp>
        <p:nvSpPr>
          <p:cNvPr id="2" name="灯片编号占位符 1">
            <a:extLst>
              <a:ext uri="{FF2B5EF4-FFF2-40B4-BE49-F238E27FC236}">
                <a16:creationId xmlns:a16="http://schemas.microsoft.com/office/drawing/2014/main" id="{2A7F768A-FE2F-4675-B7FF-51EFDFD5E9BF}"/>
              </a:ext>
            </a:extLst>
          </p:cNvPr>
          <p:cNvSpPr>
            <a:spLocks noGrp="1"/>
          </p:cNvSpPr>
          <p:nvPr>
            <p:ph type="sldNum" sz="quarter" idx="12"/>
          </p:nvPr>
        </p:nvSpPr>
        <p:spPr/>
        <p:txBody>
          <a:bodyPr/>
          <a:lstStyle/>
          <a:p>
            <a:pPr>
              <a:defRPr/>
            </a:pPr>
            <a:fld id="{1ADF9307-8367-4296-A787-9228074D1E97}" type="slidenum">
              <a:rPr lang="zh-CN" altLang="zh-CN" smtClean="0"/>
              <a:pPr>
                <a:defRPr/>
              </a:pPr>
              <a:t>33</a:t>
            </a:fld>
            <a:endParaRPr lang="zh-CN" altLang="zh-CN" dirty="0"/>
          </a:p>
        </p:txBody>
      </p:sp>
      <p:sp>
        <p:nvSpPr>
          <p:cNvPr id="3" name="矩形 2">
            <a:extLst>
              <a:ext uri="{FF2B5EF4-FFF2-40B4-BE49-F238E27FC236}">
                <a16:creationId xmlns:a16="http://schemas.microsoft.com/office/drawing/2014/main" id="{6876CD5D-83FE-4252-B6F5-63D9CC8F2314}"/>
              </a:ext>
            </a:extLst>
          </p:cNvPr>
          <p:cNvSpPr/>
          <p:nvPr/>
        </p:nvSpPr>
        <p:spPr>
          <a:xfrm>
            <a:off x="4067944" y="4365104"/>
            <a:ext cx="4572000" cy="1671227"/>
          </a:xfrm>
          <a:prstGeom prst="rect">
            <a:avLst/>
          </a:prstGeom>
          <a:ln w="38100">
            <a:solidFill>
              <a:srgbClr val="FF0000"/>
            </a:solidFill>
            <a:prstDash val="dash"/>
          </a:ln>
        </p:spPr>
        <p:txBody>
          <a:bodyPr>
            <a:spAutoFit/>
          </a:bodyPr>
          <a:lstStyle/>
          <a:p>
            <a:pPr marL="342900" lvl="0" indent="-342900" algn="just" eaLnBrk="1" hangingPunct="1">
              <a:spcBef>
                <a:spcPct val="20000"/>
              </a:spcBef>
              <a:buClr>
                <a:srgbClr val="05255E"/>
              </a:buClr>
              <a:buSzPct val="70000"/>
            </a:pPr>
            <a:r>
              <a:rPr lang="zh-CN" altLang="zh-CN" sz="1900" b="1" kern="0" dirty="0">
                <a:solidFill>
                  <a:srgbClr val="000000"/>
                </a:solidFill>
                <a:latin typeface="Times New Roman" panose="02020603050405020304" pitchFamily="18" charset="0"/>
                <a:ea typeface="楷体_GB2312" pitchFamily="1" charset="-122"/>
                <a:cs typeface="Times New Roman" panose="02020603050405020304" pitchFamily="18" charset="0"/>
              </a:rPr>
              <a:t>注意</a:t>
            </a:r>
            <a:r>
              <a:rPr lang="zh-CN" altLang="en-US" sz="1900" b="1" kern="0" dirty="0">
                <a:solidFill>
                  <a:srgbClr val="000000"/>
                </a:solidFill>
                <a:latin typeface="Times New Roman" panose="02020603050405020304" pitchFamily="18" charset="0"/>
                <a:ea typeface="楷体_GB2312" pitchFamily="1" charset="-122"/>
                <a:cs typeface="Times New Roman" panose="02020603050405020304" pitchFamily="18" charset="0"/>
              </a:rPr>
              <a:t>：</a:t>
            </a:r>
            <a:endParaRPr lang="en-US" altLang="zh-CN" sz="1900" b="1" kern="0" dirty="0">
              <a:solidFill>
                <a:srgbClr val="000000"/>
              </a:solidFill>
              <a:latin typeface="Times New Roman" panose="02020603050405020304" pitchFamily="18" charset="0"/>
              <a:ea typeface="楷体_GB2312" pitchFamily="1" charset="-122"/>
              <a:cs typeface="Times New Roman" panose="02020603050405020304" pitchFamily="18" charset="0"/>
            </a:endParaRPr>
          </a:p>
          <a:p>
            <a:pPr marL="342900" lvl="0" indent="-342900" algn="just" eaLnBrk="1" hangingPunct="1">
              <a:spcBef>
                <a:spcPct val="20000"/>
              </a:spcBef>
              <a:buClr>
                <a:srgbClr val="05255E"/>
              </a:buClr>
              <a:buSzPct val="70000"/>
            </a:pPr>
            <a:r>
              <a:rPr lang="zh-CN" altLang="zh-CN" sz="1900" b="1" kern="0" dirty="0">
                <a:solidFill>
                  <a:srgbClr val="000000"/>
                </a:solidFill>
                <a:latin typeface="Times New Roman" panose="02020603050405020304" pitchFamily="18" charset="0"/>
                <a:ea typeface="楷体_GB2312" pitchFamily="1" charset="-122"/>
                <a:cs typeface="Times New Roman" panose="02020603050405020304" pitchFamily="18" charset="0"/>
              </a:rPr>
              <a:t>1、上面的for循环中，</a:t>
            </a:r>
            <a:r>
              <a:rPr lang="zh-CN" altLang="zh-CN" sz="1900" b="1" kern="0" dirty="0">
                <a:solidFill>
                  <a:srgbClr val="FF0000"/>
                </a:solidFill>
                <a:latin typeface="Times New Roman" panose="02020603050405020304" pitchFamily="18" charset="0"/>
                <a:ea typeface="楷体_GB2312" pitchFamily="1" charset="-122"/>
                <a:cs typeface="Times New Roman" panose="02020603050405020304" pitchFamily="18" charset="0"/>
              </a:rPr>
              <a:t>偶数没有必要再判断它们是否为素数</a:t>
            </a:r>
            <a:r>
              <a:rPr lang="zh-CN" altLang="zh-CN" sz="1900" b="1" kern="0" dirty="0">
                <a:solidFill>
                  <a:srgbClr val="000000"/>
                </a:solidFill>
                <a:latin typeface="Times New Roman" panose="02020603050405020304" pitchFamily="18" charset="0"/>
                <a:ea typeface="楷体_GB2312" pitchFamily="1" charset="-122"/>
                <a:cs typeface="Times New Roman" panose="02020603050405020304" pitchFamily="18" charset="0"/>
              </a:rPr>
              <a:t>；</a:t>
            </a:r>
          </a:p>
          <a:p>
            <a:pPr marL="342900" lvl="0" indent="-342900" algn="just" eaLnBrk="1" hangingPunct="1">
              <a:spcBef>
                <a:spcPct val="20000"/>
              </a:spcBef>
              <a:buClr>
                <a:srgbClr val="05255E"/>
              </a:buClr>
              <a:buSzPct val="70000"/>
            </a:pPr>
            <a:r>
              <a:rPr lang="zh-CN" altLang="zh-CN" sz="1900" b="1" kern="0" dirty="0">
                <a:solidFill>
                  <a:srgbClr val="000000"/>
                </a:solidFill>
                <a:latin typeface="Times New Roman" panose="02020603050405020304" pitchFamily="18" charset="0"/>
                <a:ea typeface="楷体_GB2312" pitchFamily="1" charset="-122"/>
                <a:cs typeface="Times New Roman" panose="02020603050405020304" pitchFamily="18" charset="0"/>
              </a:rPr>
              <a:t>2、上面的</a:t>
            </a:r>
            <a:r>
              <a:rPr lang="zh-CN" altLang="zh-CN" sz="1900" b="1" kern="0" dirty="0">
                <a:solidFill>
                  <a:srgbClr val="FF0000"/>
                </a:solidFill>
                <a:latin typeface="Times New Roman" panose="02020603050405020304" pitchFamily="18" charset="0"/>
                <a:ea typeface="楷体_GB2312" pitchFamily="1" charset="-122"/>
                <a:cs typeface="Times New Roman" panose="02020603050405020304" pitchFamily="18" charset="0"/>
              </a:rPr>
              <a:t>while循环没有必要到i-1，只需要到：sqrt(i)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a:extLst>
              <a:ext uri="{FF2B5EF4-FFF2-40B4-BE49-F238E27FC236}">
                <a16:creationId xmlns:a16="http://schemas.microsoft.com/office/drawing/2014/main" id="{F05023F3-A27B-469C-9889-6F4A7607137D}"/>
              </a:ext>
            </a:extLst>
          </p:cNvPr>
          <p:cNvSpPr>
            <a:spLocks noGrp="1" noChangeArrowheads="1"/>
          </p:cNvSpPr>
          <p:nvPr>
            <p:ph type="title"/>
          </p:nvPr>
        </p:nvSpPr>
        <p:spPr>
          <a:xfrm>
            <a:off x="1366838" y="449263"/>
            <a:ext cx="7777162" cy="836612"/>
          </a:xfrm>
          <a:noFill/>
        </p:spPr>
        <p:txBody>
          <a:bodyPr anchorCtr="1"/>
          <a:lstStyle/>
          <a:p>
            <a:pPr eaLnBrk="1" hangingPunct="1"/>
            <a:r>
              <a:rPr lang="zh-CN" altLang="zh-CN" sz="2800" b="1">
                <a:latin typeface="Times New Roman" panose="02020603050405020304" pitchFamily="18" charset="0"/>
                <a:ea typeface="楷体_GB2312" pitchFamily="1" charset="-122"/>
                <a:cs typeface="Times New Roman" panose="02020603050405020304" pitchFamily="18" charset="0"/>
              </a:rPr>
              <a:t>例</a:t>
            </a:r>
            <a:r>
              <a:rPr lang="en-US" altLang="zh-CN" sz="2800" b="1">
                <a:latin typeface="Times New Roman" panose="02020603050405020304" pitchFamily="18" charset="0"/>
                <a:ea typeface="楷体_GB2312" pitchFamily="1" charset="-122"/>
                <a:cs typeface="Times New Roman" panose="02020603050405020304" pitchFamily="18" charset="0"/>
              </a:rPr>
              <a:t>4</a:t>
            </a:r>
            <a:r>
              <a:rPr lang="zh-CN" altLang="zh-CN" sz="2800" b="1">
                <a:latin typeface="Times New Roman" panose="02020603050405020304" pitchFamily="18" charset="0"/>
                <a:ea typeface="楷体_GB2312" pitchFamily="1" charset="-122"/>
                <a:cs typeface="Times New Roman" panose="02020603050405020304" pitchFamily="18" charset="0"/>
              </a:rPr>
              <a:t>：编程求出小于n的所有素数（质数）（</a:t>
            </a:r>
            <a:r>
              <a:rPr lang="en-US" altLang="zh-CN" sz="2800" b="1">
                <a:latin typeface="Times New Roman" panose="02020603050405020304" pitchFamily="18" charset="0"/>
                <a:ea typeface="楷体_GB2312" pitchFamily="1" charset="-122"/>
                <a:cs typeface="Times New Roman" panose="02020603050405020304" pitchFamily="18" charset="0"/>
              </a:rPr>
              <a:t>2</a:t>
            </a:r>
            <a:r>
              <a:rPr lang="zh-CN" altLang="zh-CN" sz="2800" b="1">
                <a:latin typeface="Times New Roman" panose="02020603050405020304" pitchFamily="18" charset="0"/>
                <a:ea typeface="楷体_GB2312" pitchFamily="1" charset="-122"/>
                <a:cs typeface="Times New Roman" panose="02020603050405020304" pitchFamily="18" charset="0"/>
              </a:rPr>
              <a:t>）</a:t>
            </a:r>
          </a:p>
        </p:txBody>
      </p:sp>
      <p:sp>
        <p:nvSpPr>
          <p:cNvPr id="2" name="灯片编号占位符 1">
            <a:extLst>
              <a:ext uri="{FF2B5EF4-FFF2-40B4-BE49-F238E27FC236}">
                <a16:creationId xmlns:a16="http://schemas.microsoft.com/office/drawing/2014/main" id="{F922BCC5-EF68-4CC4-A23D-4C642F00B20B}"/>
              </a:ext>
            </a:extLst>
          </p:cNvPr>
          <p:cNvSpPr>
            <a:spLocks noGrp="1"/>
          </p:cNvSpPr>
          <p:nvPr>
            <p:ph type="sldNum" sz="quarter" idx="12"/>
          </p:nvPr>
        </p:nvSpPr>
        <p:spPr/>
        <p:txBody>
          <a:bodyPr/>
          <a:lstStyle/>
          <a:p>
            <a:pPr>
              <a:defRPr/>
            </a:pPr>
            <a:fld id="{1ADF9307-8367-4296-A787-9228074D1E97}" type="slidenum">
              <a:rPr lang="zh-CN" altLang="zh-CN" smtClean="0"/>
              <a:pPr>
                <a:defRPr/>
              </a:pPr>
              <a:t>34</a:t>
            </a:fld>
            <a:endParaRPr lang="zh-CN" altLang="zh-CN" dirty="0"/>
          </a:p>
        </p:txBody>
      </p:sp>
      <p:sp>
        <p:nvSpPr>
          <p:cNvPr id="54274" name="Rectangle 2">
            <a:extLst>
              <a:ext uri="{FF2B5EF4-FFF2-40B4-BE49-F238E27FC236}">
                <a16:creationId xmlns:a16="http://schemas.microsoft.com/office/drawing/2014/main" id="{5EC24A3D-DF2C-4949-BDAF-C55C31936967}"/>
              </a:ext>
            </a:extLst>
          </p:cNvPr>
          <p:cNvSpPr>
            <a:spLocks noGrp="1" noChangeArrowheads="1"/>
          </p:cNvSpPr>
          <p:nvPr>
            <p:ph idx="1"/>
          </p:nvPr>
        </p:nvSpPr>
        <p:spPr>
          <a:xfrm>
            <a:off x="1475656" y="1285875"/>
            <a:ext cx="7215187" cy="5519737"/>
          </a:xfrm>
          <a:solidFill>
            <a:schemeClr val="bg1"/>
          </a:solidFill>
          <a:ln w="28575">
            <a:solidFill>
              <a:schemeClr val="tx1"/>
            </a:solidFill>
            <a:prstDash val="sysDash"/>
          </a:ln>
        </p:spPr>
        <p:txBody>
          <a:bodyPr/>
          <a:lstStyle/>
          <a:p>
            <a:pPr eaLnBrk="1" hangingPunct="1">
              <a:lnSpc>
                <a:spcPct val="90000"/>
              </a:lnSpc>
              <a:buFont typeface="Wingdings" panose="05000000000000000000" pitchFamily="2" charset="2"/>
              <a:buNone/>
            </a:pPr>
            <a:r>
              <a:rPr lang="zh-CN" altLang="zh-CN" sz="1800" b="1" dirty="0">
                <a:solidFill>
                  <a:srgbClr val="0070C0"/>
                </a:solidFill>
                <a:latin typeface="Times New Roman" panose="02020603050405020304" pitchFamily="18" charset="0"/>
                <a:cs typeface="Times New Roman" panose="02020603050405020304" pitchFamily="18" charset="0"/>
              </a:rPr>
              <a:t>#include</a:t>
            </a:r>
            <a:r>
              <a:rPr lang="zh-CN" altLang="zh-CN" sz="1800" b="1" dirty="0">
                <a:latin typeface="Times New Roman" panose="02020603050405020304" pitchFamily="18" charset="0"/>
                <a:cs typeface="Times New Roman" panose="02020603050405020304" pitchFamily="18" charset="0"/>
              </a:rPr>
              <a:t> </a:t>
            </a:r>
            <a:r>
              <a:rPr lang="zh-CN" altLang="zh-CN" sz="1800" b="1" dirty="0">
                <a:solidFill>
                  <a:srgbClr val="FF9600"/>
                </a:solidFill>
                <a:latin typeface="Times New Roman" panose="02020603050405020304" pitchFamily="18" charset="0"/>
                <a:cs typeface="Times New Roman" panose="02020603050405020304" pitchFamily="18" charset="0"/>
              </a:rPr>
              <a:t>&lt;iostream&gt;</a:t>
            </a:r>
          </a:p>
          <a:p>
            <a:pPr eaLnBrk="1" hangingPunct="1">
              <a:lnSpc>
                <a:spcPct val="90000"/>
              </a:lnSpc>
              <a:buFont typeface="Wingdings" panose="05000000000000000000" pitchFamily="2" charset="2"/>
              <a:buNone/>
            </a:pPr>
            <a:r>
              <a:rPr lang="zh-CN" altLang="zh-CN" sz="1800" b="1" dirty="0">
                <a:solidFill>
                  <a:srgbClr val="0070C0"/>
                </a:solidFill>
                <a:latin typeface="Times New Roman" panose="02020603050405020304" pitchFamily="18" charset="0"/>
                <a:cs typeface="Times New Roman" panose="02020603050405020304" pitchFamily="18" charset="0"/>
              </a:rPr>
              <a:t>#include</a:t>
            </a:r>
            <a:r>
              <a:rPr lang="zh-CN" altLang="zh-CN" sz="1800" b="1" dirty="0">
                <a:latin typeface="Times New Roman" panose="02020603050405020304" pitchFamily="18" charset="0"/>
                <a:cs typeface="Times New Roman" panose="02020603050405020304" pitchFamily="18" charset="0"/>
              </a:rPr>
              <a:t> </a:t>
            </a:r>
            <a:r>
              <a:rPr lang="zh-CN" altLang="zh-CN" sz="1800" b="1" dirty="0">
                <a:solidFill>
                  <a:srgbClr val="FF9600"/>
                </a:solidFill>
                <a:latin typeface="Times New Roman" panose="02020603050405020304" pitchFamily="18" charset="0"/>
                <a:cs typeface="Times New Roman" panose="02020603050405020304" pitchFamily="18" charset="0"/>
              </a:rPr>
              <a:t>&lt;cmath&gt;</a:t>
            </a:r>
          </a:p>
          <a:p>
            <a:pPr eaLnBrk="1" hangingPunct="1">
              <a:lnSpc>
                <a:spcPct val="90000"/>
              </a:lnSpc>
              <a:buFont typeface="Wingdings" panose="05000000000000000000" pitchFamily="2" charset="2"/>
              <a:buNone/>
            </a:pPr>
            <a:r>
              <a:rPr lang="zh-CN" altLang="zh-CN" sz="1800" b="1" dirty="0">
                <a:solidFill>
                  <a:srgbClr val="0070C0"/>
                </a:solidFill>
                <a:latin typeface="Times New Roman" panose="02020603050405020304" pitchFamily="18" charset="0"/>
                <a:cs typeface="Times New Roman" panose="02020603050405020304" pitchFamily="18" charset="0"/>
              </a:rPr>
              <a:t>using</a:t>
            </a:r>
            <a:r>
              <a:rPr lang="zh-CN" altLang="zh-CN" sz="1800" b="1" dirty="0">
                <a:latin typeface="Times New Roman" panose="02020603050405020304" pitchFamily="18" charset="0"/>
                <a:cs typeface="Times New Roman" panose="02020603050405020304" pitchFamily="18" charset="0"/>
              </a:rPr>
              <a:t> </a:t>
            </a:r>
            <a:r>
              <a:rPr lang="zh-CN" altLang="zh-CN" sz="1800" b="1" dirty="0">
                <a:solidFill>
                  <a:srgbClr val="0070C0"/>
                </a:solidFill>
                <a:latin typeface="Times New Roman" panose="02020603050405020304" pitchFamily="18" charset="0"/>
                <a:cs typeface="Times New Roman" panose="02020603050405020304" pitchFamily="18" charset="0"/>
              </a:rPr>
              <a:t>namespace</a:t>
            </a:r>
            <a:r>
              <a:rPr lang="zh-CN" altLang="zh-CN" sz="1800" b="1" dirty="0">
                <a:latin typeface="Times New Roman" panose="02020603050405020304" pitchFamily="18" charset="0"/>
                <a:cs typeface="Times New Roman" panose="02020603050405020304" pitchFamily="18" charset="0"/>
              </a:rPr>
              <a:t> std;</a:t>
            </a:r>
          </a:p>
          <a:p>
            <a:pPr eaLnBrk="1" hangingPunct="1">
              <a:lnSpc>
                <a:spcPct val="90000"/>
              </a:lnSpc>
              <a:buFont typeface="Wingdings" panose="05000000000000000000" pitchFamily="2" charset="2"/>
              <a:buNone/>
            </a:pPr>
            <a:r>
              <a:rPr lang="zh-CN" altLang="zh-CN" sz="1800" b="1" dirty="0">
                <a:solidFill>
                  <a:srgbClr val="0070C0"/>
                </a:solidFill>
                <a:latin typeface="Times New Roman" panose="02020603050405020304" pitchFamily="18" charset="0"/>
                <a:cs typeface="Times New Roman" panose="02020603050405020304" pitchFamily="18" charset="0"/>
              </a:rPr>
              <a:t>int</a:t>
            </a:r>
            <a:r>
              <a:rPr lang="zh-CN" altLang="zh-CN" sz="1800" b="1" dirty="0">
                <a:latin typeface="Times New Roman" panose="02020603050405020304" pitchFamily="18" charset="0"/>
                <a:cs typeface="Times New Roman" panose="02020603050405020304" pitchFamily="18" charset="0"/>
              </a:rPr>
              <a:t> main()</a:t>
            </a:r>
          </a:p>
          <a:p>
            <a:pPr eaLnBrk="1" hangingPunct="1">
              <a:lnSpc>
                <a:spcPct val="90000"/>
              </a:lnSpc>
              <a:buFont typeface="Wingdings" panose="05000000000000000000" pitchFamily="2" charset="2"/>
              <a:buNone/>
            </a:pPr>
            <a:r>
              <a:rPr lang="zh-CN" altLang="zh-CN" sz="1800" b="1" dirty="0">
                <a:latin typeface="Times New Roman" panose="02020603050405020304" pitchFamily="18" charset="0"/>
                <a:cs typeface="Times New Roman" panose="02020603050405020304" pitchFamily="18" charset="0"/>
              </a:rPr>
              <a:t>{	</a:t>
            </a:r>
            <a:r>
              <a:rPr lang="zh-CN" altLang="zh-CN" sz="1800" b="1" dirty="0">
                <a:solidFill>
                  <a:srgbClr val="0070C0"/>
                </a:solidFill>
                <a:latin typeface="Times New Roman" panose="02020603050405020304" pitchFamily="18" charset="0"/>
                <a:cs typeface="Times New Roman" panose="02020603050405020304" pitchFamily="18" charset="0"/>
              </a:rPr>
              <a:t>int</a:t>
            </a:r>
            <a:r>
              <a:rPr lang="zh-CN" altLang="zh-CN" sz="1800" b="1" dirty="0">
                <a:latin typeface="Times New Roman" panose="02020603050405020304" pitchFamily="18" charset="0"/>
                <a:cs typeface="Times New Roman" panose="02020603050405020304" pitchFamily="18" charset="0"/>
              </a:rPr>
              <a:t> n;</a:t>
            </a:r>
          </a:p>
          <a:p>
            <a:pPr eaLnBrk="1" hangingPunct="1">
              <a:lnSpc>
                <a:spcPct val="90000"/>
              </a:lnSpc>
              <a:buFont typeface="Wingdings" panose="05000000000000000000" pitchFamily="2" charset="2"/>
              <a:buNone/>
            </a:pPr>
            <a:r>
              <a:rPr lang="zh-CN" altLang="zh-CN" sz="1800" b="1" dirty="0">
                <a:latin typeface="Times New Roman" panose="02020603050405020304" pitchFamily="18" charset="0"/>
                <a:cs typeface="Times New Roman" panose="02020603050405020304" pitchFamily="18" charset="0"/>
              </a:rPr>
              <a:t>	cin &gt;&gt; n;   </a:t>
            </a:r>
            <a:r>
              <a:rPr lang="zh-CN" altLang="zh-CN" sz="1800" b="1" dirty="0">
                <a:solidFill>
                  <a:srgbClr val="00B050"/>
                </a:solidFill>
                <a:latin typeface="Times New Roman" panose="02020603050405020304" pitchFamily="18" charset="0"/>
                <a:cs typeface="Times New Roman" panose="02020603050405020304" pitchFamily="18" charset="0"/>
              </a:rPr>
              <a:t>//从键盘输入一个数</a:t>
            </a:r>
          </a:p>
          <a:p>
            <a:pPr eaLnBrk="1" hangingPunct="1">
              <a:lnSpc>
                <a:spcPct val="90000"/>
              </a:lnSpc>
              <a:buFont typeface="Wingdings" panose="05000000000000000000" pitchFamily="2" charset="2"/>
              <a:buNone/>
            </a:pPr>
            <a:r>
              <a:rPr lang="zh-CN" altLang="zh-CN" sz="1800" b="1" dirty="0">
                <a:latin typeface="Times New Roman" panose="02020603050405020304" pitchFamily="18" charset="0"/>
                <a:cs typeface="Times New Roman" panose="02020603050405020304" pitchFamily="18" charset="0"/>
              </a:rPr>
              <a:t>	</a:t>
            </a:r>
            <a:r>
              <a:rPr lang="zh-CN" altLang="zh-CN" sz="1800" b="1" dirty="0">
                <a:solidFill>
                  <a:srgbClr val="0070C0"/>
                </a:solidFill>
                <a:latin typeface="Times New Roman" panose="02020603050405020304" pitchFamily="18" charset="0"/>
                <a:cs typeface="Times New Roman" panose="02020603050405020304" pitchFamily="18" charset="0"/>
              </a:rPr>
              <a:t>if</a:t>
            </a:r>
            <a:r>
              <a:rPr lang="zh-CN" altLang="zh-CN" sz="1800" b="1" dirty="0">
                <a:latin typeface="Times New Roman" panose="02020603050405020304" pitchFamily="18" charset="0"/>
                <a:cs typeface="Times New Roman" panose="02020603050405020304" pitchFamily="18" charset="0"/>
              </a:rPr>
              <a:t> (n &lt; 2) </a:t>
            </a:r>
            <a:r>
              <a:rPr lang="zh-CN" altLang="zh-CN" sz="1800" b="1" dirty="0">
                <a:solidFill>
                  <a:srgbClr val="0070C0"/>
                </a:solidFill>
                <a:latin typeface="Times New Roman" panose="02020603050405020304" pitchFamily="18" charset="0"/>
                <a:cs typeface="Times New Roman" panose="02020603050405020304" pitchFamily="18" charset="0"/>
              </a:rPr>
              <a:t>return</a:t>
            </a:r>
            <a:r>
              <a:rPr lang="zh-CN" altLang="zh-CN" sz="1800" b="1" dirty="0">
                <a:latin typeface="Times New Roman" panose="02020603050405020304" pitchFamily="18" charset="0"/>
                <a:cs typeface="Times New Roman" panose="02020603050405020304" pitchFamily="18" charset="0"/>
              </a:rPr>
              <a:t> -1;</a:t>
            </a:r>
          </a:p>
          <a:p>
            <a:pPr eaLnBrk="1" hangingPunct="1">
              <a:lnSpc>
                <a:spcPct val="90000"/>
              </a:lnSpc>
              <a:buFont typeface="Wingdings" panose="05000000000000000000" pitchFamily="2" charset="2"/>
              <a:buNone/>
            </a:pPr>
            <a:r>
              <a:rPr lang="zh-CN" altLang="zh-CN" sz="1800" b="1" dirty="0">
                <a:latin typeface="Times New Roman" panose="02020603050405020304" pitchFamily="18" charset="0"/>
                <a:cs typeface="Times New Roman" panose="02020603050405020304" pitchFamily="18" charset="0"/>
              </a:rPr>
              <a:t>	cout &lt;&lt; 2 &lt;&lt; </a:t>
            </a:r>
            <a:r>
              <a:rPr lang="zh-CN" altLang="zh-CN" sz="1800" b="1" dirty="0">
                <a:solidFill>
                  <a:srgbClr val="FF9600"/>
                </a:solidFill>
                <a:latin typeface="Times New Roman" panose="02020603050405020304" pitchFamily="18" charset="0"/>
                <a:cs typeface="Times New Roman" panose="02020603050405020304" pitchFamily="18" charset="0"/>
              </a:rPr>
              <a:t>","</a:t>
            </a:r>
            <a:r>
              <a:rPr lang="zh-CN" altLang="zh-CN" sz="1800" b="1" dirty="0">
                <a:latin typeface="Times New Roman" panose="02020603050405020304" pitchFamily="18" charset="0"/>
                <a:cs typeface="Times New Roman" panose="02020603050405020304" pitchFamily="18" charset="0"/>
              </a:rPr>
              <a:t>;  </a:t>
            </a:r>
            <a:r>
              <a:rPr lang="zh-CN" altLang="zh-CN" sz="1800" b="1" dirty="0">
                <a:solidFill>
                  <a:srgbClr val="00B050"/>
                </a:solidFill>
                <a:latin typeface="Times New Roman" panose="02020603050405020304" pitchFamily="18" charset="0"/>
                <a:cs typeface="Times New Roman" panose="02020603050405020304" pitchFamily="18" charset="0"/>
              </a:rPr>
              <a:t>//输出第一个素数</a:t>
            </a:r>
          </a:p>
          <a:p>
            <a:pPr eaLnBrk="1" hangingPunct="1">
              <a:lnSpc>
                <a:spcPct val="90000"/>
              </a:lnSpc>
              <a:buFont typeface="Wingdings" panose="05000000000000000000" pitchFamily="2" charset="2"/>
              <a:buNone/>
            </a:pPr>
            <a:r>
              <a:rPr lang="zh-CN" altLang="zh-CN" sz="1800" b="1" dirty="0">
                <a:latin typeface="Times New Roman" panose="02020603050405020304" pitchFamily="18" charset="0"/>
                <a:cs typeface="Times New Roman" panose="02020603050405020304" pitchFamily="18" charset="0"/>
              </a:rPr>
              <a:t>	</a:t>
            </a:r>
            <a:r>
              <a:rPr lang="zh-CN" altLang="zh-CN" sz="1800" b="1" dirty="0">
                <a:solidFill>
                  <a:srgbClr val="0070C0"/>
                </a:solidFill>
                <a:latin typeface="Times New Roman" panose="02020603050405020304" pitchFamily="18" charset="0"/>
                <a:cs typeface="Times New Roman" panose="02020603050405020304" pitchFamily="18" charset="0"/>
              </a:rPr>
              <a:t>for</a:t>
            </a:r>
            <a:r>
              <a:rPr lang="zh-CN" altLang="zh-CN" sz="1800" b="1" dirty="0">
                <a:latin typeface="Times New Roman" panose="02020603050405020304" pitchFamily="18" charset="0"/>
                <a:cs typeface="Times New Roman" panose="02020603050405020304" pitchFamily="18" charset="0"/>
              </a:rPr>
              <a:t> (</a:t>
            </a:r>
            <a:r>
              <a:rPr lang="zh-CN" altLang="zh-CN" sz="1800" b="1" dirty="0">
                <a:solidFill>
                  <a:srgbClr val="0070C0"/>
                </a:solidFill>
                <a:latin typeface="Times New Roman" panose="02020603050405020304" pitchFamily="18" charset="0"/>
                <a:cs typeface="Times New Roman" panose="02020603050405020304" pitchFamily="18" charset="0"/>
              </a:rPr>
              <a:t>int</a:t>
            </a:r>
            <a:r>
              <a:rPr lang="zh-CN" altLang="zh-CN" sz="1800" b="1" dirty="0">
                <a:latin typeface="Times New Roman" panose="02020603050405020304" pitchFamily="18" charset="0"/>
                <a:cs typeface="Times New Roman" panose="02020603050405020304" pitchFamily="18" charset="0"/>
              </a:rPr>
              <a:t> i=3; i&lt;n; i+=2)  </a:t>
            </a:r>
            <a:r>
              <a:rPr lang="zh-CN" altLang="zh-CN" sz="1800" b="1" dirty="0">
                <a:solidFill>
                  <a:srgbClr val="00B050"/>
                </a:solidFill>
                <a:latin typeface="Times New Roman" panose="02020603050405020304" pitchFamily="18" charset="0"/>
                <a:cs typeface="Times New Roman" panose="02020603050405020304" pitchFamily="18" charset="0"/>
              </a:rPr>
              <a:t>//循环：分别判断3、5、...、是否为素数</a:t>
            </a:r>
          </a:p>
          <a:p>
            <a:pPr eaLnBrk="1" hangingPunct="1">
              <a:lnSpc>
                <a:spcPct val="90000"/>
              </a:lnSpc>
              <a:buFont typeface="Wingdings" panose="05000000000000000000" pitchFamily="2" charset="2"/>
              <a:buNone/>
            </a:pPr>
            <a:r>
              <a:rPr lang="zh-CN" altLang="zh-CN" sz="1800" b="1" dirty="0">
                <a:latin typeface="Times New Roman" panose="02020603050405020304" pitchFamily="18" charset="0"/>
                <a:cs typeface="Times New Roman" panose="02020603050405020304" pitchFamily="18" charset="0"/>
              </a:rPr>
              <a:t>	{	</a:t>
            </a:r>
            <a:r>
              <a:rPr lang="zh-CN" altLang="zh-CN" sz="1800" b="1" dirty="0">
                <a:solidFill>
                  <a:srgbClr val="0070C0"/>
                </a:solidFill>
                <a:latin typeface="Times New Roman" panose="02020603050405020304" pitchFamily="18" charset="0"/>
                <a:cs typeface="Times New Roman" panose="02020603050405020304" pitchFamily="18" charset="0"/>
              </a:rPr>
              <a:t>int</a:t>
            </a:r>
            <a:r>
              <a:rPr lang="zh-CN" altLang="zh-CN" sz="1800" b="1" dirty="0">
                <a:latin typeface="Times New Roman" panose="02020603050405020304" pitchFamily="18" charset="0"/>
                <a:cs typeface="Times New Roman" panose="02020603050405020304" pitchFamily="18" charset="0"/>
              </a:rPr>
              <a:t> j=2;</a:t>
            </a:r>
          </a:p>
          <a:p>
            <a:pPr eaLnBrk="1" hangingPunct="1">
              <a:lnSpc>
                <a:spcPct val="90000"/>
              </a:lnSpc>
              <a:buFont typeface="Wingdings" panose="05000000000000000000" pitchFamily="2" charset="2"/>
              <a:buNone/>
            </a:pPr>
            <a:r>
              <a:rPr lang="zh-CN" altLang="zh-CN" sz="1800" b="1" dirty="0">
                <a:latin typeface="Times New Roman" panose="02020603050405020304" pitchFamily="18" charset="0"/>
                <a:cs typeface="Times New Roman" panose="02020603050405020304" pitchFamily="18" charset="0"/>
              </a:rPr>
              <a:t>		while (j&lt;=</a:t>
            </a:r>
            <a:r>
              <a:rPr lang="zh-CN" altLang="zh-CN" sz="1800" b="1" dirty="0">
                <a:solidFill>
                  <a:srgbClr val="FF0000"/>
                </a:solidFill>
                <a:latin typeface="Times New Roman" panose="02020603050405020304" pitchFamily="18" charset="0"/>
                <a:cs typeface="Times New Roman" panose="02020603050405020304" pitchFamily="18" charset="0"/>
              </a:rPr>
              <a:t>sqrt(i) </a:t>
            </a:r>
            <a:r>
              <a:rPr lang="zh-CN" altLang="zh-CN" sz="1800" b="1" dirty="0">
                <a:latin typeface="Times New Roman" panose="02020603050405020304" pitchFamily="18" charset="0"/>
                <a:cs typeface="Times New Roman" panose="02020603050405020304" pitchFamily="18" charset="0"/>
              </a:rPr>
              <a:t>&amp;&amp; i%j!=0) </a:t>
            </a:r>
            <a:r>
              <a:rPr lang="zh-CN" altLang="zh-CN" sz="1800" b="1" dirty="0">
                <a:solidFill>
                  <a:srgbClr val="00B050"/>
                </a:solidFill>
                <a:latin typeface="Times New Roman" panose="02020603050405020304" pitchFamily="18" charset="0"/>
                <a:cs typeface="Times New Roman" panose="02020603050405020304" pitchFamily="18" charset="0"/>
              </a:rPr>
              <a:t>//循环：分别判断i是否为素数</a:t>
            </a:r>
          </a:p>
          <a:p>
            <a:pPr eaLnBrk="1" hangingPunct="1">
              <a:lnSpc>
                <a:spcPct val="90000"/>
              </a:lnSpc>
              <a:buFont typeface="Wingdings" panose="05000000000000000000" pitchFamily="2" charset="2"/>
              <a:buNone/>
            </a:pPr>
            <a:r>
              <a:rPr lang="zh-CN" altLang="zh-CN" sz="1800" b="1" dirty="0">
                <a:latin typeface="Times New Roman" panose="02020603050405020304" pitchFamily="18" charset="0"/>
                <a:cs typeface="Times New Roman" panose="02020603050405020304" pitchFamily="18" charset="0"/>
              </a:rPr>
              <a:t>		   j++;</a:t>
            </a:r>
          </a:p>
          <a:p>
            <a:pPr eaLnBrk="1" hangingPunct="1">
              <a:lnSpc>
                <a:spcPct val="90000"/>
              </a:lnSpc>
              <a:buFont typeface="Wingdings" panose="05000000000000000000" pitchFamily="2" charset="2"/>
              <a:buNone/>
            </a:pPr>
            <a:r>
              <a:rPr lang="zh-CN" altLang="zh-CN" sz="1800" b="1" dirty="0">
                <a:latin typeface="Times New Roman" panose="02020603050405020304" pitchFamily="18" charset="0"/>
                <a:cs typeface="Times New Roman" panose="02020603050405020304" pitchFamily="18" charset="0"/>
              </a:rPr>
              <a:t>		if (j &gt; </a:t>
            </a:r>
            <a:r>
              <a:rPr lang="zh-CN" altLang="zh-CN" sz="1800" b="1" dirty="0">
                <a:solidFill>
                  <a:srgbClr val="FF0000"/>
                </a:solidFill>
                <a:latin typeface="Times New Roman" panose="02020603050405020304" pitchFamily="18" charset="0"/>
                <a:cs typeface="Times New Roman" panose="02020603050405020304" pitchFamily="18" charset="0"/>
              </a:rPr>
              <a:t>sqrt(i)</a:t>
            </a:r>
            <a:r>
              <a:rPr lang="zh-CN" altLang="zh-CN" sz="1800" b="1" dirty="0">
                <a:latin typeface="Times New Roman" panose="02020603050405020304" pitchFamily="18" charset="0"/>
                <a:cs typeface="Times New Roman" panose="02020603050405020304" pitchFamily="18" charset="0"/>
              </a:rPr>
              <a:t>) </a:t>
            </a:r>
            <a:r>
              <a:rPr lang="zh-CN" altLang="zh-CN" sz="1800" b="1" dirty="0">
                <a:solidFill>
                  <a:srgbClr val="00B050"/>
                </a:solidFill>
                <a:latin typeface="Times New Roman" panose="02020603050405020304" pitchFamily="18" charset="0"/>
                <a:cs typeface="Times New Roman" panose="02020603050405020304" pitchFamily="18" charset="0"/>
              </a:rPr>
              <a:t>//i是素数</a:t>
            </a:r>
          </a:p>
          <a:p>
            <a:pPr eaLnBrk="1" hangingPunct="1">
              <a:lnSpc>
                <a:spcPct val="90000"/>
              </a:lnSpc>
              <a:buFont typeface="Wingdings" panose="05000000000000000000" pitchFamily="2" charset="2"/>
              <a:buNone/>
            </a:pPr>
            <a:r>
              <a:rPr lang="zh-CN" altLang="zh-CN" sz="1800" b="1" dirty="0">
                <a:latin typeface="Times New Roman" panose="02020603050405020304" pitchFamily="18" charset="0"/>
                <a:cs typeface="Times New Roman" panose="02020603050405020304" pitchFamily="18" charset="0"/>
              </a:rPr>
              <a:t>		  cout &lt;&lt; i &lt;&lt; </a:t>
            </a:r>
            <a:r>
              <a:rPr lang="zh-CN" altLang="zh-CN" sz="1800" b="1" dirty="0">
                <a:solidFill>
                  <a:srgbClr val="FF9600"/>
                </a:solidFill>
                <a:latin typeface="Times New Roman" panose="02020603050405020304" pitchFamily="18" charset="0"/>
                <a:cs typeface="Times New Roman" panose="02020603050405020304" pitchFamily="18" charset="0"/>
              </a:rPr>
              <a:t>","</a:t>
            </a:r>
            <a:r>
              <a:rPr lang="zh-CN" altLang="zh-CN" sz="1800" b="1" dirty="0">
                <a:latin typeface="Times New Roman" panose="02020603050405020304" pitchFamily="18" charset="0"/>
                <a:cs typeface="Times New Roman" panose="02020603050405020304" pitchFamily="18" charset="0"/>
              </a:rPr>
              <a:t>;</a:t>
            </a:r>
          </a:p>
          <a:p>
            <a:pPr eaLnBrk="1" hangingPunct="1">
              <a:lnSpc>
                <a:spcPct val="90000"/>
              </a:lnSpc>
              <a:buFont typeface="Wingdings" panose="05000000000000000000" pitchFamily="2" charset="2"/>
              <a:buNone/>
            </a:pPr>
            <a:r>
              <a:rPr lang="zh-CN" altLang="zh-CN" sz="1800" b="1" dirty="0">
                <a:latin typeface="Times New Roman" panose="02020603050405020304" pitchFamily="18" charset="0"/>
                <a:cs typeface="Times New Roman" panose="02020603050405020304" pitchFamily="18" charset="0"/>
              </a:rPr>
              <a:t>	}</a:t>
            </a:r>
          </a:p>
          <a:p>
            <a:pPr eaLnBrk="1" hangingPunct="1">
              <a:lnSpc>
                <a:spcPct val="90000"/>
              </a:lnSpc>
              <a:buFont typeface="Wingdings" panose="05000000000000000000" pitchFamily="2" charset="2"/>
              <a:buNone/>
            </a:pPr>
            <a:r>
              <a:rPr lang="zh-CN" altLang="zh-CN" sz="1800" b="1" dirty="0">
                <a:latin typeface="Times New Roman" panose="02020603050405020304" pitchFamily="18" charset="0"/>
                <a:cs typeface="Times New Roman" panose="02020603050405020304" pitchFamily="18" charset="0"/>
              </a:rPr>
              <a:t>	cout &lt;&lt; endl;</a:t>
            </a:r>
          </a:p>
          <a:p>
            <a:pPr eaLnBrk="1" hangingPunct="1">
              <a:lnSpc>
                <a:spcPct val="90000"/>
              </a:lnSpc>
              <a:buFont typeface="Wingdings" panose="05000000000000000000" pitchFamily="2" charset="2"/>
              <a:buNone/>
            </a:pPr>
            <a:r>
              <a:rPr lang="zh-CN" altLang="zh-CN" sz="1800" b="1" dirty="0">
                <a:latin typeface="Times New Roman" panose="02020603050405020304" pitchFamily="18" charset="0"/>
                <a:cs typeface="Times New Roman" panose="02020603050405020304" pitchFamily="18" charset="0"/>
              </a:rPr>
              <a:t>	</a:t>
            </a:r>
            <a:r>
              <a:rPr lang="zh-CN" altLang="zh-CN" sz="1800" b="1" dirty="0">
                <a:solidFill>
                  <a:srgbClr val="0070C0"/>
                </a:solidFill>
                <a:latin typeface="Times New Roman" panose="02020603050405020304" pitchFamily="18" charset="0"/>
                <a:cs typeface="Times New Roman" panose="02020603050405020304" pitchFamily="18" charset="0"/>
              </a:rPr>
              <a:t>return</a:t>
            </a:r>
            <a:r>
              <a:rPr lang="zh-CN" altLang="zh-CN" sz="1800" b="1" dirty="0">
                <a:latin typeface="Times New Roman" panose="02020603050405020304" pitchFamily="18" charset="0"/>
                <a:cs typeface="Times New Roman" panose="02020603050405020304" pitchFamily="18" charset="0"/>
              </a:rPr>
              <a:t> 0;</a:t>
            </a:r>
          </a:p>
          <a:p>
            <a:pPr algn="r" eaLnBrk="1" hangingPunct="1">
              <a:lnSpc>
                <a:spcPct val="90000"/>
              </a:lnSpc>
              <a:buFont typeface="Wingdings" panose="05000000000000000000" pitchFamily="2" charset="2"/>
              <a:buNone/>
            </a:pPr>
            <a:r>
              <a:rPr lang="zh-CN" altLang="zh-CN" sz="1800" b="1" dirty="0">
                <a:latin typeface="Times New Roman" panose="02020603050405020304" pitchFamily="18" charset="0"/>
                <a:cs typeface="Times New Roman" panose="02020603050405020304" pitchFamily="18" charset="0"/>
              </a:rPr>
              <a:t>}</a:t>
            </a:r>
            <a:endParaRPr lang="zh-CN" altLang="zh-CN" sz="2000" b="1" dirty="0">
              <a:solidFill>
                <a:srgbClr val="FF0000"/>
              </a:solidFill>
              <a:latin typeface="楷体_GB2312" pitchFamily="1" charset="-122"/>
              <a:ea typeface="楷体_GB2312" pitchFamily="1" charset="-122"/>
            </a:endParaRPr>
          </a:p>
        </p:txBody>
      </p:sp>
      <p:sp>
        <p:nvSpPr>
          <p:cNvPr id="3" name="矩形 2">
            <a:extLst>
              <a:ext uri="{FF2B5EF4-FFF2-40B4-BE49-F238E27FC236}">
                <a16:creationId xmlns:a16="http://schemas.microsoft.com/office/drawing/2014/main" id="{828FFF83-F319-478C-B37F-5EFDA32F9422}"/>
              </a:ext>
            </a:extLst>
          </p:cNvPr>
          <p:cNvSpPr/>
          <p:nvPr/>
        </p:nvSpPr>
        <p:spPr>
          <a:xfrm>
            <a:off x="4067944" y="5661248"/>
            <a:ext cx="4847394" cy="400110"/>
          </a:xfrm>
          <a:prstGeom prst="rect">
            <a:avLst/>
          </a:prstGeom>
        </p:spPr>
        <p:txBody>
          <a:bodyPr wrap="square">
            <a:spAutoFit/>
          </a:bodyPr>
          <a:lstStyle/>
          <a:p>
            <a:r>
              <a:rPr lang="zh-CN" altLang="zh-CN" sz="2000" b="1" kern="0" dirty="0">
                <a:solidFill>
                  <a:srgbClr val="000000"/>
                </a:solidFill>
                <a:latin typeface="楷体_GB2312" pitchFamily="1" charset="-122"/>
                <a:ea typeface="楷体_GB2312" pitchFamily="1" charset="-122"/>
              </a:rPr>
              <a:t>注意：上面程序中的</a:t>
            </a:r>
            <a:r>
              <a:rPr lang="zh-CN" altLang="zh-CN" sz="2000" b="1" kern="0" dirty="0">
                <a:solidFill>
                  <a:srgbClr val="FF0000"/>
                </a:solidFill>
                <a:latin typeface="楷体_GB2312" pitchFamily="1" charset="-122"/>
                <a:ea typeface="楷体_GB2312" pitchFamily="1" charset="-122"/>
              </a:rPr>
              <a:t>sqrt(i)被重复计算！</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a:extLst>
              <a:ext uri="{FF2B5EF4-FFF2-40B4-BE49-F238E27FC236}">
                <a16:creationId xmlns:a16="http://schemas.microsoft.com/office/drawing/2014/main" id="{13D371D8-82C0-424E-A829-B188043607D5}"/>
              </a:ext>
            </a:extLst>
          </p:cNvPr>
          <p:cNvSpPr>
            <a:spLocks noGrp="1" noChangeArrowheads="1"/>
          </p:cNvSpPr>
          <p:nvPr>
            <p:ph type="title"/>
          </p:nvPr>
        </p:nvSpPr>
        <p:spPr>
          <a:xfrm>
            <a:off x="1366838" y="449263"/>
            <a:ext cx="7777162" cy="836612"/>
          </a:xfrm>
          <a:noFill/>
        </p:spPr>
        <p:txBody>
          <a:bodyPr anchorCtr="1"/>
          <a:lstStyle/>
          <a:p>
            <a:pPr eaLnBrk="1" hangingPunct="1"/>
            <a:r>
              <a:rPr lang="zh-CN" altLang="zh-CN" sz="2800" b="1">
                <a:latin typeface="Times New Roman" panose="02020603050405020304" pitchFamily="18" charset="0"/>
                <a:ea typeface="楷体_GB2312" pitchFamily="1" charset="-122"/>
                <a:cs typeface="Times New Roman" panose="02020603050405020304" pitchFamily="18" charset="0"/>
              </a:rPr>
              <a:t>例</a:t>
            </a:r>
            <a:r>
              <a:rPr lang="en-US" altLang="zh-CN" sz="2800" b="1">
                <a:latin typeface="Times New Roman" panose="02020603050405020304" pitchFamily="18" charset="0"/>
                <a:ea typeface="楷体_GB2312" pitchFamily="1" charset="-122"/>
                <a:cs typeface="Times New Roman" panose="02020603050405020304" pitchFamily="18" charset="0"/>
              </a:rPr>
              <a:t>4</a:t>
            </a:r>
            <a:r>
              <a:rPr lang="zh-CN" altLang="zh-CN" sz="2800" b="1">
                <a:latin typeface="Times New Roman" panose="02020603050405020304" pitchFamily="18" charset="0"/>
                <a:ea typeface="楷体_GB2312" pitchFamily="1" charset="-122"/>
                <a:cs typeface="Times New Roman" panose="02020603050405020304" pitchFamily="18" charset="0"/>
              </a:rPr>
              <a:t>：编程求出小于n的所有素数（质数）（</a:t>
            </a:r>
            <a:r>
              <a:rPr lang="en-US" altLang="zh-CN" sz="2800" b="1">
                <a:latin typeface="Times New Roman" panose="02020603050405020304" pitchFamily="18" charset="0"/>
                <a:ea typeface="楷体_GB2312" pitchFamily="1" charset="-122"/>
                <a:cs typeface="Times New Roman" panose="02020603050405020304" pitchFamily="18" charset="0"/>
              </a:rPr>
              <a:t>3</a:t>
            </a:r>
            <a:r>
              <a:rPr lang="zh-CN" altLang="zh-CN" sz="2800" b="1">
                <a:latin typeface="Times New Roman" panose="02020603050405020304" pitchFamily="18" charset="0"/>
                <a:ea typeface="楷体_GB2312" pitchFamily="1" charset="-122"/>
                <a:cs typeface="Times New Roman" panose="02020603050405020304" pitchFamily="18" charset="0"/>
              </a:rPr>
              <a:t>）</a:t>
            </a:r>
          </a:p>
        </p:txBody>
      </p:sp>
      <p:sp>
        <p:nvSpPr>
          <p:cNvPr id="56322" name="Rectangle 2">
            <a:extLst>
              <a:ext uri="{FF2B5EF4-FFF2-40B4-BE49-F238E27FC236}">
                <a16:creationId xmlns:a16="http://schemas.microsoft.com/office/drawing/2014/main" id="{CA569EE4-E4E6-438C-97B4-55EC6AE5575A}"/>
              </a:ext>
            </a:extLst>
          </p:cNvPr>
          <p:cNvSpPr>
            <a:spLocks noGrp="1" noChangeArrowheads="1"/>
          </p:cNvSpPr>
          <p:nvPr>
            <p:ph idx="1"/>
          </p:nvPr>
        </p:nvSpPr>
        <p:spPr>
          <a:xfrm>
            <a:off x="2238375" y="1916832"/>
            <a:ext cx="4667250" cy="3324225"/>
          </a:xfrm>
        </p:spPr>
        <p:txBody>
          <a:bodyPr/>
          <a:lstStyle/>
          <a:p>
            <a:pPr eaLnBrk="1" hangingPunct="1">
              <a:lnSpc>
                <a:spcPct val="90000"/>
              </a:lnSpc>
              <a:buFont typeface="Wingdings" panose="05000000000000000000" pitchFamily="2" charset="2"/>
              <a:buNone/>
            </a:pPr>
            <a:r>
              <a:rPr lang="zh-CN" altLang="zh-CN" sz="2000" dirty="0">
                <a:latin typeface="楷体_GB2312" pitchFamily="1" charset="-122"/>
                <a:ea typeface="楷体_GB2312" pitchFamily="1" charset="-122"/>
              </a:rPr>
              <a:t>......</a:t>
            </a:r>
          </a:p>
          <a:p>
            <a:pPr eaLnBrk="1" hangingPunct="1">
              <a:lnSpc>
                <a:spcPct val="90000"/>
              </a:lnSpc>
              <a:buFont typeface="Wingdings" panose="05000000000000000000" pitchFamily="2" charset="2"/>
              <a:buNone/>
            </a:pPr>
            <a:r>
              <a:rPr lang="zh-CN" altLang="zh-CN" sz="2000" dirty="0">
                <a:solidFill>
                  <a:srgbClr val="0070C0"/>
                </a:solidFill>
                <a:latin typeface="楷体_GB2312" pitchFamily="1" charset="-122"/>
                <a:ea typeface="楷体_GB2312" pitchFamily="1" charset="-122"/>
              </a:rPr>
              <a:t>int</a:t>
            </a:r>
            <a:r>
              <a:rPr lang="zh-CN" altLang="zh-CN" sz="2000" dirty="0">
                <a:latin typeface="楷体_GB2312" pitchFamily="1" charset="-122"/>
                <a:ea typeface="楷体_GB2312" pitchFamily="1" charset="-122"/>
              </a:rPr>
              <a:t> j = 2,</a:t>
            </a:r>
            <a:r>
              <a:rPr lang="en-US" altLang="zh-CN" sz="2000" dirty="0">
                <a:latin typeface="楷体_GB2312" pitchFamily="1" charset="-122"/>
                <a:ea typeface="楷体_GB2312" pitchFamily="1" charset="-122"/>
              </a:rPr>
              <a:t> </a:t>
            </a:r>
            <a:r>
              <a:rPr lang="zh-CN" altLang="zh-CN" sz="2000" dirty="0">
                <a:latin typeface="楷体_GB2312" pitchFamily="1" charset="-122"/>
                <a:ea typeface="楷体_GB2312" pitchFamily="1" charset="-122"/>
              </a:rPr>
              <a:t>k=sqrt(i);</a:t>
            </a:r>
            <a:endParaRPr lang="en-US" altLang="zh-CN" sz="2000" dirty="0">
              <a:latin typeface="楷体_GB2312" pitchFamily="1" charset="-122"/>
              <a:ea typeface="楷体_GB2312" pitchFamily="1" charset="-122"/>
            </a:endParaRPr>
          </a:p>
          <a:p>
            <a:pPr eaLnBrk="1" hangingPunct="1">
              <a:lnSpc>
                <a:spcPct val="90000"/>
              </a:lnSpc>
              <a:buFont typeface="Wingdings" panose="05000000000000000000" pitchFamily="2" charset="2"/>
              <a:buNone/>
            </a:pPr>
            <a:r>
              <a:rPr lang="zh-CN" altLang="zh-CN" sz="2000" dirty="0">
                <a:latin typeface="楷体_GB2312" pitchFamily="1" charset="-122"/>
                <a:ea typeface="楷体_GB2312" pitchFamily="1" charset="-122"/>
              </a:rPr>
              <a:t>......</a:t>
            </a:r>
          </a:p>
          <a:p>
            <a:pPr eaLnBrk="1" hangingPunct="1">
              <a:lnSpc>
                <a:spcPct val="90000"/>
              </a:lnSpc>
              <a:buFont typeface="Wingdings" panose="05000000000000000000" pitchFamily="2" charset="2"/>
              <a:buNone/>
            </a:pPr>
            <a:r>
              <a:rPr lang="zh-CN" altLang="zh-CN" sz="2000" dirty="0">
                <a:solidFill>
                  <a:srgbClr val="0070C0"/>
                </a:solidFill>
                <a:latin typeface="楷体_GB2312" pitchFamily="1" charset="-122"/>
                <a:ea typeface="楷体_GB2312" pitchFamily="1" charset="-122"/>
              </a:rPr>
              <a:t>while</a:t>
            </a:r>
            <a:r>
              <a:rPr lang="zh-CN" altLang="zh-CN" sz="2000" dirty="0">
                <a:latin typeface="楷体_GB2312" pitchFamily="1" charset="-122"/>
                <a:ea typeface="楷体_GB2312" pitchFamily="1" charset="-122"/>
              </a:rPr>
              <a:t> ( j &lt;= k &amp;&amp; i%j != 0)</a:t>
            </a:r>
          </a:p>
          <a:p>
            <a:pPr eaLnBrk="1" hangingPunct="1">
              <a:lnSpc>
                <a:spcPct val="90000"/>
              </a:lnSpc>
              <a:buFont typeface="Wingdings" panose="05000000000000000000" pitchFamily="2" charset="2"/>
              <a:buNone/>
            </a:pPr>
            <a:r>
              <a:rPr lang="en-US" altLang="zh-CN" sz="2000" dirty="0">
                <a:latin typeface="楷体_GB2312" pitchFamily="1" charset="-122"/>
                <a:ea typeface="楷体_GB2312" pitchFamily="1" charset="-122"/>
              </a:rPr>
              <a:t>    </a:t>
            </a:r>
            <a:r>
              <a:rPr lang="zh-CN" altLang="zh-CN" sz="2000" dirty="0">
                <a:latin typeface="楷体_GB2312" pitchFamily="1" charset="-122"/>
                <a:ea typeface="楷体_GB2312" pitchFamily="1" charset="-122"/>
              </a:rPr>
              <a:t>j++;</a:t>
            </a:r>
          </a:p>
          <a:p>
            <a:pPr eaLnBrk="1" hangingPunct="1">
              <a:lnSpc>
                <a:spcPct val="90000"/>
              </a:lnSpc>
              <a:buFont typeface="Wingdings" panose="05000000000000000000" pitchFamily="2" charset="2"/>
              <a:buNone/>
            </a:pPr>
            <a:r>
              <a:rPr lang="zh-CN" altLang="zh-CN" sz="2000" dirty="0">
                <a:solidFill>
                  <a:srgbClr val="0070C0"/>
                </a:solidFill>
                <a:latin typeface="楷体_GB2312" pitchFamily="1" charset="-122"/>
                <a:ea typeface="楷体_GB2312" pitchFamily="1" charset="-122"/>
              </a:rPr>
              <a:t>if</a:t>
            </a:r>
            <a:r>
              <a:rPr lang="zh-CN" altLang="zh-CN" sz="2000" dirty="0">
                <a:latin typeface="楷体_GB2312" pitchFamily="1" charset="-122"/>
                <a:ea typeface="楷体_GB2312" pitchFamily="1" charset="-122"/>
              </a:rPr>
              <a:t> (j &gt; k) </a:t>
            </a:r>
            <a:r>
              <a:rPr lang="zh-CN" altLang="zh-CN" sz="2000" dirty="0">
                <a:solidFill>
                  <a:srgbClr val="00B050"/>
                </a:solidFill>
                <a:latin typeface="楷体_GB2312" pitchFamily="1" charset="-122"/>
                <a:ea typeface="楷体_GB2312" pitchFamily="1" charset="-122"/>
              </a:rPr>
              <a:t>//i是素数。</a:t>
            </a:r>
          </a:p>
          <a:p>
            <a:pPr eaLnBrk="1" hangingPunct="1">
              <a:lnSpc>
                <a:spcPct val="90000"/>
              </a:lnSpc>
              <a:buFont typeface="Wingdings" panose="05000000000000000000" pitchFamily="2" charset="2"/>
              <a:buNone/>
            </a:pPr>
            <a:r>
              <a:rPr lang="zh-CN" altLang="zh-CN" sz="2000" dirty="0">
                <a:latin typeface="楷体_GB2312" pitchFamily="1" charset="-122"/>
                <a:ea typeface="楷体_GB2312" pitchFamily="1" charset="-122"/>
              </a:rPr>
              <a:t>......</a:t>
            </a:r>
          </a:p>
          <a:p>
            <a:pPr eaLnBrk="1" hangingPunct="1">
              <a:lnSpc>
                <a:spcPct val="90000"/>
              </a:lnSpc>
              <a:buFont typeface="Wingdings" panose="05000000000000000000" pitchFamily="2" charset="2"/>
              <a:buNone/>
            </a:pPr>
            <a:endParaRPr lang="zh-CN" altLang="zh-CN" dirty="0">
              <a:latin typeface="楷体_GB2312" pitchFamily="1" charset="-122"/>
              <a:ea typeface="楷体_GB2312" pitchFamily="1" charset="-122"/>
            </a:endParaRPr>
          </a:p>
          <a:p>
            <a:pPr eaLnBrk="1" hangingPunct="1">
              <a:lnSpc>
                <a:spcPct val="90000"/>
              </a:lnSpc>
              <a:buFont typeface="Wingdings" panose="05000000000000000000" pitchFamily="2" charset="2"/>
              <a:buNone/>
            </a:pPr>
            <a:r>
              <a:rPr lang="zh-CN" altLang="zh-CN" sz="2000" dirty="0">
                <a:solidFill>
                  <a:srgbClr val="FF0000"/>
                </a:solidFill>
                <a:latin typeface="楷体_GB2312" pitchFamily="1" charset="-122"/>
                <a:ea typeface="楷体_GB2312" pitchFamily="1" charset="-122"/>
              </a:rPr>
              <a:t>注意：对有些循环优化，编译器能实现！</a:t>
            </a:r>
          </a:p>
        </p:txBody>
      </p:sp>
      <p:sp>
        <p:nvSpPr>
          <p:cNvPr id="2" name="灯片编号占位符 1">
            <a:extLst>
              <a:ext uri="{FF2B5EF4-FFF2-40B4-BE49-F238E27FC236}">
                <a16:creationId xmlns:a16="http://schemas.microsoft.com/office/drawing/2014/main" id="{9A6E9836-32E0-4B7B-8A37-49CFA1DAC130}"/>
              </a:ext>
            </a:extLst>
          </p:cNvPr>
          <p:cNvSpPr>
            <a:spLocks noGrp="1"/>
          </p:cNvSpPr>
          <p:nvPr>
            <p:ph type="sldNum" sz="quarter" idx="12"/>
          </p:nvPr>
        </p:nvSpPr>
        <p:spPr/>
        <p:txBody>
          <a:bodyPr/>
          <a:lstStyle/>
          <a:p>
            <a:pPr>
              <a:defRPr/>
            </a:pPr>
            <a:fld id="{1ADF9307-8367-4296-A787-9228074D1E97}" type="slidenum">
              <a:rPr lang="zh-CN" altLang="zh-CN" smtClean="0"/>
              <a:pPr>
                <a:defRPr/>
              </a:pPr>
              <a:t>35</a:t>
            </a:fld>
            <a:endParaRPr lang="zh-CN"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DFB3BBC0-AB72-4180-BAE1-9BC804C7B7A4}"/>
              </a:ext>
            </a:extLst>
          </p:cNvPr>
          <p:cNvSpPr>
            <a:spLocks noGrp="1" noChangeArrowheads="1"/>
          </p:cNvSpPr>
          <p:nvPr>
            <p:ph type="title"/>
          </p:nvPr>
        </p:nvSpPr>
        <p:spPr>
          <a:xfrm>
            <a:off x="1547813" y="333375"/>
            <a:ext cx="7772400" cy="1143000"/>
          </a:xfrm>
        </p:spPr>
        <p:txBody>
          <a:bodyPr/>
          <a:lstStyle/>
          <a:p>
            <a:pPr eaLnBrk="1" hangingPunct="1"/>
            <a:r>
              <a:rPr lang="zh-CN" altLang="zh-CN" sz="4000">
                <a:ea typeface="楷体_GB2312" pitchFamily="1" charset="-122"/>
              </a:rPr>
              <a:t>本章内容</a:t>
            </a:r>
          </a:p>
        </p:txBody>
      </p:sp>
      <p:sp>
        <p:nvSpPr>
          <p:cNvPr id="58371" name="Rectangle 3">
            <a:extLst>
              <a:ext uri="{FF2B5EF4-FFF2-40B4-BE49-F238E27FC236}">
                <a16:creationId xmlns:a16="http://schemas.microsoft.com/office/drawing/2014/main" id="{22EE85EA-8648-4E30-A7E9-EC56F7FF073F}"/>
              </a:ext>
            </a:extLst>
          </p:cNvPr>
          <p:cNvSpPr>
            <a:spLocks noGrp="1" noChangeArrowheads="1"/>
          </p:cNvSpPr>
          <p:nvPr>
            <p:ph idx="1"/>
          </p:nvPr>
        </p:nvSpPr>
        <p:spPr>
          <a:xfrm>
            <a:off x="1192213" y="2205038"/>
            <a:ext cx="3235325" cy="3167062"/>
          </a:xfrm>
        </p:spPr>
        <p:txBody>
          <a:bodyPr/>
          <a:lstStyle/>
          <a:p>
            <a:pPr eaLnBrk="1" hangingPunct="1">
              <a:buFont typeface="Wingdings" panose="05000000000000000000" pitchFamily="2" charset="2"/>
              <a:buNone/>
            </a:pPr>
            <a:r>
              <a:rPr lang="en-US" altLang="zh-CN" sz="2800">
                <a:ea typeface="楷体_GB2312" pitchFamily="1" charset="-122"/>
              </a:rPr>
              <a:t>3.1 </a:t>
            </a:r>
            <a:r>
              <a:rPr lang="zh-CN" altLang="zh-CN" sz="2800">
                <a:ea typeface="楷体_GB2312" pitchFamily="1" charset="-122"/>
              </a:rPr>
              <a:t>概述</a:t>
            </a:r>
          </a:p>
          <a:p>
            <a:pPr eaLnBrk="1" hangingPunct="1">
              <a:buFont typeface="Wingdings" panose="05000000000000000000" pitchFamily="2" charset="2"/>
              <a:buNone/>
            </a:pPr>
            <a:r>
              <a:rPr lang="en-US" altLang="zh-CN" sz="2800">
                <a:ea typeface="楷体_GB2312" pitchFamily="1" charset="-122"/>
              </a:rPr>
              <a:t>3.2 </a:t>
            </a:r>
            <a:r>
              <a:rPr lang="zh-CN" altLang="en-US" sz="2800">
                <a:ea typeface="楷体_GB2312" pitchFamily="1" charset="-122"/>
              </a:rPr>
              <a:t>顺序执行</a:t>
            </a:r>
            <a:endParaRPr lang="zh-CN" altLang="zh-CN" sz="2800">
              <a:ea typeface="楷体_GB2312" pitchFamily="1" charset="-122"/>
            </a:endParaRPr>
          </a:p>
          <a:p>
            <a:pPr eaLnBrk="1" hangingPunct="1">
              <a:buFont typeface="Wingdings" panose="05000000000000000000" pitchFamily="2" charset="2"/>
              <a:buNone/>
            </a:pPr>
            <a:r>
              <a:rPr lang="en-US" altLang="zh-CN" sz="2800">
                <a:ea typeface="楷体_GB2312" pitchFamily="1" charset="-122"/>
              </a:rPr>
              <a:t>3.3 </a:t>
            </a:r>
            <a:r>
              <a:rPr lang="zh-CN" altLang="zh-CN" sz="2800">
                <a:ea typeface="楷体_GB2312" pitchFamily="1" charset="-122"/>
              </a:rPr>
              <a:t>选择</a:t>
            </a:r>
            <a:r>
              <a:rPr lang="zh-CN" altLang="en-US" sz="2800">
                <a:ea typeface="楷体_GB2312" pitchFamily="1" charset="-122"/>
              </a:rPr>
              <a:t>执行</a:t>
            </a:r>
            <a:endParaRPr lang="zh-CN" altLang="zh-CN" sz="2800">
              <a:ea typeface="楷体_GB2312" pitchFamily="1" charset="-122"/>
            </a:endParaRPr>
          </a:p>
          <a:p>
            <a:pPr eaLnBrk="1" hangingPunct="1">
              <a:buFont typeface="Wingdings" panose="05000000000000000000" pitchFamily="2" charset="2"/>
              <a:buNone/>
            </a:pPr>
            <a:r>
              <a:rPr lang="en-US" altLang="zh-CN" sz="2800">
                <a:ea typeface="楷体_GB2312" pitchFamily="1" charset="-122"/>
              </a:rPr>
              <a:t>3.4 </a:t>
            </a:r>
            <a:r>
              <a:rPr lang="zh-CN" altLang="zh-CN" sz="2800">
                <a:ea typeface="楷体_GB2312" pitchFamily="1" charset="-122"/>
              </a:rPr>
              <a:t>循环</a:t>
            </a:r>
            <a:r>
              <a:rPr lang="zh-CN" altLang="en-US" sz="2800">
                <a:ea typeface="楷体_GB2312" pitchFamily="1" charset="-122"/>
              </a:rPr>
              <a:t>执行</a:t>
            </a:r>
            <a:endParaRPr lang="zh-CN" altLang="zh-CN" sz="2800">
              <a:ea typeface="楷体_GB2312" pitchFamily="1" charset="-122"/>
            </a:endParaRPr>
          </a:p>
          <a:p>
            <a:pPr eaLnBrk="1" hangingPunct="1">
              <a:buFont typeface="Wingdings" panose="05000000000000000000" pitchFamily="2" charset="2"/>
              <a:buNone/>
            </a:pPr>
            <a:r>
              <a:rPr lang="en-US" altLang="zh-CN" sz="2800" b="1">
                <a:solidFill>
                  <a:srgbClr val="0070C0"/>
                </a:solidFill>
                <a:ea typeface="楷体_GB2312" pitchFamily="1" charset="-122"/>
              </a:rPr>
              <a:t>3.5 </a:t>
            </a:r>
            <a:r>
              <a:rPr lang="zh-CN" altLang="en-US" sz="2800" b="1">
                <a:solidFill>
                  <a:srgbClr val="0070C0"/>
                </a:solidFill>
                <a:ea typeface="楷体_GB2312" pitchFamily="1" charset="-122"/>
              </a:rPr>
              <a:t>无条件</a:t>
            </a:r>
            <a:r>
              <a:rPr lang="zh-CN" altLang="zh-CN" sz="2800" b="1">
                <a:solidFill>
                  <a:srgbClr val="0070C0"/>
                </a:solidFill>
                <a:ea typeface="楷体_GB2312" pitchFamily="1" charset="-122"/>
              </a:rPr>
              <a:t>转移</a:t>
            </a:r>
            <a:endParaRPr lang="en-US" altLang="zh-CN" sz="2800" b="1">
              <a:solidFill>
                <a:srgbClr val="0070C0"/>
              </a:solidFill>
              <a:ea typeface="楷体_GB2312" pitchFamily="1" charset="-122"/>
            </a:endParaRPr>
          </a:p>
          <a:p>
            <a:pPr eaLnBrk="1" hangingPunct="1">
              <a:buFont typeface="Wingdings" panose="05000000000000000000" pitchFamily="2" charset="2"/>
              <a:buNone/>
            </a:pPr>
            <a:r>
              <a:rPr lang="en-US" altLang="zh-CN" sz="2800">
                <a:ea typeface="楷体_GB2312" pitchFamily="1" charset="-122"/>
              </a:rPr>
              <a:t>3.6 </a:t>
            </a:r>
            <a:r>
              <a:rPr lang="zh-CN" altLang="en-US" sz="2800">
                <a:ea typeface="楷体_GB2312" pitchFamily="1" charset="-122"/>
              </a:rPr>
              <a:t>程序设计风格</a:t>
            </a:r>
            <a:endParaRPr lang="zh-CN" altLang="zh-CN" sz="2800">
              <a:ea typeface="楷体_GB2312" pitchFamily="1" charset="-122"/>
            </a:endParaRPr>
          </a:p>
        </p:txBody>
      </p:sp>
      <p:sp>
        <p:nvSpPr>
          <p:cNvPr id="2" name="灯片编号占位符 1">
            <a:extLst>
              <a:ext uri="{FF2B5EF4-FFF2-40B4-BE49-F238E27FC236}">
                <a16:creationId xmlns:a16="http://schemas.microsoft.com/office/drawing/2014/main" id="{1B257A75-B0F1-45A6-805C-68D83695615C}"/>
              </a:ext>
            </a:extLst>
          </p:cNvPr>
          <p:cNvSpPr>
            <a:spLocks noGrp="1"/>
          </p:cNvSpPr>
          <p:nvPr>
            <p:ph type="sldNum" sz="quarter" idx="12"/>
          </p:nvPr>
        </p:nvSpPr>
        <p:spPr/>
        <p:txBody>
          <a:bodyPr/>
          <a:lstStyle/>
          <a:p>
            <a:pPr>
              <a:defRPr/>
            </a:pPr>
            <a:fld id="{1ADF9307-8367-4296-A787-9228074D1E97}" type="slidenum">
              <a:rPr lang="zh-CN" altLang="zh-CN" smtClean="0"/>
              <a:pPr>
                <a:defRPr/>
              </a:pPr>
              <a:t>36</a:t>
            </a:fld>
            <a:endParaRPr lang="zh-CN" altLang="zh-C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a:extLst>
              <a:ext uri="{FF2B5EF4-FFF2-40B4-BE49-F238E27FC236}">
                <a16:creationId xmlns:a16="http://schemas.microsoft.com/office/drawing/2014/main" id="{45EE8620-52BA-46C7-AE24-B3238F1B304B}"/>
              </a:ext>
            </a:extLst>
          </p:cNvPr>
          <p:cNvSpPr>
            <a:spLocks noGrp="1" noChangeArrowheads="1"/>
          </p:cNvSpPr>
          <p:nvPr>
            <p:ph type="title"/>
          </p:nvPr>
        </p:nvSpPr>
        <p:spPr>
          <a:xfrm>
            <a:off x="1524000" y="142875"/>
            <a:ext cx="7010400" cy="1527175"/>
          </a:xfrm>
        </p:spPr>
        <p:txBody>
          <a:bodyPr/>
          <a:lstStyle/>
          <a:p>
            <a:pPr eaLnBrk="1" hangingPunct="1"/>
            <a:r>
              <a:rPr lang="en-US" altLang="zh-CN" sz="4000"/>
              <a:t>3.5 </a:t>
            </a:r>
            <a:r>
              <a:rPr lang="zh-CN" altLang="en-US" sz="4000">
                <a:ea typeface="楷体_GB2312" pitchFamily="1" charset="-122"/>
              </a:rPr>
              <a:t>无条件转移</a:t>
            </a:r>
            <a:endParaRPr lang="zh-CN" altLang="zh-CN" sz="4000">
              <a:ea typeface="楷体_GB2312" pitchFamily="1" charset="-122"/>
            </a:endParaRPr>
          </a:p>
        </p:txBody>
      </p:sp>
      <p:sp>
        <p:nvSpPr>
          <p:cNvPr id="59394" name="Rectangle 3">
            <a:extLst>
              <a:ext uri="{FF2B5EF4-FFF2-40B4-BE49-F238E27FC236}">
                <a16:creationId xmlns:a16="http://schemas.microsoft.com/office/drawing/2014/main" id="{26AFCC65-9ECB-4CFA-803D-14BABA53FAFB}"/>
              </a:ext>
            </a:extLst>
          </p:cNvPr>
          <p:cNvSpPr>
            <a:spLocks noGrp="1" noChangeArrowheads="1"/>
          </p:cNvSpPr>
          <p:nvPr>
            <p:ph idx="1"/>
          </p:nvPr>
        </p:nvSpPr>
        <p:spPr>
          <a:xfrm>
            <a:off x="1090613" y="2211388"/>
            <a:ext cx="7010400" cy="3017837"/>
          </a:xfrm>
        </p:spPr>
        <p:txBody>
          <a:bodyPr/>
          <a:lstStyle/>
          <a:p>
            <a:pPr eaLnBrk="1" hangingPunct="1"/>
            <a:r>
              <a:rPr lang="zh-CN" altLang="en-US" sz="2800" dirty="0">
                <a:latin typeface="Times New Roman" panose="02020603050405020304" pitchFamily="18" charset="0"/>
                <a:ea typeface="楷体_GB2312" pitchFamily="1" charset="-122"/>
                <a:cs typeface="Times New Roman" panose="02020603050405020304" pitchFamily="18" charset="0"/>
              </a:rPr>
              <a:t>除了 if 和 switch 外，C++还提供无条件的分支语句：</a:t>
            </a:r>
          </a:p>
          <a:p>
            <a:pPr lvl="1" eaLnBrk="1" hangingPunct="1"/>
            <a:r>
              <a:rPr lang="zh-CN" altLang="en-US" sz="2400" dirty="0">
                <a:latin typeface="楷体_GB2312" pitchFamily="1" charset="-122"/>
                <a:ea typeface="楷体_GB2312" pitchFamily="1" charset="-122"/>
                <a:cs typeface="Times New Roman" panose="02020603050405020304" pitchFamily="18" charset="0"/>
              </a:rPr>
              <a:t>goto（</a:t>
            </a:r>
            <a:r>
              <a:rPr lang="zh-CN" altLang="en-US" sz="2400" dirty="0">
                <a:solidFill>
                  <a:srgbClr val="FF0000"/>
                </a:solidFill>
                <a:latin typeface="楷体_GB2312" pitchFamily="1" charset="-122"/>
                <a:ea typeface="楷体_GB2312" pitchFamily="1" charset="-122"/>
                <a:cs typeface="Times New Roman" panose="02020603050405020304" pitchFamily="18" charset="0"/>
              </a:rPr>
              <a:t>尽量不使用</a:t>
            </a:r>
            <a:r>
              <a:rPr lang="zh-CN" altLang="en-US" sz="2400" dirty="0">
                <a:latin typeface="楷体_GB2312" pitchFamily="1" charset="-122"/>
                <a:ea typeface="楷体_GB2312" pitchFamily="1" charset="-122"/>
                <a:cs typeface="Times New Roman" panose="02020603050405020304" pitchFamily="18" charset="0"/>
              </a:rPr>
              <a:t>）</a:t>
            </a:r>
            <a:endParaRPr lang="en-US" altLang="zh-CN" sz="2400" dirty="0">
              <a:latin typeface="楷体_GB2312" pitchFamily="1" charset="-122"/>
              <a:ea typeface="楷体_GB2312" pitchFamily="1" charset="-122"/>
              <a:cs typeface="Times New Roman" panose="02020603050405020304" pitchFamily="18" charset="0"/>
            </a:endParaRPr>
          </a:p>
          <a:p>
            <a:pPr lvl="1" eaLnBrk="1" hangingPunct="1"/>
            <a:r>
              <a:rPr lang="zh-CN" altLang="en-US" sz="2400" dirty="0">
                <a:latin typeface="楷体_GB2312" pitchFamily="1" charset="-122"/>
                <a:ea typeface="楷体_GB2312" pitchFamily="1" charset="-122"/>
                <a:cs typeface="Times New Roman" panose="02020603050405020304" pitchFamily="18" charset="0"/>
              </a:rPr>
              <a:t>break</a:t>
            </a:r>
          </a:p>
          <a:p>
            <a:pPr lvl="1" eaLnBrk="1" hangingPunct="1"/>
            <a:r>
              <a:rPr lang="zh-CN" altLang="en-US" sz="2400" dirty="0">
                <a:latin typeface="楷体_GB2312" pitchFamily="1" charset="-122"/>
                <a:ea typeface="楷体_GB2312" pitchFamily="1" charset="-122"/>
                <a:cs typeface="Times New Roman" panose="02020603050405020304" pitchFamily="18" charset="0"/>
              </a:rPr>
              <a:t>continue</a:t>
            </a:r>
          </a:p>
          <a:p>
            <a:pPr lvl="1" eaLnBrk="1" hangingPunct="1"/>
            <a:r>
              <a:rPr lang="zh-CN" altLang="en-US" sz="2400" dirty="0">
                <a:latin typeface="楷体_GB2312" pitchFamily="1" charset="-122"/>
                <a:ea typeface="楷体_GB2312" pitchFamily="1" charset="-122"/>
                <a:cs typeface="Times New Roman" panose="02020603050405020304" pitchFamily="18" charset="0"/>
              </a:rPr>
              <a:t>return</a:t>
            </a:r>
          </a:p>
        </p:txBody>
      </p:sp>
      <p:sp>
        <p:nvSpPr>
          <p:cNvPr id="2" name="灯片编号占位符 1">
            <a:extLst>
              <a:ext uri="{FF2B5EF4-FFF2-40B4-BE49-F238E27FC236}">
                <a16:creationId xmlns:a16="http://schemas.microsoft.com/office/drawing/2014/main" id="{59534417-3614-4806-BC3B-48BCA971B0DB}"/>
              </a:ext>
            </a:extLst>
          </p:cNvPr>
          <p:cNvSpPr>
            <a:spLocks noGrp="1"/>
          </p:cNvSpPr>
          <p:nvPr>
            <p:ph type="sldNum" sz="quarter" idx="12"/>
          </p:nvPr>
        </p:nvSpPr>
        <p:spPr/>
        <p:txBody>
          <a:bodyPr/>
          <a:lstStyle/>
          <a:p>
            <a:pPr>
              <a:defRPr/>
            </a:pPr>
            <a:fld id="{1ADF9307-8367-4296-A787-9228074D1E97}" type="slidenum">
              <a:rPr lang="zh-CN" altLang="zh-CN" smtClean="0"/>
              <a:pPr>
                <a:defRPr/>
              </a:pPr>
              <a:t>37</a:t>
            </a:fld>
            <a:endParaRPr lang="zh-CN"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a:extLst>
              <a:ext uri="{FF2B5EF4-FFF2-40B4-BE49-F238E27FC236}">
                <a16:creationId xmlns:a16="http://schemas.microsoft.com/office/drawing/2014/main" id="{E99BF424-6A4C-4C9F-80FC-314AD0575083}"/>
              </a:ext>
            </a:extLst>
          </p:cNvPr>
          <p:cNvSpPr>
            <a:spLocks noGrp="1" noChangeArrowheads="1"/>
          </p:cNvSpPr>
          <p:nvPr>
            <p:ph type="title"/>
          </p:nvPr>
        </p:nvSpPr>
        <p:spPr>
          <a:xfrm>
            <a:off x="1524000" y="142875"/>
            <a:ext cx="7010400" cy="1527175"/>
          </a:xfrm>
        </p:spPr>
        <p:txBody>
          <a:bodyPr/>
          <a:lstStyle/>
          <a:p>
            <a:pPr eaLnBrk="1" hangingPunct="1"/>
            <a:r>
              <a:rPr lang="en-US" altLang="zh-CN" sz="4000"/>
              <a:t>3.5.1 </a:t>
            </a:r>
            <a:r>
              <a:rPr lang="en-US" altLang="zh-CN" sz="4000">
                <a:latin typeface="Times New Roman" panose="02020603050405020304" pitchFamily="18" charset="0"/>
                <a:ea typeface="楷体_GB2312" pitchFamily="1" charset="-122"/>
                <a:cs typeface="Times New Roman" panose="02020603050405020304" pitchFamily="18" charset="0"/>
              </a:rPr>
              <a:t>goto </a:t>
            </a:r>
            <a:r>
              <a:rPr lang="zh-CN" altLang="en-US" sz="4000">
                <a:ea typeface="楷体_GB2312" pitchFamily="1" charset="-122"/>
              </a:rPr>
              <a:t>语句</a:t>
            </a:r>
            <a:endParaRPr lang="zh-CN" altLang="zh-CN" sz="4000">
              <a:ea typeface="楷体_GB2312" pitchFamily="1" charset="-122"/>
            </a:endParaRPr>
          </a:p>
        </p:txBody>
      </p:sp>
      <p:sp>
        <p:nvSpPr>
          <p:cNvPr id="60418" name="Rectangle 3">
            <a:extLst>
              <a:ext uri="{FF2B5EF4-FFF2-40B4-BE49-F238E27FC236}">
                <a16:creationId xmlns:a16="http://schemas.microsoft.com/office/drawing/2014/main" id="{50C34A6A-E0B5-4D2E-8B5E-9C2FD04AA142}"/>
              </a:ext>
            </a:extLst>
          </p:cNvPr>
          <p:cNvSpPr>
            <a:spLocks noGrp="1" noChangeArrowheads="1"/>
          </p:cNvSpPr>
          <p:nvPr>
            <p:ph idx="1"/>
          </p:nvPr>
        </p:nvSpPr>
        <p:spPr>
          <a:xfrm>
            <a:off x="1187450" y="2206625"/>
            <a:ext cx="5184775" cy="1798638"/>
          </a:xfrm>
        </p:spPr>
        <p:txBody>
          <a:bodyPr/>
          <a:lstStyle/>
          <a:p>
            <a:pPr algn="just" eaLnBrk="1" hangingPunct="1"/>
            <a:r>
              <a:rPr lang="en-US" altLang="zh-CN">
                <a:latin typeface="Times New Roman" panose="02020603050405020304" pitchFamily="18" charset="0"/>
                <a:ea typeface="楷体_GB2312" pitchFamily="1" charset="-122"/>
                <a:cs typeface="Times New Roman" panose="02020603050405020304" pitchFamily="18" charset="0"/>
                <a:sym typeface="Arial" panose="020B0604020202020204" pitchFamily="34" charset="0"/>
              </a:rPr>
              <a:t>goto </a:t>
            </a:r>
            <a:r>
              <a:rPr lang="zh-CN" altLang="en-US">
                <a:latin typeface="Times New Roman" panose="02020603050405020304" pitchFamily="18" charset="0"/>
                <a:ea typeface="楷体_GB2312" pitchFamily="1" charset="-122"/>
                <a:cs typeface="Times New Roman" panose="02020603050405020304" pitchFamily="18" charset="0"/>
                <a:sym typeface="Arial" panose="020B0604020202020204" pitchFamily="34" charset="0"/>
              </a:rPr>
              <a:t>语句的格式</a:t>
            </a:r>
            <a:r>
              <a:rPr lang="zh-CN" altLang="zh-CN" sz="3200">
                <a:latin typeface="Times New Roman" panose="02020603050405020304" pitchFamily="18" charset="0"/>
                <a:ea typeface="楷体_GB2312" pitchFamily="1" charset="-122"/>
                <a:cs typeface="Times New Roman" panose="02020603050405020304" pitchFamily="18" charset="0"/>
              </a:rPr>
              <a:t>：</a:t>
            </a:r>
            <a:endParaRPr lang="en-US" altLang="zh-CN" sz="3200">
              <a:latin typeface="Times New Roman" panose="02020603050405020304" pitchFamily="18" charset="0"/>
              <a:ea typeface="楷体_GB2312" pitchFamily="1" charset="-122"/>
              <a:cs typeface="Times New Roman" panose="02020603050405020304" pitchFamily="18" charset="0"/>
            </a:endParaRPr>
          </a:p>
          <a:p>
            <a:pPr algn="just" eaLnBrk="1" hangingPunct="1"/>
            <a:endParaRPr lang="zh-CN" altLang="zh-CN" sz="1000">
              <a:latin typeface="Times New Roman" panose="02020603050405020304" pitchFamily="18" charset="0"/>
              <a:ea typeface="楷体_GB2312" pitchFamily="1" charset="-122"/>
              <a:cs typeface="Times New Roman" panose="02020603050405020304" pitchFamily="18" charset="0"/>
            </a:endParaRPr>
          </a:p>
          <a:p>
            <a:pPr lvl="1" algn="just" eaLnBrk="1" hangingPunct="1"/>
            <a:r>
              <a:rPr lang="en-US" altLang="zh-CN" sz="2400">
                <a:latin typeface="Times New Roman" panose="02020603050405020304" pitchFamily="18" charset="0"/>
                <a:ea typeface="楷体_GB2312" pitchFamily="1" charset="-122"/>
                <a:cs typeface="Times New Roman" panose="02020603050405020304" pitchFamily="18" charset="0"/>
              </a:rPr>
              <a:t>goto &lt;</a:t>
            </a:r>
            <a:r>
              <a:rPr lang="zh-CN" altLang="en-US" sz="2400">
                <a:latin typeface="Times New Roman" panose="02020603050405020304" pitchFamily="18" charset="0"/>
                <a:ea typeface="楷体_GB2312" pitchFamily="1" charset="-122"/>
                <a:cs typeface="Times New Roman" panose="02020603050405020304" pitchFamily="18" charset="0"/>
              </a:rPr>
              <a:t>语句标号</a:t>
            </a:r>
            <a:r>
              <a:rPr lang="en-US" altLang="zh-CN" sz="2400">
                <a:latin typeface="Times New Roman" panose="02020603050405020304" pitchFamily="18" charset="0"/>
                <a:ea typeface="楷体_GB2312" pitchFamily="1" charset="-122"/>
                <a:cs typeface="Times New Roman" panose="02020603050405020304" pitchFamily="18" charset="0"/>
              </a:rPr>
              <a:t>&gt;</a:t>
            </a:r>
            <a:r>
              <a:rPr lang="zh-CN" altLang="en-US" sz="2400">
                <a:latin typeface="Times New Roman" panose="02020603050405020304" pitchFamily="18" charset="0"/>
                <a:ea typeface="楷体_GB2312" pitchFamily="1" charset="-122"/>
                <a:cs typeface="Times New Roman" panose="02020603050405020304" pitchFamily="18" charset="0"/>
              </a:rPr>
              <a:t>；</a:t>
            </a:r>
            <a:endParaRPr lang="en-US" altLang="zh-CN" sz="2400">
              <a:latin typeface="Times New Roman" panose="02020603050405020304" pitchFamily="18" charset="0"/>
              <a:ea typeface="楷体_GB2312" pitchFamily="1" charset="-122"/>
              <a:cs typeface="Times New Roman" panose="02020603050405020304" pitchFamily="18" charset="0"/>
            </a:endParaRPr>
          </a:p>
          <a:p>
            <a:pPr lvl="1" algn="just" eaLnBrk="1" hangingPunct="1"/>
            <a:r>
              <a:rPr lang="en-US" altLang="zh-CN" sz="2400">
                <a:latin typeface="Times New Roman" panose="02020603050405020304" pitchFamily="18" charset="0"/>
                <a:ea typeface="楷体_GB2312" pitchFamily="1" charset="-122"/>
                <a:cs typeface="Times New Roman" panose="02020603050405020304" pitchFamily="18" charset="0"/>
              </a:rPr>
              <a:t>&lt;</a:t>
            </a:r>
            <a:r>
              <a:rPr lang="zh-CN" altLang="en-US" sz="2400">
                <a:latin typeface="Times New Roman" panose="02020603050405020304" pitchFamily="18" charset="0"/>
                <a:ea typeface="楷体_GB2312" pitchFamily="1" charset="-122"/>
                <a:cs typeface="Times New Roman" panose="02020603050405020304" pitchFamily="18" charset="0"/>
              </a:rPr>
              <a:t>语句标号</a:t>
            </a:r>
            <a:r>
              <a:rPr lang="en-US" altLang="zh-CN" sz="2400">
                <a:latin typeface="Times New Roman" panose="02020603050405020304" pitchFamily="18" charset="0"/>
                <a:ea typeface="楷体_GB2312" pitchFamily="1" charset="-122"/>
                <a:cs typeface="Times New Roman" panose="02020603050405020304" pitchFamily="18" charset="0"/>
              </a:rPr>
              <a:t>&gt;</a:t>
            </a:r>
            <a:r>
              <a:rPr lang="zh-CN" altLang="en-US" sz="2400">
                <a:latin typeface="Times New Roman" panose="02020603050405020304" pitchFamily="18" charset="0"/>
                <a:ea typeface="楷体_GB2312" pitchFamily="1" charset="-122"/>
                <a:cs typeface="Times New Roman" panose="02020603050405020304" pitchFamily="18" charset="0"/>
              </a:rPr>
              <a:t>： 语句</a:t>
            </a:r>
            <a:endParaRPr lang="zh-CN" altLang="zh-CN" sz="2400">
              <a:latin typeface="Times New Roman" panose="02020603050405020304" pitchFamily="18" charset="0"/>
              <a:ea typeface="楷体_GB2312" pitchFamily="1" charset="-122"/>
              <a:cs typeface="Times New Roman" panose="02020603050405020304" pitchFamily="18" charset="0"/>
            </a:endParaRPr>
          </a:p>
        </p:txBody>
      </p:sp>
      <p:sp>
        <p:nvSpPr>
          <p:cNvPr id="2" name="灯片编号占位符 1">
            <a:extLst>
              <a:ext uri="{FF2B5EF4-FFF2-40B4-BE49-F238E27FC236}">
                <a16:creationId xmlns:a16="http://schemas.microsoft.com/office/drawing/2014/main" id="{E92E9442-62C8-4D2A-8AC8-0C2FDA537973}"/>
              </a:ext>
            </a:extLst>
          </p:cNvPr>
          <p:cNvSpPr>
            <a:spLocks noGrp="1"/>
          </p:cNvSpPr>
          <p:nvPr>
            <p:ph type="sldNum" sz="quarter" idx="12"/>
          </p:nvPr>
        </p:nvSpPr>
        <p:spPr/>
        <p:txBody>
          <a:bodyPr/>
          <a:lstStyle/>
          <a:p>
            <a:pPr>
              <a:defRPr/>
            </a:pPr>
            <a:fld id="{1ADF9307-8367-4296-A787-9228074D1E97}" type="slidenum">
              <a:rPr lang="zh-CN" altLang="zh-CN" smtClean="0"/>
              <a:pPr>
                <a:defRPr/>
              </a:pPr>
              <a:t>38</a:t>
            </a:fld>
            <a:endParaRPr lang="zh-CN" altLang="zh-C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a:extLst>
              <a:ext uri="{FF2B5EF4-FFF2-40B4-BE49-F238E27FC236}">
                <a16:creationId xmlns:a16="http://schemas.microsoft.com/office/drawing/2014/main" id="{0B7F426C-3B87-4E26-BBB0-9FA43F41AF6D}"/>
              </a:ext>
            </a:extLst>
          </p:cNvPr>
          <p:cNvSpPr>
            <a:spLocks noGrp="1" noChangeArrowheads="1"/>
          </p:cNvSpPr>
          <p:nvPr>
            <p:ph type="title"/>
          </p:nvPr>
        </p:nvSpPr>
        <p:spPr>
          <a:xfrm>
            <a:off x="1524000" y="142875"/>
            <a:ext cx="7010400" cy="1527175"/>
          </a:xfrm>
        </p:spPr>
        <p:txBody>
          <a:bodyPr/>
          <a:lstStyle/>
          <a:p>
            <a:pPr eaLnBrk="1" hangingPunct="1"/>
            <a:r>
              <a:rPr lang="en-US" altLang="zh-CN" sz="4000"/>
              <a:t>3.5.2 </a:t>
            </a:r>
            <a:r>
              <a:rPr lang="en-US" altLang="zh-CN" sz="4000">
                <a:latin typeface="Times New Roman" panose="02020603050405020304" pitchFamily="18" charset="0"/>
                <a:ea typeface="楷体_GB2312" pitchFamily="1" charset="-122"/>
                <a:cs typeface="Times New Roman" panose="02020603050405020304" pitchFamily="18" charset="0"/>
              </a:rPr>
              <a:t>break </a:t>
            </a:r>
            <a:r>
              <a:rPr lang="zh-CN" altLang="en-US" sz="4000">
                <a:ea typeface="楷体_GB2312" pitchFamily="1" charset="-122"/>
              </a:rPr>
              <a:t>语句</a:t>
            </a:r>
            <a:endParaRPr lang="zh-CN" altLang="zh-CN" sz="4000">
              <a:ea typeface="楷体_GB2312" pitchFamily="1" charset="-122"/>
            </a:endParaRPr>
          </a:p>
        </p:txBody>
      </p:sp>
      <p:sp>
        <p:nvSpPr>
          <p:cNvPr id="61442" name="Rectangle 3">
            <a:extLst>
              <a:ext uri="{FF2B5EF4-FFF2-40B4-BE49-F238E27FC236}">
                <a16:creationId xmlns:a16="http://schemas.microsoft.com/office/drawing/2014/main" id="{2B1FD917-33EB-42ED-B44E-B5498989D9CE}"/>
              </a:ext>
            </a:extLst>
          </p:cNvPr>
          <p:cNvSpPr>
            <a:spLocks noGrp="1" noChangeArrowheads="1"/>
          </p:cNvSpPr>
          <p:nvPr>
            <p:ph idx="1"/>
          </p:nvPr>
        </p:nvSpPr>
        <p:spPr>
          <a:xfrm>
            <a:off x="1187450" y="2349500"/>
            <a:ext cx="5616575" cy="3382963"/>
          </a:xfrm>
        </p:spPr>
        <p:txBody>
          <a:bodyPr/>
          <a:lstStyle/>
          <a:p>
            <a:pPr algn="just" eaLnBrk="1" hangingPunct="1"/>
            <a:r>
              <a:rPr lang="zh-CN" altLang="en-US" sz="2800" dirty="0">
                <a:latin typeface="Times New Roman" panose="02020603050405020304" pitchFamily="18" charset="0"/>
                <a:ea typeface="楷体_GB2312" pitchFamily="1" charset="-122"/>
                <a:cs typeface="Times New Roman" panose="02020603050405020304" pitchFamily="18" charset="0"/>
                <a:sym typeface="Arial" panose="020B0604020202020204" pitchFamily="34" charset="0"/>
              </a:rPr>
              <a:t>格式：</a:t>
            </a:r>
            <a:r>
              <a:rPr lang="en-US" altLang="zh-CN" sz="2800" dirty="0">
                <a:solidFill>
                  <a:srgbClr val="FF0000"/>
                </a:solidFill>
                <a:latin typeface="Times New Roman" panose="02020603050405020304" pitchFamily="18" charset="0"/>
                <a:ea typeface="楷体_GB2312" pitchFamily="1" charset="-122"/>
                <a:cs typeface="Times New Roman" panose="02020603050405020304" pitchFamily="18" charset="0"/>
                <a:sym typeface="Arial" panose="020B0604020202020204" pitchFamily="34" charset="0"/>
              </a:rPr>
              <a:t>break</a:t>
            </a:r>
            <a:r>
              <a:rPr lang="en-US" altLang="zh-CN" sz="2800" dirty="0">
                <a:latin typeface="Times New Roman" panose="02020603050405020304" pitchFamily="18" charset="0"/>
                <a:ea typeface="楷体_GB2312" pitchFamily="1" charset="-122"/>
                <a:cs typeface="Times New Roman" panose="02020603050405020304" pitchFamily="18" charset="0"/>
                <a:sym typeface="Arial" panose="020B0604020202020204" pitchFamily="34" charset="0"/>
              </a:rPr>
              <a:t>;</a:t>
            </a:r>
          </a:p>
          <a:p>
            <a:pPr algn="just" eaLnBrk="1" hangingPunct="1"/>
            <a:r>
              <a:rPr lang="zh-CN" altLang="zh-CN" sz="2800" dirty="0">
                <a:latin typeface="Times New Roman" panose="02020603050405020304" pitchFamily="18" charset="0"/>
                <a:ea typeface="楷体_GB2312" pitchFamily="1" charset="-122"/>
                <a:cs typeface="Times New Roman" panose="02020603050405020304" pitchFamily="18" charset="0"/>
                <a:sym typeface="Arial" panose="020B0604020202020204" pitchFamily="34" charset="0"/>
              </a:rPr>
              <a:t>两</a:t>
            </a:r>
            <a:r>
              <a:rPr lang="zh-CN" altLang="zh-CN" sz="2800" dirty="0">
                <a:latin typeface="Times New Roman" panose="02020603050405020304" pitchFamily="18" charset="0"/>
                <a:ea typeface="楷体_GB2312" pitchFamily="1" charset="-122"/>
                <a:cs typeface="Times New Roman" panose="02020603050405020304" pitchFamily="18" charset="0"/>
              </a:rPr>
              <a:t>个功能：</a:t>
            </a:r>
          </a:p>
          <a:p>
            <a:pPr lvl="1" algn="just" eaLnBrk="1" hangingPunct="1"/>
            <a:r>
              <a:rPr lang="zh-CN" altLang="zh-CN" sz="2400" dirty="0">
                <a:latin typeface="Times New Roman" panose="02020603050405020304" pitchFamily="18" charset="0"/>
                <a:ea typeface="楷体_GB2312" pitchFamily="1" charset="-122"/>
                <a:cs typeface="Times New Roman" panose="02020603050405020304" pitchFamily="18" charset="0"/>
              </a:rPr>
              <a:t>结束</a:t>
            </a:r>
            <a:r>
              <a:rPr lang="zh-CN" altLang="zh-CN" sz="2400" dirty="0">
                <a:solidFill>
                  <a:srgbClr val="FF0000"/>
                </a:solidFill>
                <a:latin typeface="Times New Roman" panose="02020603050405020304" pitchFamily="18" charset="0"/>
                <a:ea typeface="楷体_GB2312" pitchFamily="1" charset="-122"/>
                <a:cs typeface="Times New Roman" panose="02020603050405020304" pitchFamily="18" charset="0"/>
              </a:rPr>
              <a:t>switch</a:t>
            </a:r>
            <a:r>
              <a:rPr lang="zh-CN" altLang="zh-CN" sz="2400" dirty="0">
                <a:latin typeface="Times New Roman" panose="02020603050405020304" pitchFamily="18" charset="0"/>
                <a:ea typeface="楷体_GB2312" pitchFamily="1" charset="-122"/>
                <a:cs typeface="Times New Roman" panose="02020603050405020304" pitchFamily="18" charset="0"/>
              </a:rPr>
              <a:t>语句的某个分支的执行</a:t>
            </a:r>
          </a:p>
          <a:p>
            <a:pPr lvl="1" algn="just" eaLnBrk="1" hangingPunct="1"/>
            <a:r>
              <a:rPr lang="zh-CN" altLang="zh-CN" sz="2400" dirty="0">
                <a:latin typeface="Times New Roman" panose="02020603050405020304" pitchFamily="18" charset="0"/>
                <a:ea typeface="楷体_GB2312" pitchFamily="1" charset="-122"/>
                <a:cs typeface="Times New Roman" panose="02020603050405020304" pitchFamily="18" charset="0"/>
              </a:rPr>
              <a:t>退出包含它的</a:t>
            </a:r>
            <a:r>
              <a:rPr lang="zh-CN" altLang="zh-CN" sz="2400" dirty="0">
                <a:solidFill>
                  <a:srgbClr val="FF0000"/>
                </a:solidFill>
                <a:latin typeface="Times New Roman" panose="02020603050405020304" pitchFamily="18" charset="0"/>
                <a:ea typeface="楷体_GB2312" pitchFamily="1" charset="-122"/>
                <a:cs typeface="Times New Roman" panose="02020603050405020304" pitchFamily="18" charset="0"/>
              </a:rPr>
              <a:t>最内层循环语句</a:t>
            </a:r>
            <a:endParaRPr lang="zh-CN" altLang="zh-CN" sz="2400" dirty="0">
              <a:latin typeface="Times New Roman" panose="02020603050405020304" pitchFamily="18" charset="0"/>
              <a:ea typeface="楷体_GB2312" pitchFamily="1" charset="-122"/>
              <a:cs typeface="Times New Roman" panose="02020603050405020304" pitchFamily="18" charset="0"/>
            </a:endParaRPr>
          </a:p>
        </p:txBody>
      </p:sp>
      <p:sp>
        <p:nvSpPr>
          <p:cNvPr id="2" name="灯片编号占位符 1">
            <a:extLst>
              <a:ext uri="{FF2B5EF4-FFF2-40B4-BE49-F238E27FC236}">
                <a16:creationId xmlns:a16="http://schemas.microsoft.com/office/drawing/2014/main" id="{11F574CC-A4CA-4EA1-A5A4-7CE056C1B08D}"/>
              </a:ext>
            </a:extLst>
          </p:cNvPr>
          <p:cNvSpPr>
            <a:spLocks noGrp="1"/>
          </p:cNvSpPr>
          <p:nvPr>
            <p:ph type="sldNum" sz="quarter" idx="12"/>
          </p:nvPr>
        </p:nvSpPr>
        <p:spPr/>
        <p:txBody>
          <a:bodyPr/>
          <a:lstStyle/>
          <a:p>
            <a:pPr>
              <a:defRPr/>
            </a:pPr>
            <a:fld id="{1ADF9307-8367-4296-A787-9228074D1E97}" type="slidenum">
              <a:rPr lang="zh-CN" altLang="zh-CN" smtClean="0"/>
              <a:pPr>
                <a:defRPr/>
              </a:pPr>
              <a:t>39</a:t>
            </a:fld>
            <a:endParaRPr lang="zh-CN"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038EC184-C590-4935-BE1C-E1BAD5D52F3E}"/>
              </a:ext>
            </a:extLst>
          </p:cNvPr>
          <p:cNvSpPr>
            <a:spLocks noGrp="1" noChangeArrowheads="1"/>
          </p:cNvSpPr>
          <p:nvPr>
            <p:ph type="title"/>
          </p:nvPr>
        </p:nvSpPr>
        <p:spPr>
          <a:xfrm>
            <a:off x="1547813" y="333375"/>
            <a:ext cx="7772400" cy="1143000"/>
          </a:xfrm>
        </p:spPr>
        <p:txBody>
          <a:bodyPr/>
          <a:lstStyle/>
          <a:p>
            <a:pPr eaLnBrk="1" hangingPunct="1"/>
            <a:r>
              <a:rPr lang="zh-CN" altLang="zh-CN" sz="4000">
                <a:ea typeface="楷体_GB2312" pitchFamily="1" charset="-122"/>
              </a:rPr>
              <a:t>本章内容</a:t>
            </a:r>
          </a:p>
        </p:txBody>
      </p:sp>
      <p:sp>
        <p:nvSpPr>
          <p:cNvPr id="6147" name="Rectangle 3">
            <a:extLst>
              <a:ext uri="{FF2B5EF4-FFF2-40B4-BE49-F238E27FC236}">
                <a16:creationId xmlns:a16="http://schemas.microsoft.com/office/drawing/2014/main" id="{CA6791AB-8063-4CA4-A2C8-8DD70F5968B3}"/>
              </a:ext>
            </a:extLst>
          </p:cNvPr>
          <p:cNvSpPr>
            <a:spLocks noGrp="1" noChangeArrowheads="1"/>
          </p:cNvSpPr>
          <p:nvPr>
            <p:ph idx="1"/>
          </p:nvPr>
        </p:nvSpPr>
        <p:spPr>
          <a:xfrm>
            <a:off x="1192213" y="2205038"/>
            <a:ext cx="3235325" cy="3167062"/>
          </a:xfrm>
        </p:spPr>
        <p:txBody>
          <a:bodyPr/>
          <a:lstStyle/>
          <a:p>
            <a:pPr eaLnBrk="1" hangingPunct="1">
              <a:buFont typeface="Wingdings" panose="05000000000000000000" pitchFamily="2" charset="2"/>
              <a:buNone/>
            </a:pPr>
            <a:r>
              <a:rPr lang="en-US" altLang="zh-CN" sz="2800" b="1">
                <a:solidFill>
                  <a:srgbClr val="0070C0"/>
                </a:solidFill>
                <a:ea typeface="楷体_GB2312" pitchFamily="1" charset="-122"/>
              </a:rPr>
              <a:t>3.1 </a:t>
            </a:r>
            <a:r>
              <a:rPr lang="zh-CN" altLang="zh-CN" sz="2800" b="1">
                <a:solidFill>
                  <a:srgbClr val="0070C0"/>
                </a:solidFill>
                <a:ea typeface="楷体_GB2312" pitchFamily="1" charset="-122"/>
              </a:rPr>
              <a:t>概述</a:t>
            </a:r>
          </a:p>
          <a:p>
            <a:pPr eaLnBrk="1" hangingPunct="1">
              <a:buFont typeface="Wingdings" panose="05000000000000000000" pitchFamily="2" charset="2"/>
              <a:buNone/>
            </a:pPr>
            <a:r>
              <a:rPr lang="en-US" altLang="zh-CN" sz="2800">
                <a:ea typeface="楷体_GB2312" pitchFamily="1" charset="-122"/>
              </a:rPr>
              <a:t>3.2 </a:t>
            </a:r>
            <a:r>
              <a:rPr lang="zh-CN" altLang="en-US" sz="2800">
                <a:ea typeface="楷体_GB2312" pitchFamily="1" charset="-122"/>
              </a:rPr>
              <a:t>顺序执行</a:t>
            </a:r>
            <a:endParaRPr lang="zh-CN" altLang="zh-CN" sz="2800">
              <a:ea typeface="楷体_GB2312" pitchFamily="1" charset="-122"/>
            </a:endParaRPr>
          </a:p>
          <a:p>
            <a:pPr eaLnBrk="1" hangingPunct="1">
              <a:buFont typeface="Wingdings" panose="05000000000000000000" pitchFamily="2" charset="2"/>
              <a:buNone/>
            </a:pPr>
            <a:r>
              <a:rPr lang="en-US" altLang="zh-CN" sz="2800">
                <a:ea typeface="楷体_GB2312" pitchFamily="1" charset="-122"/>
              </a:rPr>
              <a:t>3.3 </a:t>
            </a:r>
            <a:r>
              <a:rPr lang="zh-CN" altLang="zh-CN" sz="2800">
                <a:ea typeface="楷体_GB2312" pitchFamily="1" charset="-122"/>
              </a:rPr>
              <a:t>选择</a:t>
            </a:r>
            <a:r>
              <a:rPr lang="zh-CN" altLang="en-US" sz="2800">
                <a:ea typeface="楷体_GB2312" pitchFamily="1" charset="-122"/>
              </a:rPr>
              <a:t>执行</a:t>
            </a:r>
            <a:endParaRPr lang="zh-CN" altLang="zh-CN" sz="2800">
              <a:ea typeface="楷体_GB2312" pitchFamily="1" charset="-122"/>
            </a:endParaRPr>
          </a:p>
          <a:p>
            <a:pPr eaLnBrk="1" hangingPunct="1">
              <a:buFont typeface="Wingdings" panose="05000000000000000000" pitchFamily="2" charset="2"/>
              <a:buNone/>
            </a:pPr>
            <a:r>
              <a:rPr lang="en-US" altLang="zh-CN" sz="2800">
                <a:ea typeface="楷体_GB2312" pitchFamily="1" charset="-122"/>
              </a:rPr>
              <a:t>3.4 </a:t>
            </a:r>
            <a:r>
              <a:rPr lang="zh-CN" altLang="zh-CN" sz="2800">
                <a:ea typeface="楷体_GB2312" pitchFamily="1" charset="-122"/>
              </a:rPr>
              <a:t>循环</a:t>
            </a:r>
            <a:r>
              <a:rPr lang="zh-CN" altLang="en-US" sz="2800">
                <a:ea typeface="楷体_GB2312" pitchFamily="1" charset="-122"/>
              </a:rPr>
              <a:t>执行</a:t>
            </a:r>
            <a:endParaRPr lang="zh-CN" altLang="zh-CN" sz="2800">
              <a:ea typeface="楷体_GB2312" pitchFamily="1" charset="-122"/>
            </a:endParaRPr>
          </a:p>
          <a:p>
            <a:pPr eaLnBrk="1" hangingPunct="1">
              <a:buFont typeface="Wingdings" panose="05000000000000000000" pitchFamily="2" charset="2"/>
              <a:buNone/>
            </a:pPr>
            <a:r>
              <a:rPr lang="en-US" altLang="zh-CN" sz="2800">
                <a:ea typeface="楷体_GB2312" pitchFamily="1" charset="-122"/>
              </a:rPr>
              <a:t>3.5 </a:t>
            </a:r>
            <a:r>
              <a:rPr lang="zh-CN" altLang="en-US" sz="2800">
                <a:ea typeface="楷体_GB2312" pitchFamily="1" charset="-122"/>
              </a:rPr>
              <a:t>无条件</a:t>
            </a:r>
            <a:r>
              <a:rPr lang="zh-CN" altLang="zh-CN" sz="2800">
                <a:ea typeface="楷体_GB2312" pitchFamily="1" charset="-122"/>
              </a:rPr>
              <a:t>转移</a:t>
            </a:r>
            <a:endParaRPr lang="en-US" altLang="zh-CN" sz="2800">
              <a:ea typeface="楷体_GB2312" pitchFamily="1" charset="-122"/>
            </a:endParaRPr>
          </a:p>
          <a:p>
            <a:pPr eaLnBrk="1" hangingPunct="1">
              <a:buFont typeface="Wingdings" panose="05000000000000000000" pitchFamily="2" charset="2"/>
              <a:buNone/>
            </a:pPr>
            <a:r>
              <a:rPr lang="en-US" altLang="zh-CN" sz="2800">
                <a:ea typeface="楷体_GB2312" pitchFamily="1" charset="-122"/>
              </a:rPr>
              <a:t>3.6 </a:t>
            </a:r>
            <a:r>
              <a:rPr lang="zh-CN" altLang="en-US" sz="2800">
                <a:ea typeface="楷体_GB2312" pitchFamily="1" charset="-122"/>
              </a:rPr>
              <a:t>程序设计风格</a:t>
            </a:r>
            <a:endParaRPr lang="zh-CN" altLang="zh-CN" sz="2800">
              <a:ea typeface="楷体_GB2312" pitchFamily="1" charset="-122"/>
            </a:endParaRPr>
          </a:p>
        </p:txBody>
      </p:sp>
      <p:sp>
        <p:nvSpPr>
          <p:cNvPr id="2" name="灯片编号占位符 1">
            <a:extLst>
              <a:ext uri="{FF2B5EF4-FFF2-40B4-BE49-F238E27FC236}">
                <a16:creationId xmlns:a16="http://schemas.microsoft.com/office/drawing/2014/main" id="{C9819BBD-FECC-436E-835A-724CC9B103AD}"/>
              </a:ext>
            </a:extLst>
          </p:cNvPr>
          <p:cNvSpPr>
            <a:spLocks noGrp="1"/>
          </p:cNvSpPr>
          <p:nvPr>
            <p:ph type="sldNum" sz="quarter" idx="12"/>
          </p:nvPr>
        </p:nvSpPr>
        <p:spPr/>
        <p:txBody>
          <a:bodyPr/>
          <a:lstStyle/>
          <a:p>
            <a:pPr>
              <a:defRPr/>
            </a:pPr>
            <a:fld id="{1ADF9307-8367-4296-A787-9228074D1E97}" type="slidenum">
              <a:rPr lang="zh-CN" altLang="zh-CN" smtClean="0"/>
              <a:pPr>
                <a:defRPr/>
              </a:pPr>
              <a:t>4</a:t>
            </a:fld>
            <a:endParaRPr lang="zh-CN" altLang="zh-C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a:extLst>
              <a:ext uri="{FF2B5EF4-FFF2-40B4-BE49-F238E27FC236}">
                <a16:creationId xmlns:a16="http://schemas.microsoft.com/office/drawing/2014/main" id="{06BBFE46-DE37-4C72-B43E-2E2A7A44BD96}"/>
              </a:ext>
            </a:extLst>
          </p:cNvPr>
          <p:cNvSpPr>
            <a:spLocks noGrp="1" noChangeArrowheads="1"/>
          </p:cNvSpPr>
          <p:nvPr>
            <p:ph type="title"/>
          </p:nvPr>
        </p:nvSpPr>
        <p:spPr>
          <a:xfrm>
            <a:off x="1524000" y="142875"/>
            <a:ext cx="7010400" cy="1527175"/>
          </a:xfrm>
        </p:spPr>
        <p:txBody>
          <a:bodyPr/>
          <a:lstStyle/>
          <a:p>
            <a:pPr eaLnBrk="1" hangingPunct="1"/>
            <a:r>
              <a:rPr lang="en-US" altLang="zh-CN" sz="4000"/>
              <a:t>3.5.3 </a:t>
            </a:r>
            <a:r>
              <a:rPr lang="en-US" altLang="zh-CN" sz="4000">
                <a:latin typeface="Times New Roman" panose="02020603050405020304" pitchFamily="18" charset="0"/>
                <a:ea typeface="楷体_GB2312" pitchFamily="1" charset="-122"/>
                <a:cs typeface="Times New Roman" panose="02020603050405020304" pitchFamily="18" charset="0"/>
              </a:rPr>
              <a:t>continue </a:t>
            </a:r>
            <a:r>
              <a:rPr lang="zh-CN" altLang="en-US" sz="4000">
                <a:ea typeface="楷体_GB2312" pitchFamily="1" charset="-122"/>
              </a:rPr>
              <a:t>语句</a:t>
            </a:r>
            <a:endParaRPr lang="zh-CN" altLang="zh-CN" sz="4000">
              <a:ea typeface="楷体_GB2312" pitchFamily="1" charset="-122"/>
            </a:endParaRPr>
          </a:p>
        </p:txBody>
      </p:sp>
      <p:sp>
        <p:nvSpPr>
          <p:cNvPr id="62466" name="Rectangle 3">
            <a:extLst>
              <a:ext uri="{FF2B5EF4-FFF2-40B4-BE49-F238E27FC236}">
                <a16:creationId xmlns:a16="http://schemas.microsoft.com/office/drawing/2014/main" id="{42564DF7-6D6B-4EBF-8896-358D632EFB14}"/>
              </a:ext>
            </a:extLst>
          </p:cNvPr>
          <p:cNvSpPr>
            <a:spLocks noGrp="1" noChangeArrowheads="1"/>
          </p:cNvSpPr>
          <p:nvPr>
            <p:ph idx="1"/>
          </p:nvPr>
        </p:nvSpPr>
        <p:spPr>
          <a:xfrm>
            <a:off x="893763" y="2133600"/>
            <a:ext cx="7278687" cy="3887788"/>
          </a:xfrm>
        </p:spPr>
        <p:txBody>
          <a:bodyPr/>
          <a:lstStyle/>
          <a:p>
            <a:pPr algn="just" eaLnBrk="1" hangingPunct="1"/>
            <a:r>
              <a:rPr lang="zh-CN" altLang="zh-CN" sz="2800" dirty="0">
                <a:solidFill>
                  <a:srgbClr val="FF0000"/>
                </a:solidFill>
                <a:latin typeface="Times New Roman" panose="02020603050405020304" pitchFamily="18" charset="0"/>
                <a:ea typeface="楷体_GB2312" pitchFamily="1" charset="-122"/>
                <a:cs typeface="Times New Roman" panose="02020603050405020304" pitchFamily="18" charset="0"/>
                <a:sym typeface="Arial" panose="020B0604020202020204" pitchFamily="34" charset="0"/>
              </a:rPr>
              <a:t>continue</a:t>
            </a:r>
            <a:r>
              <a:rPr lang="zh-CN" altLang="zh-CN" sz="2800" dirty="0">
                <a:latin typeface="Times New Roman" panose="02020603050405020304" pitchFamily="18" charset="0"/>
                <a:ea typeface="楷体_GB2312" pitchFamily="1" charset="-122"/>
                <a:cs typeface="Times New Roman" panose="02020603050405020304" pitchFamily="18" charset="0"/>
              </a:rPr>
              <a:t>语句</a:t>
            </a:r>
            <a:r>
              <a:rPr lang="zh-CN" altLang="zh-CN" sz="2800" dirty="0">
                <a:solidFill>
                  <a:srgbClr val="FF0000"/>
                </a:solidFill>
                <a:latin typeface="Times New Roman" panose="02020603050405020304" pitchFamily="18" charset="0"/>
                <a:ea typeface="楷体_GB2312" pitchFamily="1" charset="-122"/>
                <a:cs typeface="Times New Roman" panose="02020603050405020304" pitchFamily="18" charset="0"/>
              </a:rPr>
              <a:t>只用在循环语句的循环体</a:t>
            </a:r>
            <a:r>
              <a:rPr lang="zh-CN" altLang="zh-CN" sz="2800" dirty="0">
                <a:latin typeface="Times New Roman" panose="02020603050405020304" pitchFamily="18" charset="0"/>
                <a:ea typeface="楷体_GB2312" pitchFamily="1" charset="-122"/>
                <a:cs typeface="Times New Roman" panose="02020603050405020304" pitchFamily="18" charset="0"/>
              </a:rPr>
              <a:t>中，其含义是：立即结束当前循环，准备进入下一次循环。</a:t>
            </a:r>
          </a:p>
          <a:p>
            <a:pPr lvl="1" algn="just" eaLnBrk="1" hangingPunct="1"/>
            <a:r>
              <a:rPr lang="zh-CN" altLang="zh-CN" sz="2400" dirty="0">
                <a:latin typeface="Times New Roman" panose="02020603050405020304" pitchFamily="18" charset="0"/>
                <a:ea typeface="楷体_GB2312" pitchFamily="1" charset="-122"/>
                <a:cs typeface="Times New Roman" panose="02020603050405020304" pitchFamily="18" charset="0"/>
              </a:rPr>
              <a:t>对于while和do-while语句，continue语句将使控制转到循环条件的判断；</a:t>
            </a:r>
          </a:p>
          <a:p>
            <a:pPr lvl="1" algn="just" eaLnBrk="1" hangingPunct="1"/>
            <a:r>
              <a:rPr lang="zh-CN" altLang="zh-CN" sz="2400" dirty="0">
                <a:latin typeface="Times New Roman" panose="02020603050405020304" pitchFamily="18" charset="0"/>
                <a:ea typeface="楷体_GB2312" pitchFamily="1" charset="-122"/>
                <a:cs typeface="Times New Roman" panose="02020603050405020304" pitchFamily="18" charset="0"/>
              </a:rPr>
              <a:t>对于for语句，continue语句将使控制转到：</a:t>
            </a:r>
            <a:r>
              <a:rPr lang="zh-CN" altLang="zh-CN" sz="2400" dirty="0">
                <a:solidFill>
                  <a:srgbClr val="FF0000"/>
                </a:solidFill>
                <a:latin typeface="Times New Roman" panose="02020603050405020304" pitchFamily="18" charset="0"/>
                <a:ea typeface="楷体_GB2312" pitchFamily="1" charset="-122"/>
                <a:cs typeface="Times New Roman" panose="02020603050405020304" pitchFamily="18" charset="0"/>
              </a:rPr>
              <a:t>先计算&lt;表达式3&gt;，然后计算&lt;表达式2&gt;</a:t>
            </a:r>
            <a:r>
              <a:rPr lang="zh-CN" altLang="zh-CN" sz="2400" dirty="0">
                <a:latin typeface="Times New Roman" panose="02020603050405020304" pitchFamily="18" charset="0"/>
                <a:ea typeface="楷体_GB2312" pitchFamily="1" charset="-122"/>
                <a:cs typeface="Times New Roman" panose="02020603050405020304" pitchFamily="18" charset="0"/>
              </a:rPr>
              <a:t>，并根据&lt;表达式2&gt;的计算结果来决定是进入下一次循环还是结束循环。</a:t>
            </a:r>
            <a:r>
              <a:rPr lang="zh-CN" altLang="zh-CN" sz="2400" b="1" dirty="0">
                <a:latin typeface="Times New Roman" panose="02020603050405020304" pitchFamily="18" charset="0"/>
                <a:ea typeface="楷体_GB2312" pitchFamily="1" charset="-122"/>
                <a:cs typeface="Times New Roman" panose="02020603050405020304" pitchFamily="18" charset="0"/>
              </a:rPr>
              <a:t> </a:t>
            </a:r>
            <a:endParaRPr lang="zh-CN" altLang="zh-CN" sz="2400" dirty="0">
              <a:latin typeface="Times New Roman" panose="02020603050405020304" pitchFamily="18" charset="0"/>
              <a:ea typeface="楷体_GB2312" pitchFamily="1" charset="-122"/>
              <a:cs typeface="Times New Roman" panose="02020603050405020304" pitchFamily="18" charset="0"/>
            </a:endParaRPr>
          </a:p>
        </p:txBody>
      </p:sp>
      <p:sp>
        <p:nvSpPr>
          <p:cNvPr id="2" name="灯片编号占位符 1">
            <a:extLst>
              <a:ext uri="{FF2B5EF4-FFF2-40B4-BE49-F238E27FC236}">
                <a16:creationId xmlns:a16="http://schemas.microsoft.com/office/drawing/2014/main" id="{A473061D-1E72-4AC3-968F-1624AEAE3E6B}"/>
              </a:ext>
            </a:extLst>
          </p:cNvPr>
          <p:cNvSpPr>
            <a:spLocks noGrp="1"/>
          </p:cNvSpPr>
          <p:nvPr>
            <p:ph type="sldNum" sz="quarter" idx="12"/>
          </p:nvPr>
        </p:nvSpPr>
        <p:spPr/>
        <p:txBody>
          <a:bodyPr/>
          <a:lstStyle/>
          <a:p>
            <a:pPr>
              <a:defRPr/>
            </a:pPr>
            <a:fld id="{1ADF9307-8367-4296-A787-9228074D1E97}" type="slidenum">
              <a:rPr lang="zh-CN" altLang="zh-CN" smtClean="0"/>
              <a:pPr>
                <a:defRPr/>
              </a:pPr>
              <a:t>40</a:t>
            </a:fld>
            <a:endParaRPr lang="zh-CN" altLang="zh-C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a:extLst>
              <a:ext uri="{FF2B5EF4-FFF2-40B4-BE49-F238E27FC236}">
                <a16:creationId xmlns:a16="http://schemas.microsoft.com/office/drawing/2014/main" id="{DF8C8603-1283-4FA4-B4C7-B34CC1A5A13D}"/>
              </a:ext>
            </a:extLst>
          </p:cNvPr>
          <p:cNvSpPr>
            <a:spLocks noGrp="1" noChangeArrowheads="1"/>
          </p:cNvSpPr>
          <p:nvPr>
            <p:ph type="title"/>
          </p:nvPr>
        </p:nvSpPr>
        <p:spPr>
          <a:xfrm>
            <a:off x="1524000" y="142875"/>
            <a:ext cx="7010400" cy="1527175"/>
          </a:xfrm>
        </p:spPr>
        <p:txBody>
          <a:bodyPr/>
          <a:lstStyle/>
          <a:p>
            <a:pPr eaLnBrk="1" hangingPunct="1"/>
            <a:r>
              <a:rPr lang="en-US" altLang="zh-CN" sz="4000"/>
              <a:t>3.6 </a:t>
            </a:r>
            <a:r>
              <a:rPr lang="zh-CN" altLang="en-US" sz="4000">
                <a:ea typeface="楷体_GB2312" pitchFamily="1" charset="-122"/>
              </a:rPr>
              <a:t>程序设计风格</a:t>
            </a:r>
            <a:endParaRPr lang="zh-CN" altLang="zh-CN" sz="4000">
              <a:ea typeface="楷体_GB2312" pitchFamily="1" charset="-122"/>
            </a:endParaRPr>
          </a:p>
        </p:txBody>
      </p:sp>
      <p:sp>
        <p:nvSpPr>
          <p:cNvPr id="63490" name="Rectangle 3">
            <a:extLst>
              <a:ext uri="{FF2B5EF4-FFF2-40B4-BE49-F238E27FC236}">
                <a16:creationId xmlns:a16="http://schemas.microsoft.com/office/drawing/2014/main" id="{CE7DCD86-AF17-4C2B-A267-E58040827177}"/>
              </a:ext>
            </a:extLst>
          </p:cNvPr>
          <p:cNvSpPr>
            <a:spLocks noGrp="1" noChangeArrowheads="1"/>
          </p:cNvSpPr>
          <p:nvPr>
            <p:ph idx="1"/>
          </p:nvPr>
        </p:nvSpPr>
        <p:spPr>
          <a:xfrm>
            <a:off x="1042988" y="2205038"/>
            <a:ext cx="6846887" cy="3095625"/>
          </a:xfrm>
        </p:spPr>
        <p:txBody>
          <a:bodyPr/>
          <a:lstStyle/>
          <a:p>
            <a:pPr algn="just" eaLnBrk="1" hangingPunct="1"/>
            <a:r>
              <a:rPr lang="zh-CN" altLang="en-US" sz="2800">
                <a:latin typeface="Times New Roman" panose="02020603050405020304" pitchFamily="18" charset="0"/>
                <a:ea typeface="楷体_GB2312" pitchFamily="1" charset="-122"/>
                <a:cs typeface="Times New Roman" panose="02020603050405020304" pitchFamily="18" charset="0"/>
              </a:rPr>
              <a:t>程序设计风格指对程序的静态分析所能确认的程序特性，它涉及程序的</a:t>
            </a:r>
            <a:r>
              <a:rPr lang="zh-CN" altLang="en-US" sz="2800" b="1">
                <a:solidFill>
                  <a:srgbClr val="0070C0"/>
                </a:solidFill>
                <a:latin typeface="Times New Roman" panose="02020603050405020304" pitchFamily="18" charset="0"/>
                <a:ea typeface="楷体_GB2312" pitchFamily="1" charset="-122"/>
                <a:cs typeface="Times New Roman" panose="02020603050405020304" pitchFamily="18" charset="0"/>
              </a:rPr>
              <a:t>易读性</a:t>
            </a:r>
            <a:endParaRPr lang="en-US" altLang="zh-CN" sz="2800">
              <a:latin typeface="Times New Roman" panose="02020603050405020304" pitchFamily="18" charset="0"/>
              <a:ea typeface="楷体_GB2312" pitchFamily="1" charset="-122"/>
              <a:cs typeface="Times New Roman" panose="02020603050405020304" pitchFamily="18" charset="0"/>
            </a:endParaRPr>
          </a:p>
          <a:p>
            <a:pPr algn="just" eaLnBrk="1" hangingPunct="1"/>
            <a:endParaRPr lang="zh-CN" altLang="zh-CN" sz="1000">
              <a:latin typeface="Times New Roman" panose="02020603050405020304" pitchFamily="18" charset="0"/>
              <a:ea typeface="楷体_GB2312" pitchFamily="1" charset="-122"/>
              <a:cs typeface="Times New Roman" panose="02020603050405020304" pitchFamily="18" charset="0"/>
            </a:endParaRPr>
          </a:p>
          <a:p>
            <a:pPr lvl="1" algn="just" eaLnBrk="1" hangingPunct="1"/>
            <a:r>
              <a:rPr lang="zh-CN" altLang="en-US" sz="2400">
                <a:latin typeface="Times New Roman" panose="02020603050405020304" pitchFamily="18" charset="0"/>
                <a:ea typeface="楷体_GB2312" pitchFamily="1" charset="-122"/>
                <a:cs typeface="Times New Roman" panose="02020603050405020304" pitchFamily="18" charset="0"/>
              </a:rPr>
              <a:t>一致</a:t>
            </a:r>
            <a:r>
              <a:rPr lang="en-US" altLang="zh-CN" sz="2400">
                <a:latin typeface="Times New Roman" panose="02020603050405020304" pitchFamily="18" charset="0"/>
                <a:ea typeface="楷体_GB2312" pitchFamily="1" charset="-122"/>
                <a:cs typeface="Times New Roman" panose="02020603050405020304" pitchFamily="18" charset="0"/>
              </a:rPr>
              <a:t>/</a:t>
            </a:r>
            <a:r>
              <a:rPr lang="zh-CN" altLang="en-US" sz="2400">
                <a:latin typeface="Times New Roman" panose="02020603050405020304" pitchFamily="18" charset="0"/>
                <a:ea typeface="楷体_GB2312" pitchFamily="1" charset="-122"/>
                <a:cs typeface="Times New Roman" panose="02020603050405020304" pitchFamily="18" charset="0"/>
              </a:rPr>
              <a:t>有意义的标识符</a:t>
            </a:r>
            <a:r>
              <a:rPr lang="zh-CN" altLang="zh-CN" sz="2400">
                <a:latin typeface="Times New Roman" panose="02020603050405020304" pitchFamily="18" charset="0"/>
                <a:ea typeface="楷体_GB2312" pitchFamily="1" charset="-122"/>
                <a:cs typeface="Times New Roman" panose="02020603050405020304" pitchFamily="18" charset="0"/>
              </a:rPr>
              <a:t>；</a:t>
            </a:r>
            <a:endParaRPr lang="en-US" altLang="zh-CN" sz="2400">
              <a:latin typeface="Times New Roman" panose="02020603050405020304" pitchFamily="18" charset="0"/>
              <a:ea typeface="楷体_GB2312" pitchFamily="1" charset="-122"/>
              <a:cs typeface="Times New Roman" panose="02020603050405020304" pitchFamily="18" charset="0"/>
            </a:endParaRPr>
          </a:p>
          <a:p>
            <a:pPr lvl="1" algn="just" eaLnBrk="1" hangingPunct="1"/>
            <a:r>
              <a:rPr lang="zh-CN" altLang="en-US" sz="2400">
                <a:latin typeface="Times New Roman" panose="02020603050405020304" pitchFamily="18" charset="0"/>
                <a:ea typeface="楷体_GB2312" pitchFamily="1" charset="-122"/>
                <a:cs typeface="Times New Roman" panose="02020603050405020304" pitchFamily="18" charset="0"/>
              </a:rPr>
              <a:t>清晰的代码缩进；</a:t>
            </a:r>
            <a:endParaRPr lang="en-US" altLang="zh-CN" sz="2400">
              <a:latin typeface="Times New Roman" panose="02020603050405020304" pitchFamily="18" charset="0"/>
              <a:ea typeface="楷体_GB2312" pitchFamily="1" charset="-122"/>
              <a:cs typeface="Times New Roman" panose="02020603050405020304" pitchFamily="18" charset="0"/>
            </a:endParaRPr>
          </a:p>
          <a:p>
            <a:pPr lvl="1" algn="just" eaLnBrk="1" hangingPunct="1"/>
            <a:r>
              <a:rPr lang="zh-CN" altLang="en-US" sz="2400">
                <a:latin typeface="Times New Roman" panose="02020603050405020304" pitchFamily="18" charset="0"/>
                <a:ea typeface="楷体_GB2312" pitchFamily="1" charset="-122"/>
                <a:cs typeface="Times New Roman" panose="02020603050405020304" pitchFamily="18" charset="0"/>
              </a:rPr>
              <a:t>详细的注释；</a:t>
            </a:r>
            <a:endParaRPr lang="en-US" altLang="zh-CN" sz="2400">
              <a:latin typeface="Times New Roman" panose="02020603050405020304" pitchFamily="18" charset="0"/>
              <a:ea typeface="楷体_GB2312" pitchFamily="1" charset="-122"/>
              <a:cs typeface="Times New Roman" panose="02020603050405020304" pitchFamily="18" charset="0"/>
            </a:endParaRPr>
          </a:p>
          <a:p>
            <a:pPr lvl="1" algn="just" eaLnBrk="1" hangingPunct="1"/>
            <a:r>
              <a:rPr lang="en-US" altLang="zh-CN" sz="2400">
                <a:latin typeface="Times New Roman" panose="02020603050405020304" pitchFamily="18" charset="0"/>
                <a:ea typeface="楷体_GB2312" pitchFamily="1" charset="-122"/>
                <a:cs typeface="Times New Roman" panose="02020603050405020304" pitchFamily="18" charset="0"/>
              </a:rPr>
              <a:t>…</a:t>
            </a:r>
            <a:endParaRPr lang="zh-CN" altLang="zh-CN" sz="2400">
              <a:latin typeface="Times New Roman" panose="02020603050405020304" pitchFamily="18" charset="0"/>
              <a:ea typeface="楷体_GB2312" pitchFamily="1" charset="-122"/>
              <a:cs typeface="Times New Roman" panose="02020603050405020304" pitchFamily="18" charset="0"/>
            </a:endParaRPr>
          </a:p>
        </p:txBody>
      </p:sp>
      <p:sp>
        <p:nvSpPr>
          <p:cNvPr id="2" name="灯片编号占位符 1">
            <a:extLst>
              <a:ext uri="{FF2B5EF4-FFF2-40B4-BE49-F238E27FC236}">
                <a16:creationId xmlns:a16="http://schemas.microsoft.com/office/drawing/2014/main" id="{475158FC-894E-4208-A90A-479AEFCD30E6}"/>
              </a:ext>
            </a:extLst>
          </p:cNvPr>
          <p:cNvSpPr>
            <a:spLocks noGrp="1"/>
          </p:cNvSpPr>
          <p:nvPr>
            <p:ph type="sldNum" sz="quarter" idx="12"/>
          </p:nvPr>
        </p:nvSpPr>
        <p:spPr/>
        <p:txBody>
          <a:bodyPr/>
          <a:lstStyle/>
          <a:p>
            <a:pPr>
              <a:defRPr/>
            </a:pPr>
            <a:fld id="{1ADF9307-8367-4296-A787-9228074D1E97}" type="slidenum">
              <a:rPr lang="zh-CN" altLang="zh-CN" smtClean="0"/>
              <a:pPr>
                <a:defRPr/>
              </a:pPr>
              <a:t>41</a:t>
            </a:fld>
            <a:endParaRPr lang="zh-CN" altLang="zh-C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a:extLst>
              <a:ext uri="{FF2B5EF4-FFF2-40B4-BE49-F238E27FC236}">
                <a16:creationId xmlns:a16="http://schemas.microsoft.com/office/drawing/2014/main" id="{4015DBCD-678F-4168-83E0-CAC6EBB71AE2}"/>
              </a:ext>
            </a:extLst>
          </p:cNvPr>
          <p:cNvSpPr>
            <a:spLocks noGrp="1" noChangeArrowheads="1"/>
          </p:cNvSpPr>
          <p:nvPr>
            <p:ph type="title"/>
          </p:nvPr>
        </p:nvSpPr>
        <p:spPr>
          <a:xfrm>
            <a:off x="1524000" y="142875"/>
            <a:ext cx="7010400" cy="1527175"/>
          </a:xfrm>
        </p:spPr>
        <p:txBody>
          <a:bodyPr/>
          <a:lstStyle/>
          <a:p>
            <a:pPr eaLnBrk="1" hangingPunct="1"/>
            <a:r>
              <a:rPr lang="en-US" altLang="zh-CN" sz="4000"/>
              <a:t>3.6 </a:t>
            </a:r>
            <a:r>
              <a:rPr lang="zh-CN" altLang="en-US" sz="4000">
                <a:ea typeface="楷体_GB2312" pitchFamily="1" charset="-122"/>
              </a:rPr>
              <a:t>程序设计风格</a:t>
            </a:r>
            <a:endParaRPr lang="zh-CN" altLang="zh-CN" sz="4000">
              <a:ea typeface="楷体_GB2312" pitchFamily="1" charset="-122"/>
            </a:endParaRPr>
          </a:p>
        </p:txBody>
      </p:sp>
      <p:sp>
        <p:nvSpPr>
          <p:cNvPr id="64514" name="Rectangle 3">
            <a:extLst>
              <a:ext uri="{FF2B5EF4-FFF2-40B4-BE49-F238E27FC236}">
                <a16:creationId xmlns:a16="http://schemas.microsoft.com/office/drawing/2014/main" id="{C0DA399F-70FE-44A1-82DF-81A8483BA76B}"/>
              </a:ext>
            </a:extLst>
          </p:cNvPr>
          <p:cNvSpPr>
            <a:spLocks noGrp="1" noChangeArrowheads="1"/>
          </p:cNvSpPr>
          <p:nvPr>
            <p:ph idx="1"/>
          </p:nvPr>
        </p:nvSpPr>
        <p:spPr>
          <a:xfrm>
            <a:off x="827088" y="2278063"/>
            <a:ext cx="7200900" cy="2374900"/>
          </a:xfrm>
        </p:spPr>
        <p:txBody>
          <a:bodyPr/>
          <a:lstStyle/>
          <a:p>
            <a:pPr algn="just" eaLnBrk="1" hangingPunct="1"/>
            <a:r>
              <a:rPr lang="zh-CN" altLang="en-US" sz="2800" dirty="0">
                <a:latin typeface="Times New Roman" panose="02020603050405020304" pitchFamily="18" charset="0"/>
                <a:ea typeface="楷体_GB2312" pitchFamily="1" charset="-122"/>
                <a:cs typeface="Times New Roman" panose="02020603050405020304" pitchFamily="18" charset="0"/>
              </a:rPr>
              <a:t>结构化程序设计风格：按照一组能够提高程序易读性与维护性的规则进行程序设计。要求</a:t>
            </a:r>
            <a:r>
              <a:rPr lang="zh-CN" altLang="en-US" sz="2800" b="1" dirty="0">
                <a:solidFill>
                  <a:srgbClr val="0070C0"/>
                </a:solidFill>
                <a:latin typeface="Times New Roman" panose="02020603050405020304" pitchFamily="18" charset="0"/>
                <a:ea typeface="楷体_GB2312" pitchFamily="1" charset="-122"/>
                <a:cs typeface="Times New Roman" panose="02020603050405020304" pitchFamily="18" charset="0"/>
              </a:rPr>
              <a:t>结构良好</a:t>
            </a:r>
            <a:endParaRPr lang="zh-CN" altLang="zh-CN" sz="2800" dirty="0">
              <a:latin typeface="Times New Roman" panose="02020603050405020304" pitchFamily="18" charset="0"/>
              <a:ea typeface="楷体_GB2312" pitchFamily="1" charset="-122"/>
              <a:cs typeface="Times New Roman" panose="02020603050405020304" pitchFamily="18" charset="0"/>
            </a:endParaRPr>
          </a:p>
          <a:p>
            <a:pPr lvl="1" algn="just" eaLnBrk="1" hangingPunct="1"/>
            <a:r>
              <a:rPr lang="zh-CN" altLang="en-US" sz="2400" dirty="0">
                <a:latin typeface="Times New Roman" panose="02020603050405020304" pitchFamily="18" charset="0"/>
                <a:ea typeface="楷体_GB2312" pitchFamily="1" charset="-122"/>
                <a:cs typeface="Times New Roman" panose="02020603050405020304" pitchFamily="18" charset="0"/>
              </a:rPr>
              <a:t>对于程序设计过程：自顶向下、逐步精化；</a:t>
            </a:r>
            <a:endParaRPr lang="en-US" altLang="zh-CN" sz="2400" dirty="0">
              <a:latin typeface="Times New Roman" panose="02020603050405020304" pitchFamily="18" charset="0"/>
              <a:ea typeface="楷体_GB2312" pitchFamily="1" charset="-122"/>
              <a:cs typeface="Times New Roman" panose="02020603050405020304" pitchFamily="18" charset="0"/>
            </a:endParaRPr>
          </a:p>
          <a:p>
            <a:pPr lvl="1" algn="just" eaLnBrk="1" hangingPunct="1"/>
            <a:r>
              <a:rPr lang="zh-CN" altLang="en-US" sz="2400" dirty="0">
                <a:latin typeface="Times New Roman" panose="02020603050405020304" pitchFamily="18" charset="0"/>
                <a:ea typeface="楷体_GB2312" pitchFamily="1" charset="-122"/>
                <a:cs typeface="Times New Roman" panose="02020603050405020304" pitchFamily="18" charset="0"/>
              </a:rPr>
              <a:t>对于程序本身：高内聚、低耦合。</a:t>
            </a:r>
            <a:endParaRPr lang="en-US" altLang="zh-CN" sz="2400" dirty="0">
              <a:latin typeface="Times New Roman" panose="02020603050405020304" pitchFamily="18" charset="0"/>
              <a:ea typeface="楷体_GB2312" pitchFamily="1" charset="-122"/>
              <a:cs typeface="Times New Roman" panose="02020603050405020304" pitchFamily="18" charset="0"/>
            </a:endParaRPr>
          </a:p>
        </p:txBody>
      </p:sp>
      <p:sp>
        <p:nvSpPr>
          <p:cNvPr id="2" name="灯片编号占位符 1">
            <a:extLst>
              <a:ext uri="{FF2B5EF4-FFF2-40B4-BE49-F238E27FC236}">
                <a16:creationId xmlns:a16="http://schemas.microsoft.com/office/drawing/2014/main" id="{010C555A-BCBF-4FFC-81C7-F99B3D2F7511}"/>
              </a:ext>
            </a:extLst>
          </p:cNvPr>
          <p:cNvSpPr>
            <a:spLocks noGrp="1"/>
          </p:cNvSpPr>
          <p:nvPr>
            <p:ph type="sldNum" sz="quarter" idx="12"/>
          </p:nvPr>
        </p:nvSpPr>
        <p:spPr/>
        <p:txBody>
          <a:bodyPr/>
          <a:lstStyle/>
          <a:p>
            <a:pPr>
              <a:defRPr/>
            </a:pPr>
            <a:fld id="{1ADF9307-8367-4296-A787-9228074D1E97}" type="slidenum">
              <a:rPr lang="zh-CN" altLang="zh-CN" smtClean="0"/>
              <a:pPr>
                <a:defRPr/>
              </a:pPr>
              <a:t>42</a:t>
            </a:fld>
            <a:endParaRPr lang="zh-CN" altLang="zh-C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a:extLst>
              <a:ext uri="{FF2B5EF4-FFF2-40B4-BE49-F238E27FC236}">
                <a16:creationId xmlns:a16="http://schemas.microsoft.com/office/drawing/2014/main" id="{0A6189BD-D54E-4295-83C5-75724131DB35}"/>
              </a:ext>
            </a:extLst>
          </p:cNvPr>
          <p:cNvSpPr>
            <a:spLocks noGrp="1" noChangeArrowheads="1"/>
          </p:cNvSpPr>
          <p:nvPr>
            <p:ph type="title"/>
          </p:nvPr>
        </p:nvSpPr>
        <p:spPr>
          <a:xfrm>
            <a:off x="1524000" y="142875"/>
            <a:ext cx="7010400" cy="1527175"/>
          </a:xfrm>
        </p:spPr>
        <p:txBody>
          <a:bodyPr/>
          <a:lstStyle/>
          <a:p>
            <a:pPr eaLnBrk="1" hangingPunct="1"/>
            <a:r>
              <a:rPr lang="en-US" altLang="zh-CN" sz="4000"/>
              <a:t>3.6 </a:t>
            </a:r>
            <a:r>
              <a:rPr lang="zh-CN" altLang="en-US" sz="4000">
                <a:ea typeface="楷体_GB2312" pitchFamily="1" charset="-122"/>
              </a:rPr>
              <a:t>程序设计风格</a:t>
            </a:r>
            <a:endParaRPr lang="zh-CN" altLang="zh-CN" sz="4000">
              <a:ea typeface="楷体_GB2312" pitchFamily="1" charset="-122"/>
            </a:endParaRPr>
          </a:p>
        </p:txBody>
      </p:sp>
      <p:sp>
        <p:nvSpPr>
          <p:cNvPr id="66562" name="Rectangle 3">
            <a:extLst>
              <a:ext uri="{FF2B5EF4-FFF2-40B4-BE49-F238E27FC236}">
                <a16:creationId xmlns:a16="http://schemas.microsoft.com/office/drawing/2014/main" id="{333D0B3F-A3FE-4F86-A786-0368EAC6C0F7}"/>
              </a:ext>
            </a:extLst>
          </p:cNvPr>
          <p:cNvSpPr>
            <a:spLocks noGrp="1" noChangeArrowheads="1"/>
          </p:cNvSpPr>
          <p:nvPr>
            <p:ph idx="1"/>
          </p:nvPr>
        </p:nvSpPr>
        <p:spPr>
          <a:xfrm>
            <a:off x="1042988" y="2349500"/>
            <a:ext cx="7064375" cy="1800225"/>
          </a:xfrm>
        </p:spPr>
        <p:txBody>
          <a:bodyPr/>
          <a:lstStyle/>
          <a:p>
            <a:pPr algn="just" eaLnBrk="1" hangingPunct="1"/>
            <a:r>
              <a:rPr lang="en-US" altLang="zh-CN" sz="2800">
                <a:latin typeface="Times New Roman" panose="02020603050405020304" pitchFamily="18" charset="0"/>
                <a:ea typeface="楷体_GB2312" pitchFamily="1" charset="-122"/>
                <a:cs typeface="Times New Roman" panose="02020603050405020304" pitchFamily="18" charset="0"/>
              </a:rPr>
              <a:t>goto </a:t>
            </a:r>
            <a:r>
              <a:rPr lang="zh-CN" altLang="en-US" sz="2800">
                <a:latin typeface="Times New Roman" panose="02020603050405020304" pitchFamily="18" charset="0"/>
                <a:ea typeface="楷体_GB2312" pitchFamily="1" charset="-122"/>
                <a:cs typeface="Times New Roman" panose="02020603050405020304" pitchFamily="18" charset="0"/>
              </a:rPr>
              <a:t>语句：</a:t>
            </a:r>
            <a:endParaRPr lang="zh-CN" altLang="zh-CN" sz="2800">
              <a:latin typeface="Times New Roman" panose="02020603050405020304" pitchFamily="18" charset="0"/>
              <a:ea typeface="楷体_GB2312" pitchFamily="1" charset="-122"/>
              <a:cs typeface="Times New Roman" panose="02020603050405020304" pitchFamily="18" charset="0"/>
            </a:endParaRPr>
          </a:p>
          <a:p>
            <a:pPr lvl="1" algn="just" eaLnBrk="1" hangingPunct="1"/>
            <a:r>
              <a:rPr lang="zh-CN" altLang="en-US" sz="2400">
                <a:latin typeface="Times New Roman" panose="02020603050405020304" pitchFamily="18" charset="0"/>
                <a:ea typeface="楷体_GB2312" pitchFamily="1" charset="-122"/>
                <a:cs typeface="Times New Roman" panose="02020603050405020304" pitchFamily="18" charset="0"/>
              </a:rPr>
              <a:t>理论上可以证明，所有的程序都可以不用</a:t>
            </a:r>
            <a:r>
              <a:rPr lang="en-US" altLang="zh-CN" sz="2400">
                <a:latin typeface="Times New Roman" panose="02020603050405020304" pitchFamily="18" charset="0"/>
                <a:ea typeface="楷体_GB2312" pitchFamily="1" charset="-122"/>
                <a:cs typeface="Times New Roman" panose="02020603050405020304" pitchFamily="18" charset="0"/>
              </a:rPr>
              <a:t>goto</a:t>
            </a:r>
            <a:r>
              <a:rPr lang="zh-CN" altLang="en-US" sz="2400">
                <a:latin typeface="Times New Roman" panose="02020603050405020304" pitchFamily="18" charset="0"/>
                <a:ea typeface="楷体_GB2312" pitchFamily="1" charset="-122"/>
                <a:cs typeface="Times New Roman" panose="02020603050405020304" pitchFamily="18" charset="0"/>
              </a:rPr>
              <a:t>语句来实现；</a:t>
            </a:r>
            <a:endParaRPr lang="en-US" altLang="zh-CN" sz="2400">
              <a:latin typeface="Times New Roman" panose="02020603050405020304" pitchFamily="18" charset="0"/>
              <a:ea typeface="楷体_GB2312" pitchFamily="1" charset="-122"/>
              <a:cs typeface="Times New Roman" panose="02020603050405020304" pitchFamily="18" charset="0"/>
            </a:endParaRPr>
          </a:p>
          <a:p>
            <a:pPr lvl="1" algn="just" eaLnBrk="1" hangingPunct="1"/>
            <a:r>
              <a:rPr lang="zh-CN" altLang="en-US" sz="2400">
                <a:latin typeface="Times New Roman" panose="02020603050405020304" pitchFamily="18" charset="0"/>
                <a:ea typeface="楷体_GB2312" pitchFamily="1" charset="-122"/>
                <a:cs typeface="Times New Roman" panose="02020603050405020304" pitchFamily="18" charset="0"/>
              </a:rPr>
              <a:t>尽量不使用。</a:t>
            </a:r>
            <a:endParaRPr lang="zh-CN" altLang="zh-CN" sz="2400">
              <a:latin typeface="Times New Roman" panose="02020603050405020304" pitchFamily="18" charset="0"/>
              <a:ea typeface="楷体_GB2312" pitchFamily="1" charset="-122"/>
              <a:cs typeface="Times New Roman" panose="02020603050405020304" pitchFamily="18" charset="0"/>
            </a:endParaRPr>
          </a:p>
        </p:txBody>
      </p:sp>
      <p:sp>
        <p:nvSpPr>
          <p:cNvPr id="2" name="灯片编号占位符 1">
            <a:extLst>
              <a:ext uri="{FF2B5EF4-FFF2-40B4-BE49-F238E27FC236}">
                <a16:creationId xmlns:a16="http://schemas.microsoft.com/office/drawing/2014/main" id="{6641EFD4-9CC1-479D-B538-9B10A74FB46A}"/>
              </a:ext>
            </a:extLst>
          </p:cNvPr>
          <p:cNvSpPr>
            <a:spLocks noGrp="1"/>
          </p:cNvSpPr>
          <p:nvPr>
            <p:ph type="sldNum" sz="quarter" idx="12"/>
          </p:nvPr>
        </p:nvSpPr>
        <p:spPr/>
        <p:txBody>
          <a:bodyPr/>
          <a:lstStyle/>
          <a:p>
            <a:pPr>
              <a:defRPr/>
            </a:pPr>
            <a:fld id="{1ADF9307-8367-4296-A787-9228074D1E97}" type="slidenum">
              <a:rPr lang="zh-CN" altLang="zh-CN" smtClean="0"/>
              <a:pPr>
                <a:defRPr/>
              </a:pPr>
              <a:t>43</a:t>
            </a:fld>
            <a:endParaRPr lang="zh-CN" altLang="zh-C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C485E0-98D4-4021-8584-4D3E9B2E39E7}"/>
              </a:ext>
            </a:extLst>
          </p:cNvPr>
          <p:cNvSpPr>
            <a:spLocks noGrp="1"/>
          </p:cNvSpPr>
          <p:nvPr>
            <p:ph type="title"/>
          </p:nvPr>
        </p:nvSpPr>
        <p:spPr>
          <a:xfrm>
            <a:off x="1066800" y="2420888"/>
            <a:ext cx="7010400" cy="1409700"/>
          </a:xfrm>
        </p:spPr>
        <p:txBody>
          <a:bodyPr/>
          <a:lstStyle/>
          <a:p>
            <a:pPr algn="ctr" eaLnBrk="1" fontAlgn="auto" hangingPunct="1">
              <a:lnSpc>
                <a:spcPct val="90000"/>
              </a:lnSpc>
              <a:spcAft>
                <a:spcPts val="0"/>
              </a:spcAft>
              <a:defRPr/>
            </a:pPr>
            <a:r>
              <a:rPr lang="en-US" altLang="zh-CN" sz="6000" b="1" kern="1200" dirty="0">
                <a:solidFill>
                  <a:srgbClr val="FFC000"/>
                </a:solidFill>
                <a:latin typeface="Calibri Light" panose="020F0302020204030204"/>
                <a:ea typeface="等线 Light" panose="02010600030101010101" pitchFamily="2" charset="-122"/>
              </a:rPr>
              <a:t>Q &amp; A</a:t>
            </a:r>
            <a:endParaRPr lang="zh-CN" altLang="en-US" sz="6000" b="1" kern="1200" dirty="0">
              <a:solidFill>
                <a:srgbClr val="FFC000"/>
              </a:solidFill>
              <a:latin typeface="Calibri Light" panose="020F0302020204030204"/>
              <a:ea typeface="等线 Light" panose="02010600030101010101" pitchFamily="2" charset="-122"/>
            </a:endParaRPr>
          </a:p>
        </p:txBody>
      </p:sp>
      <p:sp>
        <p:nvSpPr>
          <p:cNvPr id="3" name="灯片编号占位符 2">
            <a:extLst>
              <a:ext uri="{FF2B5EF4-FFF2-40B4-BE49-F238E27FC236}">
                <a16:creationId xmlns:a16="http://schemas.microsoft.com/office/drawing/2014/main" id="{00C01C6E-1D39-464A-B235-4674039C8640}"/>
              </a:ext>
            </a:extLst>
          </p:cNvPr>
          <p:cNvSpPr>
            <a:spLocks noGrp="1"/>
          </p:cNvSpPr>
          <p:nvPr>
            <p:ph type="sldNum" sz="quarter" idx="12"/>
          </p:nvPr>
        </p:nvSpPr>
        <p:spPr/>
        <p:txBody>
          <a:bodyPr/>
          <a:lstStyle/>
          <a:p>
            <a:pPr>
              <a:defRPr/>
            </a:pPr>
            <a:fld id="{34F3B470-634D-4B21-93F2-53B70AA4FCC8}" type="slidenum">
              <a:rPr lang="zh-CN" altLang="en-US" smtClean="0"/>
              <a:pPr>
                <a:defRPr/>
              </a:pPr>
              <a:t>44</a:t>
            </a:fld>
            <a:endParaRPr lang="en-US" altLang="zh-CN" dirty="0"/>
          </a:p>
        </p:txBody>
      </p:sp>
    </p:spTree>
    <p:extLst>
      <p:ext uri="{BB962C8B-B14F-4D97-AF65-F5344CB8AC3E}">
        <p14:creationId xmlns:p14="http://schemas.microsoft.com/office/powerpoint/2010/main" val="3430496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C75FEB07-BDB1-4F97-9C19-D638B7B512D3}"/>
              </a:ext>
            </a:extLst>
          </p:cNvPr>
          <p:cNvSpPr>
            <a:spLocks noGrp="1" noChangeArrowheads="1"/>
          </p:cNvSpPr>
          <p:nvPr>
            <p:ph type="title"/>
          </p:nvPr>
        </p:nvSpPr>
        <p:spPr>
          <a:xfrm>
            <a:off x="1619250" y="360363"/>
            <a:ext cx="7310438" cy="1139825"/>
          </a:xfrm>
        </p:spPr>
        <p:txBody>
          <a:bodyPr/>
          <a:lstStyle/>
          <a:p>
            <a:pPr eaLnBrk="1" hangingPunct="1"/>
            <a:r>
              <a:rPr lang="en-US" altLang="zh-CN" sz="4000">
                <a:ea typeface="楷体_GB2312" pitchFamily="1" charset="-122"/>
              </a:rPr>
              <a:t>3.1 </a:t>
            </a:r>
            <a:r>
              <a:rPr lang="zh-CN" altLang="zh-CN" sz="4000">
                <a:ea typeface="楷体_GB2312" pitchFamily="1" charset="-122"/>
              </a:rPr>
              <a:t>概述</a:t>
            </a:r>
          </a:p>
        </p:txBody>
      </p:sp>
      <p:sp>
        <p:nvSpPr>
          <p:cNvPr id="7171" name="Rectangle 3">
            <a:extLst>
              <a:ext uri="{FF2B5EF4-FFF2-40B4-BE49-F238E27FC236}">
                <a16:creationId xmlns:a16="http://schemas.microsoft.com/office/drawing/2014/main" id="{B6511AC0-FC7B-4528-8464-4E70309011BB}"/>
              </a:ext>
            </a:extLst>
          </p:cNvPr>
          <p:cNvSpPr>
            <a:spLocks noGrp="1" noChangeArrowheads="1"/>
          </p:cNvSpPr>
          <p:nvPr>
            <p:ph idx="1"/>
          </p:nvPr>
        </p:nvSpPr>
        <p:spPr>
          <a:xfrm>
            <a:off x="1116013" y="2276475"/>
            <a:ext cx="6861175" cy="3024188"/>
          </a:xfrm>
        </p:spPr>
        <p:txBody>
          <a:bodyPr/>
          <a:lstStyle/>
          <a:p>
            <a:pPr eaLnBrk="1" hangingPunct="1"/>
            <a:r>
              <a:rPr lang="zh-CN" altLang="en-US" sz="2800" b="1" dirty="0">
                <a:solidFill>
                  <a:srgbClr val="FF0000"/>
                </a:solidFill>
                <a:latin typeface="楷体_GB2312" pitchFamily="1" charset="-122"/>
                <a:ea typeface="楷体_GB2312" pitchFamily="1" charset="-122"/>
              </a:rPr>
              <a:t>算法</a:t>
            </a:r>
            <a:r>
              <a:rPr lang="zh-CN" altLang="en-US" sz="2800" dirty="0">
                <a:latin typeface="楷体_GB2312" pitchFamily="1" charset="-122"/>
                <a:ea typeface="楷体_GB2312" pitchFamily="1" charset="-122"/>
              </a:rPr>
              <a:t>（</a:t>
            </a:r>
            <a:r>
              <a:rPr lang="en-US" altLang="zh-CN" sz="2800" dirty="0">
                <a:latin typeface="楷体_GB2312" pitchFamily="1" charset="-122"/>
                <a:ea typeface="楷体_GB2312" pitchFamily="1" charset="-122"/>
              </a:rPr>
              <a:t>algorithm</a:t>
            </a:r>
            <a:r>
              <a:rPr lang="zh-CN" altLang="en-US" sz="2800" dirty="0">
                <a:latin typeface="楷体_GB2312" pitchFamily="1" charset="-122"/>
                <a:ea typeface="楷体_GB2312" pitchFamily="1" charset="-122"/>
              </a:rPr>
              <a:t>）：程序流程的描述</a:t>
            </a:r>
            <a:endParaRPr lang="en-US" altLang="zh-CN" sz="2800" dirty="0">
              <a:latin typeface="楷体_GB2312" pitchFamily="1" charset="-122"/>
              <a:ea typeface="楷体_GB2312" pitchFamily="1" charset="-122"/>
            </a:endParaRPr>
          </a:p>
          <a:p>
            <a:pPr eaLnBrk="1" hangingPunct="1"/>
            <a:endParaRPr lang="en-US" altLang="zh-CN" sz="1000" dirty="0">
              <a:latin typeface="楷体_GB2312" pitchFamily="1" charset="-122"/>
              <a:ea typeface="楷体_GB2312" pitchFamily="1" charset="-122"/>
            </a:endParaRPr>
          </a:p>
          <a:p>
            <a:pPr eaLnBrk="1" hangingPunct="1"/>
            <a:r>
              <a:rPr lang="zh-CN" altLang="zh-CN" sz="2800" b="1" dirty="0">
                <a:solidFill>
                  <a:srgbClr val="FF0000"/>
                </a:solidFill>
                <a:latin typeface="楷体_GB2312" pitchFamily="1" charset="-122"/>
                <a:ea typeface="楷体_GB2312" pitchFamily="1" charset="-122"/>
              </a:rPr>
              <a:t>语句</a:t>
            </a:r>
            <a:r>
              <a:rPr lang="zh-CN" altLang="zh-CN" sz="2800" dirty="0">
                <a:latin typeface="楷体_GB2312" pitchFamily="1" charset="-122"/>
                <a:ea typeface="楷体_GB2312" pitchFamily="1" charset="-122"/>
              </a:rPr>
              <a:t>实现对程序执行流程的控制，包括：</a:t>
            </a:r>
          </a:p>
          <a:p>
            <a:pPr lvl="1" eaLnBrk="1" hangingPunct="1"/>
            <a:r>
              <a:rPr lang="zh-CN" altLang="zh-CN" sz="2400" dirty="0">
                <a:latin typeface="楷体_GB2312" pitchFamily="1" charset="-122"/>
                <a:ea typeface="楷体_GB2312" pitchFamily="1" charset="-122"/>
              </a:rPr>
              <a:t>顺序控制：按书写次序执行</a:t>
            </a:r>
            <a:r>
              <a:rPr lang="zh-CN" altLang="en-US" sz="2400" dirty="0">
                <a:latin typeface="楷体_GB2312" pitchFamily="1" charset="-122"/>
                <a:ea typeface="楷体_GB2312" pitchFamily="1" charset="-122"/>
              </a:rPr>
              <a:t>；</a:t>
            </a:r>
            <a:endParaRPr lang="zh-CN" altLang="zh-CN" sz="2400" dirty="0">
              <a:latin typeface="楷体_GB2312" pitchFamily="1" charset="-122"/>
              <a:ea typeface="楷体_GB2312" pitchFamily="1" charset="-122"/>
            </a:endParaRPr>
          </a:p>
          <a:p>
            <a:pPr lvl="1" eaLnBrk="1" hangingPunct="1"/>
            <a:r>
              <a:rPr lang="zh-CN" altLang="zh-CN" sz="2400" dirty="0">
                <a:latin typeface="楷体_GB2312" pitchFamily="1" charset="-122"/>
                <a:ea typeface="楷体_GB2312" pitchFamily="1" charset="-122"/>
              </a:rPr>
              <a:t>分支控制：根据条件选择执行</a:t>
            </a:r>
            <a:r>
              <a:rPr lang="zh-CN" altLang="en-US" sz="2400" dirty="0">
                <a:latin typeface="楷体_GB2312" pitchFamily="1" charset="-122"/>
                <a:ea typeface="楷体_GB2312" pitchFamily="1" charset="-122"/>
              </a:rPr>
              <a:t>；</a:t>
            </a:r>
            <a:endParaRPr lang="zh-CN" altLang="zh-CN" sz="2400" dirty="0">
              <a:latin typeface="楷体_GB2312" pitchFamily="1" charset="-122"/>
              <a:ea typeface="楷体_GB2312" pitchFamily="1" charset="-122"/>
            </a:endParaRPr>
          </a:p>
          <a:p>
            <a:pPr lvl="1" eaLnBrk="1" hangingPunct="1"/>
            <a:r>
              <a:rPr lang="zh-CN" altLang="zh-CN" sz="2400" dirty="0">
                <a:latin typeface="楷体_GB2312" pitchFamily="1" charset="-122"/>
                <a:ea typeface="楷体_GB2312" pitchFamily="1" charset="-122"/>
              </a:rPr>
              <a:t>循环控制：重复执行</a:t>
            </a:r>
            <a:r>
              <a:rPr lang="zh-CN" altLang="en-US" sz="2400" dirty="0">
                <a:latin typeface="楷体_GB2312" pitchFamily="1" charset="-122"/>
                <a:ea typeface="楷体_GB2312" pitchFamily="1" charset="-122"/>
              </a:rPr>
              <a:t>；</a:t>
            </a:r>
            <a:endParaRPr lang="en-US" altLang="zh-CN" sz="2400" dirty="0">
              <a:latin typeface="楷体_GB2312" pitchFamily="1" charset="-122"/>
              <a:ea typeface="楷体_GB2312" pitchFamily="1" charset="-122"/>
            </a:endParaRPr>
          </a:p>
          <a:p>
            <a:pPr lvl="1" eaLnBrk="1" hangingPunct="1"/>
            <a:r>
              <a:rPr lang="zh-CN" altLang="en-US" sz="2400" dirty="0">
                <a:latin typeface="楷体_GB2312" pitchFamily="1" charset="-122"/>
                <a:ea typeface="楷体_GB2312" pitchFamily="1" charset="-122"/>
              </a:rPr>
              <a:t>无条件转移：无条件地转移到制指定位置。</a:t>
            </a:r>
            <a:endParaRPr lang="zh-CN" altLang="zh-CN" sz="2400" dirty="0">
              <a:latin typeface="楷体_GB2312" pitchFamily="1" charset="-122"/>
              <a:ea typeface="楷体_GB2312" pitchFamily="1" charset="-122"/>
            </a:endParaRPr>
          </a:p>
        </p:txBody>
      </p:sp>
      <p:sp>
        <p:nvSpPr>
          <p:cNvPr id="2" name="灯片编号占位符 1">
            <a:extLst>
              <a:ext uri="{FF2B5EF4-FFF2-40B4-BE49-F238E27FC236}">
                <a16:creationId xmlns:a16="http://schemas.microsoft.com/office/drawing/2014/main" id="{A8A9112F-E1B9-439C-9439-38E051A3FDE7}"/>
              </a:ext>
            </a:extLst>
          </p:cNvPr>
          <p:cNvSpPr>
            <a:spLocks noGrp="1"/>
          </p:cNvSpPr>
          <p:nvPr>
            <p:ph type="sldNum" sz="quarter" idx="12"/>
          </p:nvPr>
        </p:nvSpPr>
        <p:spPr/>
        <p:txBody>
          <a:bodyPr/>
          <a:lstStyle/>
          <a:p>
            <a:pPr>
              <a:defRPr/>
            </a:pPr>
            <a:fld id="{1ADF9307-8367-4296-A787-9228074D1E97}" type="slidenum">
              <a:rPr lang="zh-CN" altLang="zh-CN" smtClean="0"/>
              <a:pPr>
                <a:defRPr/>
              </a:pPr>
              <a:t>5</a:t>
            </a:fld>
            <a:endParaRPr lang="zh-CN"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a:extLst>
              <a:ext uri="{FF2B5EF4-FFF2-40B4-BE49-F238E27FC236}">
                <a16:creationId xmlns:a16="http://schemas.microsoft.com/office/drawing/2014/main" id="{AE3A47B2-5569-4F9C-9801-0C8B34194B27}"/>
              </a:ext>
            </a:extLst>
          </p:cNvPr>
          <p:cNvSpPr>
            <a:spLocks noChangeArrowheads="1"/>
          </p:cNvSpPr>
          <p:nvPr/>
        </p:nvSpPr>
        <p:spPr bwMode="auto">
          <a:xfrm>
            <a:off x="3538538" y="2195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0000"/>
              <a:buFont typeface="Wingdings" panose="05000000000000000000" pitchFamily="2" charset="2"/>
              <a:buChar char="l"/>
              <a:defRPr sz="2800">
                <a:solidFill>
                  <a:schemeClr val="tx2"/>
                </a:solidFill>
                <a:latin typeface="Arial" panose="020B0604020202020204" pitchFamily="34" charset="0"/>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solidFill>
                <a:schemeClr val="tx1"/>
              </a:solidFill>
              <a:ea typeface="楷体_GB2312" pitchFamily="1" charset="-122"/>
            </a:endParaRPr>
          </a:p>
        </p:txBody>
      </p:sp>
      <p:sp>
        <p:nvSpPr>
          <p:cNvPr id="9219" name="Rectangle 3">
            <a:extLst>
              <a:ext uri="{FF2B5EF4-FFF2-40B4-BE49-F238E27FC236}">
                <a16:creationId xmlns:a16="http://schemas.microsoft.com/office/drawing/2014/main" id="{4C032B11-256F-40A1-8B0B-C01EFA315E45}"/>
              </a:ext>
            </a:extLst>
          </p:cNvPr>
          <p:cNvSpPr txBox="1">
            <a:spLocks noChangeArrowheads="1"/>
          </p:cNvSpPr>
          <p:nvPr/>
        </p:nvSpPr>
        <p:spPr bwMode="auto">
          <a:xfrm>
            <a:off x="696913" y="1916113"/>
            <a:ext cx="7907337"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0000"/>
              <a:buFont typeface="Wingdings" panose="05000000000000000000" pitchFamily="2" charset="2"/>
              <a:buChar char="l"/>
              <a:defRPr sz="2800">
                <a:solidFill>
                  <a:schemeClr val="tx2"/>
                </a:solidFill>
                <a:latin typeface="Arial" panose="020B0604020202020204" pitchFamily="34" charset="0"/>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Char char="•"/>
            </a:pPr>
            <a:endParaRPr lang="zh-CN" altLang="en-US" sz="2400">
              <a:ea typeface="楷体_GB2312" pitchFamily="1" charset="-122"/>
            </a:endParaRPr>
          </a:p>
        </p:txBody>
      </p:sp>
      <p:sp>
        <p:nvSpPr>
          <p:cNvPr id="8" name="Rectangle 2">
            <a:extLst>
              <a:ext uri="{FF2B5EF4-FFF2-40B4-BE49-F238E27FC236}">
                <a16:creationId xmlns:a16="http://schemas.microsoft.com/office/drawing/2014/main" id="{CD4E46BC-41DA-48CA-B78A-E76DF8B25539}"/>
              </a:ext>
            </a:extLst>
          </p:cNvPr>
          <p:cNvSpPr txBox="1">
            <a:spLocks noChangeArrowheads="1"/>
          </p:cNvSpPr>
          <p:nvPr/>
        </p:nvSpPr>
        <p:spPr>
          <a:xfrm>
            <a:off x="1619250" y="571500"/>
            <a:ext cx="7310438" cy="727075"/>
          </a:xfrm>
          <a:prstGeom prst="rect">
            <a:avLst/>
          </a:prstGeom>
        </p:spPr>
        <p:txBody>
          <a:bodyPr/>
          <a:lstStyle/>
          <a:p>
            <a:pPr eaLnBrk="1" hangingPunct="1">
              <a:defRPr/>
            </a:pPr>
            <a:r>
              <a:rPr lang="en-US" altLang="zh-CN" sz="4000" kern="0" dirty="0">
                <a:solidFill>
                  <a:schemeClr val="tx2"/>
                </a:solidFill>
                <a:latin typeface="+mj-lt"/>
                <a:cs typeface="+mj-cs"/>
              </a:rPr>
              <a:t>3.1 </a:t>
            </a:r>
            <a:r>
              <a:rPr lang="zh-CN" altLang="zh-CN" sz="4000" kern="0" dirty="0">
                <a:solidFill>
                  <a:schemeClr val="tx2"/>
                </a:solidFill>
                <a:latin typeface="+mj-lt"/>
                <a:cs typeface="+mj-cs"/>
              </a:rPr>
              <a:t>概述</a:t>
            </a:r>
            <a:r>
              <a:rPr lang="en-US" altLang="zh-CN" sz="4000" kern="0" dirty="0">
                <a:solidFill>
                  <a:schemeClr val="tx2"/>
                </a:solidFill>
                <a:latin typeface="+mj-lt"/>
                <a:cs typeface="+mj-cs"/>
              </a:rPr>
              <a:t> - </a:t>
            </a:r>
            <a:r>
              <a:rPr lang="zh-CN" altLang="zh-CN" sz="4000" dirty="0">
                <a:solidFill>
                  <a:schemeClr val="tx2"/>
                </a:solidFill>
                <a:latin typeface="Times New Roman" pitchFamily="18" charset="0"/>
                <a:cs typeface="Times New Roman" pitchFamily="18" charset="0"/>
              </a:rPr>
              <a:t>C++语句的分</a:t>
            </a:r>
            <a:r>
              <a:rPr lang="zh-CN" altLang="en-US" sz="4000" dirty="0">
                <a:solidFill>
                  <a:schemeClr val="tx2"/>
                </a:solidFill>
                <a:latin typeface="Times New Roman" pitchFamily="18" charset="0"/>
                <a:cs typeface="Times New Roman" pitchFamily="18" charset="0"/>
              </a:rPr>
              <a:t>类</a:t>
            </a:r>
            <a:endParaRPr lang="zh-CN" altLang="zh-CN" sz="4000" kern="0" dirty="0">
              <a:solidFill>
                <a:srgbClr val="000000"/>
              </a:solidFill>
              <a:latin typeface="Times New Roman" pitchFamily="18" charset="0"/>
              <a:cs typeface="Times New Roman" pitchFamily="18" charset="0"/>
            </a:endParaRPr>
          </a:p>
          <a:p>
            <a:pPr eaLnBrk="1" hangingPunct="1">
              <a:defRPr/>
            </a:pPr>
            <a:endParaRPr lang="zh-CN" altLang="zh-CN" sz="4000" kern="0" dirty="0">
              <a:solidFill>
                <a:schemeClr val="tx2"/>
              </a:solidFill>
              <a:latin typeface="+mj-lt"/>
              <a:cs typeface="+mj-cs"/>
            </a:endParaRPr>
          </a:p>
        </p:txBody>
      </p:sp>
      <p:sp>
        <p:nvSpPr>
          <p:cNvPr id="6" name="Rectangle 2">
            <a:extLst>
              <a:ext uri="{FF2B5EF4-FFF2-40B4-BE49-F238E27FC236}">
                <a16:creationId xmlns:a16="http://schemas.microsoft.com/office/drawing/2014/main" id="{A9C9BD82-1F9B-4F44-BBED-9F1806488A98}"/>
              </a:ext>
            </a:extLst>
          </p:cNvPr>
          <p:cNvSpPr txBox="1">
            <a:spLocks noChangeArrowheads="1"/>
          </p:cNvSpPr>
          <p:nvPr/>
        </p:nvSpPr>
        <p:spPr bwMode="auto">
          <a:xfrm>
            <a:off x="755650" y="2108225"/>
            <a:ext cx="7415213" cy="388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l"/>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mn-ea"/>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mn-ea"/>
              </a:defRPr>
            </a:lvl5pPr>
            <a:lvl6pPr marL="2514600" indent="-228600" algn="l" rtl="0" fontAlgn="base">
              <a:spcBef>
                <a:spcPct val="20000"/>
              </a:spcBef>
              <a:spcAft>
                <a:spcPct val="0"/>
              </a:spcAft>
              <a:buFont typeface="Wingdings" pitchFamily="2" charset="2"/>
              <a:buChar char="•"/>
              <a:defRPr sz="2000">
                <a:solidFill>
                  <a:schemeClr val="tx2"/>
                </a:solidFill>
                <a:latin typeface="+mn-lt"/>
                <a:ea typeface="+mn-ea"/>
              </a:defRPr>
            </a:lvl6pPr>
            <a:lvl7pPr marL="2971800" indent="-228600" algn="l" rtl="0" fontAlgn="base">
              <a:spcBef>
                <a:spcPct val="20000"/>
              </a:spcBef>
              <a:spcAft>
                <a:spcPct val="0"/>
              </a:spcAft>
              <a:buFont typeface="Wingdings" pitchFamily="2" charset="2"/>
              <a:buChar char="•"/>
              <a:defRPr sz="2000">
                <a:solidFill>
                  <a:schemeClr val="tx2"/>
                </a:solidFill>
                <a:latin typeface="+mn-lt"/>
                <a:ea typeface="+mn-ea"/>
              </a:defRPr>
            </a:lvl7pPr>
            <a:lvl8pPr marL="3429000" indent="-228600" algn="l" rtl="0" fontAlgn="base">
              <a:spcBef>
                <a:spcPct val="20000"/>
              </a:spcBef>
              <a:spcAft>
                <a:spcPct val="0"/>
              </a:spcAft>
              <a:buFont typeface="Wingdings" pitchFamily="2" charset="2"/>
              <a:buChar char="•"/>
              <a:defRPr sz="2000">
                <a:solidFill>
                  <a:schemeClr val="tx2"/>
                </a:solidFill>
                <a:latin typeface="+mn-lt"/>
                <a:ea typeface="+mn-ea"/>
              </a:defRPr>
            </a:lvl8pPr>
            <a:lvl9pPr marL="3886200" indent="-228600" algn="l" rtl="0" fontAlgn="base">
              <a:spcBef>
                <a:spcPct val="20000"/>
              </a:spcBef>
              <a:spcAft>
                <a:spcPct val="0"/>
              </a:spcAft>
              <a:buFont typeface="Wingdings" pitchFamily="2" charset="2"/>
              <a:buChar char="•"/>
              <a:defRPr sz="2000">
                <a:solidFill>
                  <a:schemeClr val="tx2"/>
                </a:solidFill>
                <a:latin typeface="+mn-lt"/>
                <a:ea typeface="+mn-ea"/>
              </a:defRPr>
            </a:lvl9pPr>
          </a:lstStyle>
          <a:p>
            <a:pPr marL="457200" lvl="1" indent="0" eaLnBrk="1" hangingPunct="1">
              <a:buFont typeface="Wingdings" panose="05000000000000000000" pitchFamily="2" charset="2"/>
              <a:buNone/>
              <a:defRPr/>
            </a:pPr>
            <a:r>
              <a:rPr lang="zh-CN" altLang="en-US" sz="2400" kern="0" dirty="0">
                <a:latin typeface="楷体_GB2312" pitchFamily="49" charset="-122"/>
                <a:ea typeface="楷体_GB2312" pitchFamily="49" charset="-122"/>
              </a:rPr>
              <a:t>            无条件转移语句 </a:t>
            </a:r>
            <a:endParaRPr lang="en-US" altLang="zh-CN" sz="2400" kern="0" dirty="0">
              <a:latin typeface="楷体_GB2312" pitchFamily="49" charset="-122"/>
              <a:ea typeface="楷体_GB2312" pitchFamily="49" charset="-122"/>
            </a:endParaRPr>
          </a:p>
          <a:p>
            <a:pPr marL="457200" lvl="1" indent="0" eaLnBrk="1" hangingPunct="1">
              <a:buFont typeface="Wingdings" panose="05000000000000000000" pitchFamily="2" charset="2"/>
              <a:buNone/>
              <a:defRPr/>
            </a:pPr>
            <a:endParaRPr lang="en-US" altLang="zh-CN" sz="2400" kern="0" dirty="0">
              <a:latin typeface="楷体_GB2312" pitchFamily="49" charset="-122"/>
              <a:ea typeface="楷体_GB2312" pitchFamily="49" charset="-122"/>
            </a:endParaRPr>
          </a:p>
          <a:p>
            <a:pPr marL="457200" lvl="1" indent="0" eaLnBrk="1" hangingPunct="1">
              <a:buFont typeface="Wingdings" panose="05000000000000000000" pitchFamily="2" charset="2"/>
              <a:buNone/>
              <a:defRPr/>
            </a:pPr>
            <a:endParaRPr lang="en-US" altLang="zh-CN" sz="2400" kern="0" dirty="0">
              <a:latin typeface="楷体_GB2312" pitchFamily="49" charset="-122"/>
              <a:ea typeface="楷体_GB2312" pitchFamily="49" charset="-122"/>
            </a:endParaRPr>
          </a:p>
          <a:p>
            <a:pPr marL="457200" lvl="1" indent="0" eaLnBrk="1" hangingPunct="1">
              <a:buFont typeface="Wingdings" panose="05000000000000000000" pitchFamily="2" charset="2"/>
              <a:buNone/>
              <a:defRPr/>
            </a:pPr>
            <a:r>
              <a:rPr lang="zh-CN" altLang="en-US" sz="2400" kern="0" dirty="0">
                <a:latin typeface="楷体_GB2312" pitchFamily="49" charset="-122"/>
                <a:ea typeface="楷体_GB2312" pitchFamily="49" charset="-122"/>
              </a:rPr>
              <a:t>            顺序执行语句</a:t>
            </a:r>
            <a:endParaRPr lang="en-US" altLang="zh-CN" sz="2400" kern="0" dirty="0">
              <a:latin typeface="楷体_GB2312" pitchFamily="49" charset="-122"/>
              <a:ea typeface="楷体_GB2312" pitchFamily="49" charset="-122"/>
            </a:endParaRPr>
          </a:p>
          <a:p>
            <a:pPr marL="57150" indent="0" eaLnBrk="1" hangingPunct="1">
              <a:buFont typeface="Wingdings" panose="05000000000000000000" pitchFamily="2" charset="2"/>
              <a:buNone/>
              <a:defRPr/>
            </a:pPr>
            <a:endParaRPr lang="en-US" altLang="zh-CN" sz="2600" kern="0" dirty="0">
              <a:latin typeface="楷体_GB2312" pitchFamily="49" charset="-122"/>
              <a:ea typeface="楷体_GB2312" pitchFamily="49" charset="-122"/>
            </a:endParaRPr>
          </a:p>
          <a:p>
            <a:pPr marL="57150" indent="0" eaLnBrk="1" hangingPunct="1">
              <a:buFont typeface="Wingdings" panose="05000000000000000000" pitchFamily="2" charset="2"/>
              <a:buNone/>
              <a:defRPr/>
            </a:pPr>
            <a:endParaRPr lang="en-US" altLang="zh-CN" sz="800" kern="0" dirty="0">
              <a:latin typeface="楷体_GB2312" pitchFamily="49" charset="-122"/>
              <a:ea typeface="楷体_GB2312" pitchFamily="49" charset="-122"/>
            </a:endParaRPr>
          </a:p>
          <a:p>
            <a:pPr marL="457200" lvl="1" indent="0" eaLnBrk="1" hangingPunct="1">
              <a:buFont typeface="Wingdings" panose="05000000000000000000" pitchFamily="2" charset="2"/>
              <a:buNone/>
              <a:defRPr/>
            </a:pPr>
            <a:r>
              <a:rPr lang="zh-CN" altLang="en-US" sz="2400" kern="0" dirty="0">
                <a:latin typeface="楷体_GB2312" pitchFamily="49" charset="-122"/>
                <a:ea typeface="楷体_GB2312" pitchFamily="49" charset="-122"/>
              </a:rPr>
              <a:t>            选择执行语句</a:t>
            </a:r>
            <a:endParaRPr lang="en-US" altLang="zh-CN" sz="2400" kern="0" dirty="0">
              <a:latin typeface="楷体_GB2312" pitchFamily="49" charset="-122"/>
              <a:ea typeface="楷体_GB2312" pitchFamily="49" charset="-122"/>
            </a:endParaRPr>
          </a:p>
          <a:p>
            <a:pPr marL="457200" lvl="1" indent="0" eaLnBrk="1" hangingPunct="1">
              <a:buFont typeface="Wingdings" panose="05000000000000000000" pitchFamily="2" charset="2"/>
              <a:buNone/>
              <a:defRPr/>
            </a:pPr>
            <a:endParaRPr lang="en-US" altLang="zh-CN" sz="2400" kern="0" dirty="0">
              <a:latin typeface="楷体_GB2312" pitchFamily="49" charset="-122"/>
              <a:ea typeface="楷体_GB2312" pitchFamily="49" charset="-122"/>
            </a:endParaRPr>
          </a:p>
          <a:p>
            <a:pPr marL="457200" lvl="1" indent="0" eaLnBrk="1" hangingPunct="1">
              <a:buFont typeface="Wingdings" panose="05000000000000000000" pitchFamily="2" charset="2"/>
              <a:buNone/>
              <a:defRPr/>
            </a:pPr>
            <a:r>
              <a:rPr lang="zh-CN" altLang="en-US" sz="2400" kern="0" dirty="0">
                <a:latin typeface="楷体_GB2312" pitchFamily="49" charset="-122"/>
                <a:ea typeface="楷体_GB2312" pitchFamily="49" charset="-122"/>
              </a:rPr>
              <a:t>            循环执行语句             </a:t>
            </a:r>
            <a:endParaRPr lang="en-US" altLang="zh-CN" sz="2400" kern="0" dirty="0">
              <a:latin typeface="楷体_GB2312" pitchFamily="49" charset="-122"/>
              <a:ea typeface="楷体_GB2312" pitchFamily="49" charset="-122"/>
            </a:endParaRPr>
          </a:p>
        </p:txBody>
      </p:sp>
      <p:sp>
        <p:nvSpPr>
          <p:cNvPr id="9222" name="左大括号 1">
            <a:extLst>
              <a:ext uri="{FF2B5EF4-FFF2-40B4-BE49-F238E27FC236}">
                <a16:creationId xmlns:a16="http://schemas.microsoft.com/office/drawing/2014/main" id="{45EB41F2-EC75-4968-A2F8-8E429AE3AB02}"/>
              </a:ext>
            </a:extLst>
          </p:cNvPr>
          <p:cNvSpPr>
            <a:spLocks/>
          </p:cNvSpPr>
          <p:nvPr/>
        </p:nvSpPr>
        <p:spPr bwMode="auto">
          <a:xfrm>
            <a:off x="4259263" y="3143275"/>
            <a:ext cx="384175" cy="1006475"/>
          </a:xfrm>
          <a:prstGeom prst="leftBrace">
            <a:avLst>
              <a:gd name="adj1" fmla="val 8320"/>
              <a:gd name="adj2" fmla="val 50000"/>
            </a:avLst>
          </a:prstGeom>
          <a:solidFill>
            <a:schemeClr val="bg1"/>
          </a:solidFill>
          <a:ln w="9525" algn="ctr">
            <a:solidFill>
              <a:schemeClr val="tx1"/>
            </a:solidFill>
            <a:round/>
            <a:headEnd/>
            <a:tailEnd/>
          </a:ln>
        </p:spPr>
        <p:txBody>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0000"/>
              <a:buFont typeface="Wingdings" panose="05000000000000000000" pitchFamily="2" charset="2"/>
              <a:buChar char="l"/>
              <a:defRPr sz="2800">
                <a:solidFill>
                  <a:schemeClr val="tx2"/>
                </a:solidFill>
                <a:latin typeface="Arial" panose="020B0604020202020204" pitchFamily="34" charset="0"/>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solidFill>
                <a:schemeClr val="tx1"/>
              </a:solidFill>
              <a:ea typeface="楷体_GB2312" pitchFamily="1" charset="-122"/>
            </a:endParaRPr>
          </a:p>
        </p:txBody>
      </p:sp>
      <p:sp>
        <p:nvSpPr>
          <p:cNvPr id="9223" name="左大括号 7">
            <a:extLst>
              <a:ext uri="{FF2B5EF4-FFF2-40B4-BE49-F238E27FC236}">
                <a16:creationId xmlns:a16="http://schemas.microsoft.com/office/drawing/2014/main" id="{8BC6681F-AF03-45E1-802A-3C1E9C9CC596}"/>
              </a:ext>
            </a:extLst>
          </p:cNvPr>
          <p:cNvSpPr>
            <a:spLocks/>
          </p:cNvSpPr>
          <p:nvPr/>
        </p:nvSpPr>
        <p:spPr bwMode="auto">
          <a:xfrm>
            <a:off x="1619250" y="2276500"/>
            <a:ext cx="709613" cy="3387725"/>
          </a:xfrm>
          <a:prstGeom prst="leftBrace">
            <a:avLst>
              <a:gd name="adj1" fmla="val 8332"/>
              <a:gd name="adj2" fmla="val 50000"/>
            </a:avLst>
          </a:prstGeom>
          <a:solidFill>
            <a:schemeClr val="bg1"/>
          </a:solidFill>
          <a:ln w="9525" algn="ctr">
            <a:solidFill>
              <a:schemeClr val="tx1"/>
            </a:solidFill>
            <a:round/>
            <a:headEnd/>
            <a:tailEnd/>
          </a:ln>
        </p:spPr>
        <p:txBody>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0000"/>
              <a:buFont typeface="Wingdings" panose="05000000000000000000" pitchFamily="2" charset="2"/>
              <a:buChar char="l"/>
              <a:defRPr sz="2800">
                <a:solidFill>
                  <a:schemeClr val="tx2"/>
                </a:solidFill>
                <a:latin typeface="Arial" panose="020B0604020202020204" pitchFamily="34" charset="0"/>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solidFill>
                <a:schemeClr val="tx1"/>
              </a:solidFill>
              <a:ea typeface="楷体_GB2312" pitchFamily="1" charset="-122"/>
            </a:endParaRPr>
          </a:p>
        </p:txBody>
      </p:sp>
      <p:sp>
        <p:nvSpPr>
          <p:cNvPr id="9224" name="左大括号 8">
            <a:extLst>
              <a:ext uri="{FF2B5EF4-FFF2-40B4-BE49-F238E27FC236}">
                <a16:creationId xmlns:a16="http://schemas.microsoft.com/office/drawing/2014/main" id="{F75FA030-B14A-41BD-A12D-8654044B72A1}"/>
              </a:ext>
            </a:extLst>
          </p:cNvPr>
          <p:cNvSpPr>
            <a:spLocks/>
          </p:cNvSpPr>
          <p:nvPr/>
        </p:nvSpPr>
        <p:spPr bwMode="auto">
          <a:xfrm>
            <a:off x="4262438" y="5264175"/>
            <a:ext cx="387350" cy="685800"/>
          </a:xfrm>
          <a:prstGeom prst="leftBrace">
            <a:avLst>
              <a:gd name="adj1" fmla="val 8352"/>
              <a:gd name="adj2" fmla="val 50000"/>
            </a:avLst>
          </a:prstGeom>
          <a:solidFill>
            <a:schemeClr val="bg1"/>
          </a:solidFill>
          <a:ln w="9525" algn="ctr">
            <a:solidFill>
              <a:schemeClr val="tx1"/>
            </a:solidFill>
            <a:round/>
            <a:headEnd/>
            <a:tailEnd/>
          </a:ln>
        </p:spPr>
        <p:txBody>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0000"/>
              <a:buFont typeface="Wingdings" panose="05000000000000000000" pitchFamily="2" charset="2"/>
              <a:buChar char="l"/>
              <a:defRPr sz="2800">
                <a:solidFill>
                  <a:schemeClr val="tx2"/>
                </a:solidFill>
                <a:latin typeface="Arial" panose="020B0604020202020204" pitchFamily="34" charset="0"/>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solidFill>
                <a:schemeClr val="tx1"/>
              </a:solidFill>
              <a:ea typeface="楷体_GB2312" pitchFamily="1" charset="-122"/>
            </a:endParaRPr>
          </a:p>
        </p:txBody>
      </p:sp>
      <p:sp>
        <p:nvSpPr>
          <p:cNvPr id="9225" name="左大括号 9">
            <a:extLst>
              <a:ext uri="{FF2B5EF4-FFF2-40B4-BE49-F238E27FC236}">
                <a16:creationId xmlns:a16="http://schemas.microsoft.com/office/drawing/2014/main" id="{7AE55352-B635-429D-B924-813CAD880ACE}"/>
              </a:ext>
            </a:extLst>
          </p:cNvPr>
          <p:cNvSpPr>
            <a:spLocks/>
          </p:cNvSpPr>
          <p:nvPr/>
        </p:nvSpPr>
        <p:spPr bwMode="auto">
          <a:xfrm>
            <a:off x="4283075" y="4527575"/>
            <a:ext cx="360363" cy="414338"/>
          </a:xfrm>
          <a:prstGeom prst="leftBrace">
            <a:avLst>
              <a:gd name="adj1" fmla="val 8325"/>
              <a:gd name="adj2" fmla="val 50000"/>
            </a:avLst>
          </a:prstGeom>
          <a:solidFill>
            <a:schemeClr val="bg1"/>
          </a:solidFill>
          <a:ln w="9525" algn="ctr">
            <a:solidFill>
              <a:schemeClr val="tx1"/>
            </a:solidFill>
            <a:round/>
            <a:headEnd/>
            <a:tailEnd/>
          </a:ln>
        </p:spPr>
        <p:txBody>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0000"/>
              <a:buFont typeface="Wingdings" panose="05000000000000000000" pitchFamily="2" charset="2"/>
              <a:buChar char="l"/>
              <a:defRPr sz="2800">
                <a:solidFill>
                  <a:schemeClr val="tx2"/>
                </a:solidFill>
                <a:latin typeface="Arial" panose="020B0604020202020204" pitchFamily="34" charset="0"/>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solidFill>
                <a:schemeClr val="tx1"/>
              </a:solidFill>
              <a:ea typeface="楷体_GB2312" pitchFamily="1" charset="-122"/>
            </a:endParaRPr>
          </a:p>
        </p:txBody>
      </p:sp>
      <p:sp>
        <p:nvSpPr>
          <p:cNvPr id="9226" name="文本框 5">
            <a:extLst>
              <a:ext uri="{FF2B5EF4-FFF2-40B4-BE49-F238E27FC236}">
                <a16:creationId xmlns:a16="http://schemas.microsoft.com/office/drawing/2014/main" id="{E90A2B61-1FC5-49E3-8D8A-C40CDAFE978D}"/>
              </a:ext>
            </a:extLst>
          </p:cNvPr>
          <p:cNvSpPr txBox="1">
            <a:spLocks noChangeArrowheads="1"/>
          </p:cNvSpPr>
          <p:nvPr/>
        </p:nvSpPr>
        <p:spPr bwMode="auto">
          <a:xfrm>
            <a:off x="4649788" y="4222775"/>
            <a:ext cx="150495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0000"/>
              <a:buFont typeface="Wingdings" panose="05000000000000000000" pitchFamily="2" charset="2"/>
              <a:buChar char="l"/>
              <a:defRPr sz="2800">
                <a:solidFill>
                  <a:schemeClr val="tx2"/>
                </a:solidFill>
                <a:latin typeface="Arial" panose="020B0604020202020204" pitchFamily="34" charset="0"/>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spcBef>
                <a:spcPct val="0"/>
              </a:spcBef>
              <a:buClrTx/>
              <a:buSzTx/>
              <a:buFontTx/>
              <a:buNone/>
            </a:pPr>
            <a:endParaRPr lang="en-US" altLang="zh-CN" sz="1000">
              <a:latin typeface="楷体_GB2312" pitchFamily="1" charset="-122"/>
              <a:ea typeface="楷体_GB2312" pitchFamily="1" charset="-122"/>
            </a:endParaRPr>
          </a:p>
          <a:p>
            <a:pPr>
              <a:spcBef>
                <a:spcPct val="0"/>
              </a:spcBef>
              <a:buClrTx/>
              <a:buSzTx/>
              <a:buFontTx/>
              <a:buNone/>
            </a:pPr>
            <a:r>
              <a:rPr lang="en-US" altLang="zh-CN" sz="2000">
                <a:latin typeface="楷体_GB2312" pitchFamily="1" charset="-122"/>
                <a:ea typeface="楷体_GB2312" pitchFamily="1" charset="-122"/>
              </a:rPr>
              <a:t>if</a:t>
            </a:r>
            <a:r>
              <a:rPr lang="zh-CN" altLang="en-US" sz="2000">
                <a:latin typeface="楷体_GB2312" pitchFamily="1" charset="-122"/>
                <a:ea typeface="楷体_GB2312" pitchFamily="1" charset="-122"/>
              </a:rPr>
              <a:t>语句</a:t>
            </a:r>
            <a:endParaRPr lang="en-US" altLang="zh-CN" sz="2000">
              <a:latin typeface="楷体_GB2312" pitchFamily="1" charset="-122"/>
              <a:ea typeface="楷体_GB2312" pitchFamily="1" charset="-122"/>
            </a:endParaRPr>
          </a:p>
          <a:p>
            <a:pPr>
              <a:spcBef>
                <a:spcPct val="0"/>
              </a:spcBef>
              <a:buClrTx/>
              <a:buSzTx/>
              <a:buFontTx/>
              <a:buNone/>
            </a:pPr>
            <a:r>
              <a:rPr lang="en-US" altLang="zh-CN" sz="2000">
                <a:ea typeface="楷体_GB2312" pitchFamily="1" charset="-122"/>
              </a:rPr>
              <a:t>switch</a:t>
            </a:r>
            <a:r>
              <a:rPr lang="zh-CN" altLang="en-US" sz="2000">
                <a:ea typeface="楷体_GB2312" pitchFamily="1" charset="-122"/>
              </a:rPr>
              <a:t>语句</a:t>
            </a:r>
            <a:endParaRPr lang="en-US" altLang="zh-CN" sz="2000">
              <a:ea typeface="楷体_GB2312" pitchFamily="1" charset="-122"/>
            </a:endParaRPr>
          </a:p>
        </p:txBody>
      </p:sp>
      <p:sp>
        <p:nvSpPr>
          <p:cNvPr id="9227" name="文本框 5">
            <a:extLst>
              <a:ext uri="{FF2B5EF4-FFF2-40B4-BE49-F238E27FC236}">
                <a16:creationId xmlns:a16="http://schemas.microsoft.com/office/drawing/2014/main" id="{FD5B6BBF-36A5-490B-93A7-5C542DF1A3CE}"/>
              </a:ext>
            </a:extLst>
          </p:cNvPr>
          <p:cNvSpPr txBox="1">
            <a:spLocks noChangeArrowheads="1"/>
          </p:cNvSpPr>
          <p:nvPr/>
        </p:nvSpPr>
        <p:spPr bwMode="auto">
          <a:xfrm>
            <a:off x="4724400" y="5084788"/>
            <a:ext cx="171926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0000"/>
              <a:buFont typeface="Wingdings" panose="05000000000000000000" pitchFamily="2" charset="2"/>
              <a:buChar char="l"/>
              <a:defRPr sz="2800">
                <a:solidFill>
                  <a:schemeClr val="tx2"/>
                </a:solidFill>
                <a:latin typeface="Arial" panose="020B0604020202020204" pitchFamily="34" charset="0"/>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ea typeface="楷体_GB2312" pitchFamily="1" charset="-122"/>
              </a:rPr>
              <a:t>while</a:t>
            </a:r>
            <a:r>
              <a:rPr lang="zh-CN" altLang="en-US" sz="2000">
                <a:ea typeface="楷体_GB2312" pitchFamily="1" charset="-122"/>
              </a:rPr>
              <a:t>语句</a:t>
            </a:r>
            <a:endParaRPr lang="en-US" altLang="zh-CN" sz="2000">
              <a:ea typeface="楷体_GB2312" pitchFamily="1" charset="-122"/>
            </a:endParaRPr>
          </a:p>
          <a:p>
            <a:pPr>
              <a:spcBef>
                <a:spcPct val="0"/>
              </a:spcBef>
              <a:buClrTx/>
              <a:buSzTx/>
              <a:buFontTx/>
              <a:buNone/>
            </a:pPr>
            <a:r>
              <a:rPr lang="en-US" altLang="zh-CN" sz="2000">
                <a:ea typeface="楷体_GB2312" pitchFamily="1" charset="-122"/>
              </a:rPr>
              <a:t>do-while</a:t>
            </a:r>
            <a:r>
              <a:rPr lang="zh-CN" altLang="en-US" sz="2000">
                <a:ea typeface="楷体_GB2312" pitchFamily="1" charset="-122"/>
              </a:rPr>
              <a:t>语句</a:t>
            </a:r>
            <a:endParaRPr lang="en-US" altLang="zh-CN" sz="2000">
              <a:ea typeface="楷体_GB2312" pitchFamily="1" charset="-122"/>
            </a:endParaRPr>
          </a:p>
          <a:p>
            <a:pPr>
              <a:spcBef>
                <a:spcPct val="0"/>
              </a:spcBef>
              <a:buClrTx/>
              <a:buSzTx/>
              <a:buFontTx/>
              <a:buNone/>
            </a:pPr>
            <a:r>
              <a:rPr lang="en-US" altLang="zh-CN" sz="2000">
                <a:ea typeface="楷体_GB2312" pitchFamily="1" charset="-122"/>
              </a:rPr>
              <a:t>for</a:t>
            </a:r>
            <a:r>
              <a:rPr lang="zh-CN" altLang="en-US" sz="2000">
                <a:ea typeface="楷体_GB2312" pitchFamily="1" charset="-122"/>
              </a:rPr>
              <a:t>语句</a:t>
            </a:r>
            <a:endParaRPr lang="en-US" altLang="zh-CN" sz="2000">
              <a:ea typeface="楷体_GB2312" pitchFamily="1" charset="-122"/>
            </a:endParaRPr>
          </a:p>
        </p:txBody>
      </p:sp>
      <p:sp>
        <p:nvSpPr>
          <p:cNvPr id="9228" name="左大括号 8">
            <a:extLst>
              <a:ext uri="{FF2B5EF4-FFF2-40B4-BE49-F238E27FC236}">
                <a16:creationId xmlns:a16="http://schemas.microsoft.com/office/drawing/2014/main" id="{6CA74C96-92DC-4B1C-88CE-C2FCD458D344}"/>
              </a:ext>
            </a:extLst>
          </p:cNvPr>
          <p:cNvSpPr>
            <a:spLocks/>
          </p:cNvSpPr>
          <p:nvPr/>
        </p:nvSpPr>
        <p:spPr bwMode="auto">
          <a:xfrm>
            <a:off x="4572000" y="1844700"/>
            <a:ext cx="430213" cy="938213"/>
          </a:xfrm>
          <a:prstGeom prst="leftBrace">
            <a:avLst>
              <a:gd name="adj1" fmla="val 8309"/>
              <a:gd name="adj2" fmla="val 50000"/>
            </a:avLst>
          </a:prstGeom>
          <a:solidFill>
            <a:schemeClr val="bg1"/>
          </a:solidFill>
          <a:ln w="9525" algn="ctr">
            <a:solidFill>
              <a:schemeClr val="tx1"/>
            </a:solidFill>
            <a:round/>
            <a:headEnd/>
            <a:tailEnd/>
          </a:ln>
        </p:spPr>
        <p:txBody>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0000"/>
              <a:buFont typeface="Wingdings" panose="05000000000000000000" pitchFamily="2" charset="2"/>
              <a:buChar char="l"/>
              <a:defRPr sz="2800">
                <a:solidFill>
                  <a:schemeClr val="tx2"/>
                </a:solidFill>
                <a:latin typeface="Arial" panose="020B0604020202020204" pitchFamily="34" charset="0"/>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solidFill>
                <a:schemeClr val="tx1"/>
              </a:solidFill>
              <a:ea typeface="楷体_GB2312" pitchFamily="1" charset="-122"/>
            </a:endParaRPr>
          </a:p>
        </p:txBody>
      </p:sp>
      <p:sp>
        <p:nvSpPr>
          <p:cNvPr id="9229" name="文本框 5">
            <a:extLst>
              <a:ext uri="{FF2B5EF4-FFF2-40B4-BE49-F238E27FC236}">
                <a16:creationId xmlns:a16="http://schemas.microsoft.com/office/drawing/2014/main" id="{C6D1BEF3-1494-4A82-8EB0-B8CDD353E5A3}"/>
              </a:ext>
            </a:extLst>
          </p:cNvPr>
          <p:cNvSpPr txBox="1">
            <a:spLocks noChangeArrowheads="1"/>
          </p:cNvSpPr>
          <p:nvPr/>
        </p:nvSpPr>
        <p:spPr bwMode="auto">
          <a:xfrm>
            <a:off x="5003800" y="1628800"/>
            <a:ext cx="1782763"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0000"/>
              <a:buFont typeface="Wingdings" panose="05000000000000000000" pitchFamily="2" charset="2"/>
              <a:buChar char="l"/>
              <a:defRPr sz="2800">
                <a:solidFill>
                  <a:schemeClr val="tx2"/>
                </a:solidFill>
                <a:latin typeface="Arial" panose="020B0604020202020204" pitchFamily="34" charset="0"/>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dirty="0" err="1">
                <a:ea typeface="楷体_GB2312" pitchFamily="1" charset="-122"/>
              </a:rPr>
              <a:t>goto</a:t>
            </a:r>
            <a:r>
              <a:rPr lang="zh-CN" altLang="en-US" sz="2000" dirty="0">
                <a:ea typeface="楷体_GB2312" pitchFamily="1" charset="-122"/>
              </a:rPr>
              <a:t>语句</a:t>
            </a:r>
            <a:endParaRPr lang="en-US" altLang="zh-CN" sz="2000" dirty="0">
              <a:ea typeface="楷体_GB2312" pitchFamily="1" charset="-122"/>
            </a:endParaRPr>
          </a:p>
          <a:p>
            <a:pPr>
              <a:spcBef>
                <a:spcPct val="0"/>
              </a:spcBef>
              <a:buClrTx/>
              <a:buSzTx/>
              <a:buFontTx/>
              <a:buNone/>
            </a:pPr>
            <a:r>
              <a:rPr lang="en-US" altLang="zh-CN" sz="2000" dirty="0">
                <a:ea typeface="楷体_GB2312" pitchFamily="1" charset="-122"/>
              </a:rPr>
              <a:t>break</a:t>
            </a:r>
            <a:r>
              <a:rPr lang="zh-CN" altLang="en-US" sz="2000" dirty="0">
                <a:ea typeface="楷体_GB2312" pitchFamily="1" charset="-122"/>
              </a:rPr>
              <a:t>语句</a:t>
            </a:r>
            <a:endParaRPr lang="en-US" altLang="zh-CN" sz="2000" dirty="0">
              <a:ea typeface="楷体_GB2312" pitchFamily="1" charset="-122"/>
            </a:endParaRPr>
          </a:p>
          <a:p>
            <a:pPr>
              <a:spcBef>
                <a:spcPct val="0"/>
              </a:spcBef>
              <a:buClrTx/>
              <a:buSzTx/>
              <a:buFontTx/>
              <a:buNone/>
            </a:pPr>
            <a:r>
              <a:rPr lang="en-US" altLang="zh-CN" sz="2000" dirty="0">
                <a:ea typeface="楷体_GB2312" pitchFamily="1" charset="-122"/>
              </a:rPr>
              <a:t>continue</a:t>
            </a:r>
            <a:r>
              <a:rPr lang="zh-CN" altLang="en-US" sz="2000" dirty="0">
                <a:ea typeface="楷体_GB2312" pitchFamily="1" charset="-122"/>
              </a:rPr>
              <a:t>语句</a:t>
            </a:r>
            <a:endParaRPr lang="en-US" altLang="zh-CN" sz="2000" dirty="0">
              <a:ea typeface="楷体_GB2312" pitchFamily="1" charset="-122"/>
            </a:endParaRPr>
          </a:p>
          <a:p>
            <a:pPr>
              <a:spcBef>
                <a:spcPct val="0"/>
              </a:spcBef>
              <a:buClrTx/>
              <a:buSzTx/>
              <a:buFont typeface="Wingdings" panose="05000000000000000000" pitchFamily="2" charset="2"/>
              <a:buNone/>
            </a:pPr>
            <a:r>
              <a:rPr lang="en-US" altLang="zh-CN" sz="2000" dirty="0">
                <a:ea typeface="楷体_GB2312" pitchFamily="1" charset="-122"/>
              </a:rPr>
              <a:t>return</a:t>
            </a:r>
            <a:r>
              <a:rPr lang="zh-CN" altLang="en-US" sz="2000" dirty="0">
                <a:ea typeface="楷体_GB2312" pitchFamily="1" charset="-122"/>
              </a:rPr>
              <a:t>语句</a:t>
            </a:r>
            <a:endParaRPr lang="en-US" altLang="zh-CN" sz="2000" dirty="0">
              <a:ea typeface="楷体_GB2312" pitchFamily="1" charset="-122"/>
            </a:endParaRPr>
          </a:p>
        </p:txBody>
      </p:sp>
      <p:sp>
        <p:nvSpPr>
          <p:cNvPr id="9230" name="右大括号 2">
            <a:extLst>
              <a:ext uri="{FF2B5EF4-FFF2-40B4-BE49-F238E27FC236}">
                <a16:creationId xmlns:a16="http://schemas.microsoft.com/office/drawing/2014/main" id="{8070CF45-618B-4099-AD98-853257C23CFA}"/>
              </a:ext>
            </a:extLst>
          </p:cNvPr>
          <p:cNvSpPr>
            <a:spLocks/>
          </p:cNvSpPr>
          <p:nvPr/>
        </p:nvSpPr>
        <p:spPr bwMode="auto">
          <a:xfrm>
            <a:off x="6588125" y="1836763"/>
            <a:ext cx="358775" cy="1952625"/>
          </a:xfrm>
          <a:prstGeom prst="rightBrace">
            <a:avLst>
              <a:gd name="adj1" fmla="val 8365"/>
              <a:gd name="adj2" fmla="val 50000"/>
            </a:avLst>
          </a:prstGeom>
          <a:solidFill>
            <a:schemeClr val="bg1"/>
          </a:solidFill>
          <a:ln w="9525" algn="ctr">
            <a:solidFill>
              <a:schemeClr val="tx1"/>
            </a:solidFill>
            <a:round/>
            <a:headEnd/>
            <a:tailEnd/>
          </a:ln>
        </p:spPr>
        <p:txBody>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0000"/>
              <a:buFont typeface="Wingdings" panose="05000000000000000000" pitchFamily="2" charset="2"/>
              <a:buChar char="l"/>
              <a:defRPr sz="2800">
                <a:solidFill>
                  <a:schemeClr val="tx2"/>
                </a:solidFill>
                <a:latin typeface="Arial" panose="020B0604020202020204" pitchFamily="34" charset="0"/>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solidFill>
                <a:schemeClr val="tx1"/>
              </a:solidFill>
              <a:ea typeface="楷体_GB2312" pitchFamily="1" charset="-122"/>
            </a:endParaRPr>
          </a:p>
        </p:txBody>
      </p:sp>
      <p:sp>
        <p:nvSpPr>
          <p:cNvPr id="9231" name="右大括号 19">
            <a:extLst>
              <a:ext uri="{FF2B5EF4-FFF2-40B4-BE49-F238E27FC236}">
                <a16:creationId xmlns:a16="http://schemas.microsoft.com/office/drawing/2014/main" id="{0FC4FD07-0510-4C4E-8010-74C9B5F1B1C2}"/>
              </a:ext>
            </a:extLst>
          </p:cNvPr>
          <p:cNvSpPr>
            <a:spLocks/>
          </p:cNvSpPr>
          <p:nvPr/>
        </p:nvSpPr>
        <p:spPr bwMode="auto">
          <a:xfrm>
            <a:off x="6596063" y="3862413"/>
            <a:ext cx="360362" cy="2087562"/>
          </a:xfrm>
          <a:prstGeom prst="rightBrace">
            <a:avLst>
              <a:gd name="adj1" fmla="val 8314"/>
              <a:gd name="adj2" fmla="val 50000"/>
            </a:avLst>
          </a:prstGeom>
          <a:solidFill>
            <a:schemeClr val="bg1"/>
          </a:solidFill>
          <a:ln w="9525" algn="ctr">
            <a:solidFill>
              <a:schemeClr val="tx1"/>
            </a:solidFill>
            <a:round/>
            <a:headEnd/>
            <a:tailEnd/>
          </a:ln>
        </p:spPr>
        <p:txBody>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0000"/>
              <a:buFont typeface="Wingdings" panose="05000000000000000000" pitchFamily="2" charset="2"/>
              <a:buChar char="l"/>
              <a:defRPr sz="2800">
                <a:solidFill>
                  <a:schemeClr val="tx2"/>
                </a:solidFill>
                <a:latin typeface="Arial" panose="020B0604020202020204" pitchFamily="34" charset="0"/>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solidFill>
                <a:schemeClr val="tx1"/>
              </a:solidFill>
              <a:ea typeface="楷体_GB2312" pitchFamily="1" charset="-122"/>
            </a:endParaRPr>
          </a:p>
        </p:txBody>
      </p:sp>
      <p:sp>
        <p:nvSpPr>
          <p:cNvPr id="9232" name="文本框 2">
            <a:extLst>
              <a:ext uri="{FF2B5EF4-FFF2-40B4-BE49-F238E27FC236}">
                <a16:creationId xmlns:a16="http://schemas.microsoft.com/office/drawing/2014/main" id="{ED8BB865-1AEF-4963-A667-5A2C412E4421}"/>
              </a:ext>
            </a:extLst>
          </p:cNvPr>
          <p:cNvSpPr txBox="1">
            <a:spLocks noChangeArrowheads="1"/>
          </p:cNvSpPr>
          <p:nvPr/>
        </p:nvSpPr>
        <p:spPr bwMode="auto">
          <a:xfrm>
            <a:off x="6967538" y="2565425"/>
            <a:ext cx="1203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0000"/>
              <a:buFont typeface="Wingdings" panose="05000000000000000000" pitchFamily="2" charset="2"/>
              <a:buChar char="l"/>
              <a:defRPr sz="2800">
                <a:solidFill>
                  <a:schemeClr val="tx2"/>
                </a:solidFill>
                <a:latin typeface="Arial" panose="020B0604020202020204" pitchFamily="34" charset="0"/>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000">
                <a:ea typeface="楷体_GB2312" pitchFamily="1" charset="-122"/>
              </a:rPr>
              <a:t>简单语句</a:t>
            </a:r>
            <a:endParaRPr lang="en-US" altLang="zh-CN" sz="2000">
              <a:ea typeface="楷体_GB2312" pitchFamily="1" charset="-122"/>
            </a:endParaRPr>
          </a:p>
        </p:txBody>
      </p:sp>
      <p:sp>
        <p:nvSpPr>
          <p:cNvPr id="9233" name="文本框 2">
            <a:extLst>
              <a:ext uri="{FF2B5EF4-FFF2-40B4-BE49-F238E27FC236}">
                <a16:creationId xmlns:a16="http://schemas.microsoft.com/office/drawing/2014/main" id="{E8A5C06A-F105-45AB-9FE4-8B39960E4944}"/>
              </a:ext>
            </a:extLst>
          </p:cNvPr>
          <p:cNvSpPr txBox="1">
            <a:spLocks noChangeArrowheads="1"/>
          </p:cNvSpPr>
          <p:nvPr/>
        </p:nvSpPr>
        <p:spPr bwMode="auto">
          <a:xfrm>
            <a:off x="6967538" y="4684738"/>
            <a:ext cx="1203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0000"/>
              <a:buFont typeface="Wingdings" panose="05000000000000000000" pitchFamily="2" charset="2"/>
              <a:buChar char="l"/>
              <a:defRPr sz="2800">
                <a:solidFill>
                  <a:schemeClr val="tx2"/>
                </a:solidFill>
                <a:latin typeface="Arial" panose="020B0604020202020204" pitchFamily="34" charset="0"/>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000">
                <a:ea typeface="楷体_GB2312" pitchFamily="1" charset="-122"/>
              </a:rPr>
              <a:t>结构语句</a:t>
            </a:r>
            <a:endParaRPr lang="en-US" altLang="zh-CN" sz="2000">
              <a:ea typeface="楷体_GB2312" pitchFamily="1" charset="-122"/>
            </a:endParaRPr>
          </a:p>
        </p:txBody>
      </p:sp>
      <p:sp>
        <p:nvSpPr>
          <p:cNvPr id="4" name="文本框 3">
            <a:extLst>
              <a:ext uri="{FF2B5EF4-FFF2-40B4-BE49-F238E27FC236}">
                <a16:creationId xmlns:a16="http://schemas.microsoft.com/office/drawing/2014/main" id="{57C1DBD2-92CB-47DB-A70D-6A8D57ECE4BB}"/>
              </a:ext>
            </a:extLst>
          </p:cNvPr>
          <p:cNvSpPr txBox="1"/>
          <p:nvPr/>
        </p:nvSpPr>
        <p:spPr>
          <a:xfrm>
            <a:off x="755650" y="3737000"/>
            <a:ext cx="1041400" cy="492125"/>
          </a:xfrm>
          <a:prstGeom prst="rect">
            <a:avLst/>
          </a:prstGeom>
          <a:noFill/>
        </p:spPr>
        <p:txBody>
          <a:bodyPr>
            <a:spAutoFit/>
          </a:bodyPr>
          <a:lstStyle/>
          <a:p>
            <a:pPr>
              <a:defRPr/>
            </a:pPr>
            <a:r>
              <a:rPr lang="zh-CN" altLang="en-US" sz="2600" kern="0" dirty="0">
                <a:solidFill>
                  <a:schemeClr val="tx2"/>
                </a:solidFill>
                <a:latin typeface="楷体_GB2312" pitchFamily="49" charset="-122"/>
                <a:ea typeface="楷体_GB2312" pitchFamily="49" charset="-122"/>
              </a:rPr>
              <a:t>语句</a:t>
            </a:r>
            <a:endParaRPr lang="en-US" altLang="zh-CN" sz="2600" kern="0" dirty="0">
              <a:solidFill>
                <a:schemeClr val="tx2"/>
              </a:solidFill>
              <a:latin typeface="楷体_GB2312" pitchFamily="49" charset="-122"/>
              <a:ea typeface="楷体_GB2312" pitchFamily="49" charset="-122"/>
            </a:endParaRPr>
          </a:p>
        </p:txBody>
      </p:sp>
      <p:sp>
        <p:nvSpPr>
          <p:cNvPr id="9235" name="文本框 2">
            <a:extLst>
              <a:ext uri="{FF2B5EF4-FFF2-40B4-BE49-F238E27FC236}">
                <a16:creationId xmlns:a16="http://schemas.microsoft.com/office/drawing/2014/main" id="{4230EDF0-78AB-44B7-826F-1A8250DB130F}"/>
              </a:ext>
            </a:extLst>
          </p:cNvPr>
          <p:cNvSpPr txBox="1">
            <a:spLocks noChangeArrowheads="1"/>
          </p:cNvSpPr>
          <p:nvPr/>
        </p:nvSpPr>
        <p:spPr bwMode="auto">
          <a:xfrm>
            <a:off x="4652963" y="2997225"/>
            <a:ext cx="401002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0000"/>
              <a:buFont typeface="Wingdings" panose="05000000000000000000" pitchFamily="2" charset="2"/>
              <a:buChar char="l"/>
              <a:defRPr sz="2800">
                <a:solidFill>
                  <a:schemeClr val="tx2"/>
                </a:solidFill>
                <a:latin typeface="Arial" panose="020B0604020202020204" pitchFamily="34" charset="0"/>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000">
                <a:ea typeface="楷体_GB2312" pitchFamily="1" charset="-122"/>
              </a:rPr>
              <a:t>表达式语句</a:t>
            </a:r>
            <a:endParaRPr lang="en-US" altLang="zh-CN" sz="2000">
              <a:ea typeface="楷体_GB2312" pitchFamily="1" charset="-122"/>
            </a:endParaRPr>
          </a:p>
          <a:p>
            <a:pPr>
              <a:spcBef>
                <a:spcPct val="0"/>
              </a:spcBef>
              <a:buClrTx/>
              <a:buSzTx/>
              <a:buFontTx/>
              <a:buNone/>
            </a:pPr>
            <a:r>
              <a:rPr lang="zh-CN" altLang="en-US" sz="2000">
                <a:ea typeface="楷体_GB2312" pitchFamily="1" charset="-122"/>
              </a:rPr>
              <a:t>空语句</a:t>
            </a:r>
            <a:endParaRPr lang="en-US" altLang="zh-CN" sz="2000">
              <a:ea typeface="楷体_GB2312" pitchFamily="1" charset="-122"/>
            </a:endParaRPr>
          </a:p>
          <a:p>
            <a:pPr>
              <a:spcBef>
                <a:spcPct val="0"/>
              </a:spcBef>
              <a:buClrTx/>
              <a:buSzTx/>
              <a:buFont typeface="Wingdings" panose="05000000000000000000" pitchFamily="2" charset="2"/>
              <a:buNone/>
            </a:pPr>
            <a:r>
              <a:rPr lang="zh-CN" altLang="en-US" sz="2000">
                <a:ea typeface="楷体_GB2312" pitchFamily="1" charset="-122"/>
              </a:rPr>
              <a:t>数据定义语句</a:t>
            </a:r>
            <a:endParaRPr lang="en-US" altLang="zh-CN" sz="2000">
              <a:ea typeface="楷体_GB2312" pitchFamily="1" charset="-122"/>
            </a:endParaRPr>
          </a:p>
          <a:p>
            <a:pPr>
              <a:spcBef>
                <a:spcPct val="0"/>
              </a:spcBef>
              <a:buClrTx/>
              <a:buSzTx/>
              <a:buFont typeface="Wingdings" panose="05000000000000000000" pitchFamily="2" charset="2"/>
              <a:buNone/>
            </a:pPr>
            <a:r>
              <a:rPr lang="zh-CN" altLang="en-US" sz="2000">
                <a:ea typeface="楷体_GB2312" pitchFamily="1" charset="-122"/>
              </a:rPr>
              <a:t>复合语句</a:t>
            </a:r>
            <a:endParaRPr lang="en-US" altLang="zh-CN" sz="2000">
              <a:ea typeface="楷体_GB2312" pitchFamily="1" charset="-122"/>
            </a:endParaRPr>
          </a:p>
        </p:txBody>
      </p:sp>
      <p:sp>
        <p:nvSpPr>
          <p:cNvPr id="2" name="灯片编号占位符 1">
            <a:extLst>
              <a:ext uri="{FF2B5EF4-FFF2-40B4-BE49-F238E27FC236}">
                <a16:creationId xmlns:a16="http://schemas.microsoft.com/office/drawing/2014/main" id="{4CEB2777-A4C0-44A3-A51C-44DB09EE2655}"/>
              </a:ext>
            </a:extLst>
          </p:cNvPr>
          <p:cNvSpPr>
            <a:spLocks noGrp="1"/>
          </p:cNvSpPr>
          <p:nvPr>
            <p:ph type="sldNum" sz="quarter" idx="12"/>
          </p:nvPr>
        </p:nvSpPr>
        <p:spPr/>
        <p:txBody>
          <a:bodyPr/>
          <a:lstStyle/>
          <a:p>
            <a:pPr>
              <a:defRPr/>
            </a:pPr>
            <a:fld id="{FA25911F-869B-4417-98DE-384B2CE43A50}" type="slidenum">
              <a:rPr lang="zh-CN" altLang="zh-CN" smtClean="0"/>
              <a:pPr>
                <a:defRPr/>
              </a:pPr>
              <a:t>6</a:t>
            </a:fld>
            <a:endParaRPr lang="zh-CN"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64AA41CA-5F1D-4A7D-8B93-3E3603D170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5656" y="249237"/>
            <a:ext cx="5697537" cy="635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739F4B15-0720-4B15-A02C-2C46E422C6F4}"/>
              </a:ext>
            </a:extLst>
          </p:cNvPr>
          <p:cNvSpPr>
            <a:spLocks noGrp="1"/>
          </p:cNvSpPr>
          <p:nvPr>
            <p:ph type="sldNum" sz="quarter" idx="12"/>
          </p:nvPr>
        </p:nvSpPr>
        <p:spPr/>
        <p:txBody>
          <a:bodyPr/>
          <a:lstStyle/>
          <a:p>
            <a:pPr>
              <a:defRPr/>
            </a:pPr>
            <a:fld id="{1ADF9307-8367-4296-A787-9228074D1E97}" type="slidenum">
              <a:rPr lang="zh-CN" altLang="zh-CN" smtClean="0"/>
              <a:pPr>
                <a:defRPr/>
              </a:pPr>
              <a:t>7</a:t>
            </a:fld>
            <a:endParaRPr lang="zh-CN"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25043E1C-9F4B-4FDF-A894-EB94D9A61AC7}"/>
              </a:ext>
            </a:extLst>
          </p:cNvPr>
          <p:cNvSpPr>
            <a:spLocks noGrp="1" noChangeArrowheads="1"/>
          </p:cNvSpPr>
          <p:nvPr>
            <p:ph type="title"/>
          </p:nvPr>
        </p:nvSpPr>
        <p:spPr>
          <a:xfrm>
            <a:off x="1547813" y="333375"/>
            <a:ext cx="7772400" cy="1143000"/>
          </a:xfrm>
        </p:spPr>
        <p:txBody>
          <a:bodyPr/>
          <a:lstStyle/>
          <a:p>
            <a:pPr eaLnBrk="1" hangingPunct="1"/>
            <a:r>
              <a:rPr lang="zh-CN" altLang="zh-CN" sz="4000">
                <a:ea typeface="楷体_GB2312" pitchFamily="1" charset="-122"/>
              </a:rPr>
              <a:t>本章内容</a:t>
            </a:r>
          </a:p>
        </p:txBody>
      </p:sp>
      <p:sp>
        <p:nvSpPr>
          <p:cNvPr id="13315" name="Rectangle 3">
            <a:extLst>
              <a:ext uri="{FF2B5EF4-FFF2-40B4-BE49-F238E27FC236}">
                <a16:creationId xmlns:a16="http://schemas.microsoft.com/office/drawing/2014/main" id="{F499CAF7-588F-4B43-8567-83EE2F410391}"/>
              </a:ext>
            </a:extLst>
          </p:cNvPr>
          <p:cNvSpPr>
            <a:spLocks noGrp="1" noChangeArrowheads="1"/>
          </p:cNvSpPr>
          <p:nvPr>
            <p:ph idx="1"/>
          </p:nvPr>
        </p:nvSpPr>
        <p:spPr>
          <a:xfrm>
            <a:off x="1192213" y="2205038"/>
            <a:ext cx="3235325" cy="3167062"/>
          </a:xfrm>
        </p:spPr>
        <p:txBody>
          <a:bodyPr/>
          <a:lstStyle/>
          <a:p>
            <a:pPr eaLnBrk="1" hangingPunct="1">
              <a:buFont typeface="Wingdings" panose="05000000000000000000" pitchFamily="2" charset="2"/>
              <a:buNone/>
            </a:pPr>
            <a:r>
              <a:rPr lang="en-US" altLang="zh-CN" sz="2800">
                <a:ea typeface="楷体_GB2312" pitchFamily="1" charset="-122"/>
              </a:rPr>
              <a:t>3.1 </a:t>
            </a:r>
            <a:r>
              <a:rPr lang="zh-CN" altLang="zh-CN" sz="2800">
                <a:ea typeface="楷体_GB2312" pitchFamily="1" charset="-122"/>
              </a:rPr>
              <a:t>概述</a:t>
            </a:r>
          </a:p>
          <a:p>
            <a:pPr eaLnBrk="1" hangingPunct="1">
              <a:buFont typeface="Wingdings" panose="05000000000000000000" pitchFamily="2" charset="2"/>
              <a:buNone/>
            </a:pPr>
            <a:r>
              <a:rPr lang="en-US" altLang="zh-CN" sz="2800" b="1">
                <a:solidFill>
                  <a:srgbClr val="0070C0"/>
                </a:solidFill>
                <a:ea typeface="楷体_GB2312" pitchFamily="1" charset="-122"/>
              </a:rPr>
              <a:t>3.2 </a:t>
            </a:r>
            <a:r>
              <a:rPr lang="zh-CN" altLang="en-US" sz="2800" b="1">
                <a:solidFill>
                  <a:srgbClr val="0070C0"/>
                </a:solidFill>
                <a:ea typeface="楷体_GB2312" pitchFamily="1" charset="-122"/>
              </a:rPr>
              <a:t>顺序执行</a:t>
            </a:r>
            <a:endParaRPr lang="zh-CN" altLang="zh-CN" sz="2800" b="1">
              <a:solidFill>
                <a:srgbClr val="0070C0"/>
              </a:solidFill>
              <a:ea typeface="楷体_GB2312" pitchFamily="1" charset="-122"/>
            </a:endParaRPr>
          </a:p>
          <a:p>
            <a:pPr eaLnBrk="1" hangingPunct="1">
              <a:buFont typeface="Wingdings" panose="05000000000000000000" pitchFamily="2" charset="2"/>
              <a:buNone/>
            </a:pPr>
            <a:r>
              <a:rPr lang="en-US" altLang="zh-CN" sz="2800">
                <a:ea typeface="楷体_GB2312" pitchFamily="1" charset="-122"/>
              </a:rPr>
              <a:t>3.3 </a:t>
            </a:r>
            <a:r>
              <a:rPr lang="zh-CN" altLang="zh-CN" sz="2800">
                <a:ea typeface="楷体_GB2312" pitchFamily="1" charset="-122"/>
              </a:rPr>
              <a:t>选择</a:t>
            </a:r>
            <a:r>
              <a:rPr lang="zh-CN" altLang="en-US" sz="2800">
                <a:ea typeface="楷体_GB2312" pitchFamily="1" charset="-122"/>
              </a:rPr>
              <a:t>执行</a:t>
            </a:r>
            <a:endParaRPr lang="zh-CN" altLang="zh-CN" sz="2800">
              <a:ea typeface="楷体_GB2312" pitchFamily="1" charset="-122"/>
            </a:endParaRPr>
          </a:p>
          <a:p>
            <a:pPr eaLnBrk="1" hangingPunct="1">
              <a:buFont typeface="Wingdings" panose="05000000000000000000" pitchFamily="2" charset="2"/>
              <a:buNone/>
            </a:pPr>
            <a:r>
              <a:rPr lang="en-US" altLang="zh-CN" sz="2800">
                <a:ea typeface="楷体_GB2312" pitchFamily="1" charset="-122"/>
              </a:rPr>
              <a:t>3.4 </a:t>
            </a:r>
            <a:r>
              <a:rPr lang="zh-CN" altLang="zh-CN" sz="2800">
                <a:ea typeface="楷体_GB2312" pitchFamily="1" charset="-122"/>
              </a:rPr>
              <a:t>循环</a:t>
            </a:r>
            <a:r>
              <a:rPr lang="zh-CN" altLang="en-US" sz="2800">
                <a:ea typeface="楷体_GB2312" pitchFamily="1" charset="-122"/>
              </a:rPr>
              <a:t>执行</a:t>
            </a:r>
            <a:endParaRPr lang="zh-CN" altLang="zh-CN" sz="2800">
              <a:ea typeface="楷体_GB2312" pitchFamily="1" charset="-122"/>
            </a:endParaRPr>
          </a:p>
          <a:p>
            <a:pPr eaLnBrk="1" hangingPunct="1">
              <a:buFont typeface="Wingdings" panose="05000000000000000000" pitchFamily="2" charset="2"/>
              <a:buNone/>
            </a:pPr>
            <a:r>
              <a:rPr lang="en-US" altLang="zh-CN" sz="2800">
                <a:ea typeface="楷体_GB2312" pitchFamily="1" charset="-122"/>
              </a:rPr>
              <a:t>3.5 </a:t>
            </a:r>
            <a:r>
              <a:rPr lang="zh-CN" altLang="en-US" sz="2800">
                <a:ea typeface="楷体_GB2312" pitchFamily="1" charset="-122"/>
              </a:rPr>
              <a:t>无条件</a:t>
            </a:r>
            <a:r>
              <a:rPr lang="zh-CN" altLang="zh-CN" sz="2800">
                <a:ea typeface="楷体_GB2312" pitchFamily="1" charset="-122"/>
              </a:rPr>
              <a:t>转移</a:t>
            </a:r>
            <a:endParaRPr lang="en-US" altLang="zh-CN" sz="2800">
              <a:ea typeface="楷体_GB2312" pitchFamily="1" charset="-122"/>
            </a:endParaRPr>
          </a:p>
          <a:p>
            <a:pPr eaLnBrk="1" hangingPunct="1">
              <a:buFont typeface="Wingdings" panose="05000000000000000000" pitchFamily="2" charset="2"/>
              <a:buNone/>
            </a:pPr>
            <a:r>
              <a:rPr lang="en-US" altLang="zh-CN" sz="2800">
                <a:ea typeface="楷体_GB2312" pitchFamily="1" charset="-122"/>
              </a:rPr>
              <a:t>3.6 </a:t>
            </a:r>
            <a:r>
              <a:rPr lang="zh-CN" altLang="en-US" sz="2800">
                <a:ea typeface="楷体_GB2312" pitchFamily="1" charset="-122"/>
              </a:rPr>
              <a:t>程序设计风格</a:t>
            </a:r>
            <a:endParaRPr lang="zh-CN" altLang="zh-CN" sz="2800">
              <a:ea typeface="楷体_GB2312" pitchFamily="1" charset="-122"/>
            </a:endParaRPr>
          </a:p>
        </p:txBody>
      </p:sp>
      <p:sp>
        <p:nvSpPr>
          <p:cNvPr id="2" name="灯片编号占位符 1">
            <a:extLst>
              <a:ext uri="{FF2B5EF4-FFF2-40B4-BE49-F238E27FC236}">
                <a16:creationId xmlns:a16="http://schemas.microsoft.com/office/drawing/2014/main" id="{1CE5D88A-09A0-4E39-85AF-E66FE2C889BB}"/>
              </a:ext>
            </a:extLst>
          </p:cNvPr>
          <p:cNvSpPr>
            <a:spLocks noGrp="1"/>
          </p:cNvSpPr>
          <p:nvPr>
            <p:ph type="sldNum" sz="quarter" idx="12"/>
          </p:nvPr>
        </p:nvSpPr>
        <p:spPr/>
        <p:txBody>
          <a:bodyPr/>
          <a:lstStyle/>
          <a:p>
            <a:pPr>
              <a:defRPr/>
            </a:pPr>
            <a:fld id="{1ADF9307-8367-4296-A787-9228074D1E97}" type="slidenum">
              <a:rPr lang="zh-CN" altLang="zh-CN" smtClean="0"/>
              <a:pPr>
                <a:defRPr/>
              </a:pPr>
              <a:t>8</a:t>
            </a:fld>
            <a:endParaRPr lang="zh-CN"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a:extLst>
              <a:ext uri="{FF2B5EF4-FFF2-40B4-BE49-F238E27FC236}">
                <a16:creationId xmlns:a16="http://schemas.microsoft.com/office/drawing/2014/main" id="{0829610B-FA28-4912-935C-35723DEFB55B}"/>
              </a:ext>
            </a:extLst>
          </p:cNvPr>
          <p:cNvSpPr>
            <a:spLocks noGrp="1" noChangeArrowheads="1"/>
          </p:cNvSpPr>
          <p:nvPr>
            <p:ph idx="1"/>
          </p:nvPr>
        </p:nvSpPr>
        <p:spPr>
          <a:xfrm>
            <a:off x="1116013" y="2276475"/>
            <a:ext cx="7056437" cy="2593975"/>
          </a:xfrm>
        </p:spPr>
        <p:txBody>
          <a:bodyPr/>
          <a:lstStyle/>
          <a:p>
            <a:pPr marL="342900" lvl="1" indent="-342900" algn="just" eaLnBrk="1" hangingPunct="1">
              <a:buFont typeface="Wingdings" panose="05000000000000000000" pitchFamily="2" charset="2"/>
              <a:buChar char="¢"/>
              <a:defRPr/>
            </a:pPr>
            <a:r>
              <a:rPr lang="zh-CN" altLang="zh-CN" dirty="0">
                <a:latin typeface="Times New Roman" pitchFamily="18" charset="0"/>
                <a:ea typeface="楷体_GB2312" pitchFamily="1" charset="-122"/>
                <a:cs typeface="Times New Roman" pitchFamily="18" charset="0"/>
              </a:rPr>
              <a:t>在C++表达式后面加上</a:t>
            </a:r>
            <a:r>
              <a:rPr lang="zh-CN" altLang="zh-CN" dirty="0">
                <a:solidFill>
                  <a:srgbClr val="FF0000"/>
                </a:solidFill>
                <a:latin typeface="Times New Roman" pitchFamily="18" charset="0"/>
                <a:ea typeface="楷体_GB2312" pitchFamily="1" charset="-122"/>
                <a:cs typeface="Times New Roman" pitchFamily="18" charset="0"/>
              </a:rPr>
              <a:t>分号</a:t>
            </a:r>
          </a:p>
          <a:p>
            <a:pPr lvl="1" algn="just" eaLnBrk="1" hangingPunct="1">
              <a:defRPr/>
            </a:pPr>
            <a:r>
              <a:rPr lang="zh-CN" altLang="zh-CN" sz="2400" dirty="0">
                <a:latin typeface="Times New Roman" pitchFamily="18" charset="0"/>
                <a:ea typeface="楷体_GB2312" pitchFamily="1" charset="-122"/>
                <a:cs typeface="Times New Roman" pitchFamily="18" charset="0"/>
              </a:rPr>
              <a:t>格式：&lt;表达式&gt;;</a:t>
            </a:r>
          </a:p>
          <a:p>
            <a:pPr lvl="1" eaLnBrk="1" hangingPunct="1">
              <a:defRPr/>
            </a:pPr>
            <a:r>
              <a:rPr lang="zh-CN" altLang="zh-CN" sz="2400" dirty="0">
                <a:latin typeface="Times New Roman" pitchFamily="18" charset="0"/>
                <a:ea typeface="楷体_GB2312" pitchFamily="1" charset="-122"/>
                <a:cs typeface="Times New Roman" pitchFamily="18" charset="0"/>
              </a:rPr>
              <a:t>例如：a + b * c;</a:t>
            </a:r>
            <a:endParaRPr lang="en-US" altLang="zh-CN" sz="2400" dirty="0">
              <a:latin typeface="Times New Roman" pitchFamily="18" charset="0"/>
              <a:ea typeface="楷体_GB2312" pitchFamily="1" charset="-122"/>
              <a:cs typeface="Times New Roman" pitchFamily="18" charset="0"/>
            </a:endParaRPr>
          </a:p>
          <a:p>
            <a:pPr lvl="1" eaLnBrk="1" hangingPunct="1">
              <a:buFont typeface="Wingdings" panose="05000000000000000000" pitchFamily="2" charset="2"/>
              <a:buNone/>
              <a:defRPr/>
            </a:pPr>
            <a:endParaRPr lang="zh-CN" altLang="zh-CN" dirty="0">
              <a:latin typeface="Times New Roman" pitchFamily="18" charset="0"/>
              <a:ea typeface="楷体_GB2312" pitchFamily="1" charset="-122"/>
              <a:cs typeface="Times New Roman" pitchFamily="18" charset="0"/>
            </a:endParaRPr>
          </a:p>
          <a:p>
            <a:pPr eaLnBrk="1" hangingPunct="1">
              <a:defRPr/>
            </a:pPr>
            <a:r>
              <a:rPr lang="zh-CN" altLang="zh-CN" sz="2800" dirty="0">
                <a:latin typeface="Times New Roman" pitchFamily="18" charset="0"/>
                <a:ea typeface="楷体_GB2312" pitchFamily="1" charset="-122"/>
                <a:cs typeface="Times New Roman" pitchFamily="18" charset="0"/>
              </a:rPr>
              <a:t>连续的多个表达式语句按它们的书写次序（</a:t>
            </a:r>
            <a:r>
              <a:rPr lang="zh-CN" altLang="zh-CN" sz="2800" dirty="0">
                <a:solidFill>
                  <a:srgbClr val="FF0000"/>
                </a:solidFill>
                <a:latin typeface="Times New Roman" pitchFamily="18" charset="0"/>
                <a:ea typeface="楷体_GB2312" pitchFamily="1" charset="-122"/>
                <a:cs typeface="Times New Roman" pitchFamily="18" charset="0"/>
              </a:rPr>
              <a:t>从左到右、从上到下</a:t>
            </a:r>
            <a:r>
              <a:rPr lang="zh-CN" altLang="zh-CN" sz="2800" dirty="0">
                <a:latin typeface="Times New Roman" pitchFamily="18" charset="0"/>
                <a:ea typeface="楷体_GB2312" pitchFamily="1" charset="-122"/>
                <a:cs typeface="Times New Roman" pitchFamily="18" charset="0"/>
              </a:rPr>
              <a:t>）依次执行。</a:t>
            </a:r>
          </a:p>
        </p:txBody>
      </p:sp>
      <p:sp>
        <p:nvSpPr>
          <p:cNvPr id="4" name="Rectangle 2">
            <a:extLst>
              <a:ext uri="{FF2B5EF4-FFF2-40B4-BE49-F238E27FC236}">
                <a16:creationId xmlns:a16="http://schemas.microsoft.com/office/drawing/2014/main" id="{1C74962E-90B6-4FF6-93CE-E154A2B58CC8}"/>
              </a:ext>
            </a:extLst>
          </p:cNvPr>
          <p:cNvSpPr txBox="1">
            <a:spLocks noChangeArrowheads="1"/>
          </p:cNvSpPr>
          <p:nvPr/>
        </p:nvSpPr>
        <p:spPr bwMode="auto">
          <a:xfrm>
            <a:off x="1619250" y="360363"/>
            <a:ext cx="7310438" cy="1139825"/>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cs typeface="+mj-cs"/>
              </a:rPr>
              <a:t>3.2.1 </a:t>
            </a:r>
            <a:r>
              <a:rPr lang="zh-CN" altLang="en-US" sz="4000" kern="0" dirty="0">
                <a:solidFill>
                  <a:schemeClr val="tx2"/>
                </a:solidFill>
                <a:latin typeface="+mj-lt"/>
                <a:cs typeface="+mj-cs"/>
              </a:rPr>
              <a:t>表达式语句</a:t>
            </a:r>
            <a:endParaRPr lang="zh-CN" altLang="zh-CN" sz="4000" kern="0" dirty="0">
              <a:solidFill>
                <a:schemeClr val="tx2"/>
              </a:solidFill>
              <a:latin typeface="+mj-lt"/>
              <a:cs typeface="+mj-cs"/>
            </a:endParaRPr>
          </a:p>
        </p:txBody>
      </p:sp>
      <p:sp>
        <p:nvSpPr>
          <p:cNvPr id="2" name="灯片编号占位符 1">
            <a:extLst>
              <a:ext uri="{FF2B5EF4-FFF2-40B4-BE49-F238E27FC236}">
                <a16:creationId xmlns:a16="http://schemas.microsoft.com/office/drawing/2014/main" id="{9071C2AD-1834-44C3-9F6C-B7FE073C367A}"/>
              </a:ext>
            </a:extLst>
          </p:cNvPr>
          <p:cNvSpPr>
            <a:spLocks noGrp="1"/>
          </p:cNvSpPr>
          <p:nvPr>
            <p:ph type="sldNum" sz="quarter" idx="12"/>
          </p:nvPr>
        </p:nvSpPr>
        <p:spPr/>
        <p:txBody>
          <a:bodyPr/>
          <a:lstStyle/>
          <a:p>
            <a:pPr>
              <a:defRPr/>
            </a:pPr>
            <a:fld id="{1ADF9307-8367-4296-A787-9228074D1E97}" type="slidenum">
              <a:rPr lang="zh-CN" altLang="zh-CN" smtClean="0"/>
              <a:pPr>
                <a:defRPr/>
              </a:pPr>
              <a:t>9</a:t>
            </a:fld>
            <a:endParaRPr lang="zh-CN" altLang="zh-CN"/>
          </a:p>
        </p:txBody>
      </p:sp>
    </p:spTree>
  </p:cSld>
  <p:clrMapOvr>
    <a:masterClrMapping/>
  </p:clrMapOvr>
</p:sld>
</file>

<file path=ppt/theme/theme1.xml><?xml version="1.0" encoding="utf-8"?>
<a:theme xmlns:a="http://schemas.openxmlformats.org/drawingml/2006/main" name="XMU_Theme_4_3">
  <a:themeElements>
    <a:clrScheme name="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fontScheme name="Echo">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楷体_GB2312" pitchFamily="49" charset="-122"/>
          </a:defRPr>
        </a:defPPr>
      </a:lstStyle>
    </a:lnDef>
  </a:objectDefaults>
  <a:extraClrSchemeLst>
    <a:extraClrScheme>
      <a:clrScheme name="Echo 1">
        <a:dk1>
          <a:srgbClr val="25252F"/>
        </a:dk1>
        <a:lt1>
          <a:srgbClr val="9999FF"/>
        </a:lt1>
        <a:dk2>
          <a:srgbClr val="000000"/>
        </a:dk2>
        <a:lt2>
          <a:srgbClr val="FFFFFF"/>
        </a:lt2>
        <a:accent1>
          <a:srgbClr val="3366FF"/>
        </a:accent1>
        <a:accent2>
          <a:srgbClr val="003399"/>
        </a:accent2>
        <a:accent3>
          <a:srgbClr val="AAAAAA"/>
        </a:accent3>
        <a:accent4>
          <a:srgbClr val="8282DA"/>
        </a:accent4>
        <a:accent5>
          <a:srgbClr val="ADB8FF"/>
        </a:accent5>
        <a:accent6>
          <a:srgbClr val="002D8A"/>
        </a:accent6>
        <a:hlink>
          <a:srgbClr val="009999"/>
        </a:hlink>
        <a:folHlink>
          <a:srgbClr val="B2B2B2"/>
        </a:folHlink>
      </a:clrScheme>
      <a:clrMap bg1="dk2" tx1="lt1" bg2="dk1" tx2="lt2" accent1="accent1" accent2="accent2" accent3="accent3" accent4="accent4" accent5="accent5" accent6="accent6" hlink="hlink" folHlink="folHlink"/>
    </a:extraClrScheme>
    <a:extraClrScheme>
      <a:clrScheme name="Echo 2">
        <a:dk1>
          <a:srgbClr val="314183"/>
        </a:dk1>
        <a:lt1>
          <a:srgbClr val="FFFFFF"/>
        </a:lt1>
        <a:dk2>
          <a:srgbClr val="0B1E45"/>
        </a:dk2>
        <a:lt2>
          <a:srgbClr val="FFFFFF"/>
        </a:lt2>
        <a:accent1>
          <a:srgbClr val="6666FF"/>
        </a:accent1>
        <a:accent2>
          <a:srgbClr val="0066FF"/>
        </a:accent2>
        <a:accent3>
          <a:srgbClr val="AAABB0"/>
        </a:accent3>
        <a:accent4>
          <a:srgbClr val="DADADA"/>
        </a:accent4>
        <a:accent5>
          <a:srgbClr val="B8B8FF"/>
        </a:accent5>
        <a:accent6>
          <a:srgbClr val="005CE7"/>
        </a:accent6>
        <a:hlink>
          <a:srgbClr val="006699"/>
        </a:hlink>
        <a:folHlink>
          <a:srgbClr val="B2B2B2"/>
        </a:folHlink>
      </a:clrScheme>
      <a:clrMap bg1="dk2" tx1="lt1" bg2="dk1" tx2="lt2" accent1="accent1" accent2="accent2" accent3="accent3" accent4="accent4" accent5="accent5" accent6="accent6" hlink="hlink" folHlink="folHlink"/>
    </a:extraClrScheme>
    <a:extraClrScheme>
      <a:clrScheme name="Echo 3">
        <a:dk1>
          <a:srgbClr val="194349"/>
        </a:dk1>
        <a:lt1>
          <a:srgbClr val="FFFFCC"/>
        </a:lt1>
        <a:dk2>
          <a:srgbClr val="006666"/>
        </a:dk2>
        <a:lt2>
          <a:srgbClr val="FFFFFF"/>
        </a:lt2>
        <a:accent1>
          <a:srgbClr val="99CC00"/>
        </a:accent1>
        <a:accent2>
          <a:srgbClr val="00B6B2"/>
        </a:accent2>
        <a:accent3>
          <a:srgbClr val="AAB8B8"/>
        </a:accent3>
        <a:accent4>
          <a:srgbClr val="DADAAE"/>
        </a:accent4>
        <a:accent5>
          <a:srgbClr val="CAE2AA"/>
        </a:accent5>
        <a:accent6>
          <a:srgbClr val="00A5A1"/>
        </a:accent6>
        <a:hlink>
          <a:srgbClr val="669900"/>
        </a:hlink>
        <a:folHlink>
          <a:srgbClr val="666699"/>
        </a:folHlink>
      </a:clrScheme>
      <a:clrMap bg1="dk2" tx1="lt1" bg2="dk1" tx2="lt2" accent1="accent1" accent2="accent2" accent3="accent3" accent4="accent4" accent5="accent5" accent6="accent6" hlink="hlink" folHlink="folHlink"/>
    </a:extraClrScheme>
    <a:extraClrScheme>
      <a:clrScheme name="Echo 4">
        <a:dk1>
          <a:srgbClr val="194349"/>
        </a:dk1>
        <a:lt1>
          <a:srgbClr val="FFFFCC"/>
        </a:lt1>
        <a:dk2>
          <a:srgbClr val="0000FF"/>
        </a:dk2>
        <a:lt2>
          <a:srgbClr val="FFFFFF"/>
        </a:lt2>
        <a:accent1>
          <a:srgbClr val="0099FF"/>
        </a:accent1>
        <a:accent2>
          <a:srgbClr val="33CC33"/>
        </a:accent2>
        <a:accent3>
          <a:srgbClr val="AAAAFF"/>
        </a:accent3>
        <a:accent4>
          <a:srgbClr val="DADAAE"/>
        </a:accent4>
        <a:accent5>
          <a:srgbClr val="AACAFF"/>
        </a:accent5>
        <a:accent6>
          <a:srgbClr val="2DB9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cho 5">
        <a:dk1>
          <a:srgbClr val="194349"/>
        </a:dk1>
        <a:lt1>
          <a:srgbClr val="FFFFCC"/>
        </a:lt1>
        <a:dk2>
          <a:srgbClr val="72A497"/>
        </a:dk2>
        <a:lt2>
          <a:srgbClr val="000000"/>
        </a:lt2>
        <a:accent1>
          <a:srgbClr val="805D32"/>
        </a:accent1>
        <a:accent2>
          <a:srgbClr val="7D2F3C"/>
        </a:accent2>
        <a:accent3>
          <a:srgbClr val="BCCFC9"/>
        </a:accent3>
        <a:accent4>
          <a:srgbClr val="DADAAE"/>
        </a:accent4>
        <a:accent5>
          <a:srgbClr val="C0B6AD"/>
        </a:accent5>
        <a:accent6>
          <a:srgbClr val="712A35"/>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cho 6">
        <a:dk1>
          <a:srgbClr val="1C1C1C"/>
        </a:dk1>
        <a:lt1>
          <a:srgbClr val="FFFFFF"/>
        </a:lt1>
        <a:dk2>
          <a:srgbClr val="710F0F"/>
        </a:dk2>
        <a:lt2>
          <a:srgbClr val="FFFFFF"/>
        </a:lt2>
        <a:accent1>
          <a:srgbClr val="FF9900"/>
        </a:accent1>
        <a:accent2>
          <a:srgbClr val="FF3300"/>
        </a:accent2>
        <a:accent3>
          <a:srgbClr val="BBAAAA"/>
        </a:accent3>
        <a:accent4>
          <a:srgbClr val="DADADA"/>
        </a:accent4>
        <a:accent5>
          <a:srgbClr val="FFCAAA"/>
        </a:accent5>
        <a:accent6>
          <a:srgbClr val="E72D00"/>
        </a:accent6>
        <a:hlink>
          <a:srgbClr val="666699"/>
        </a:hlink>
        <a:folHlink>
          <a:srgbClr val="996633"/>
        </a:folHlink>
      </a:clrScheme>
      <a:clrMap bg1="dk2" tx1="lt1" bg2="dk1" tx2="lt2" accent1="accent1" accent2="accent2" accent3="accent3" accent4="accent4" accent5="accent5" accent6="accent6" hlink="hlink" folHlink="folHlink"/>
    </a:extraClrScheme>
    <a:extraClrScheme>
      <a:clrScheme name="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Echo 8">
        <a:dk1>
          <a:srgbClr val="000000"/>
        </a:dk1>
        <a:lt1>
          <a:srgbClr val="FFFFFF"/>
        </a:lt1>
        <a:dk2>
          <a:srgbClr val="000000"/>
        </a:dk2>
        <a:lt2>
          <a:srgbClr val="666699"/>
        </a:lt2>
        <a:accent1>
          <a:srgbClr val="FF9900"/>
        </a:accent1>
        <a:accent2>
          <a:srgbClr val="FF0000"/>
        </a:accent2>
        <a:accent3>
          <a:srgbClr val="FFFFFF"/>
        </a:accent3>
        <a:accent4>
          <a:srgbClr val="000000"/>
        </a:accent4>
        <a:accent5>
          <a:srgbClr val="FFCAAA"/>
        </a:accent5>
        <a:accent6>
          <a:srgbClr val="E70000"/>
        </a:accent6>
        <a:hlink>
          <a:srgbClr val="336699"/>
        </a:hlink>
        <a:folHlink>
          <a:srgbClr val="808080"/>
        </a:folHlink>
      </a:clrScheme>
      <a:clrMap bg1="lt1" tx1="dk1" bg2="lt2" tx2="dk2" accent1="accent1" accent2="accent2" accent3="accent3" accent4="accent4" accent5="accent5" accent6="accent6" hlink="hlink" folHlink="folHlink"/>
    </a:extraClrScheme>
    <a:extraClrScheme>
      <a:clrScheme name="Echo 9">
        <a:dk1>
          <a:srgbClr val="000000"/>
        </a:dk1>
        <a:lt1>
          <a:srgbClr val="FFFFFF"/>
        </a:lt1>
        <a:dk2>
          <a:srgbClr val="000000"/>
        </a:dk2>
        <a:lt2>
          <a:srgbClr val="666699"/>
        </a:lt2>
        <a:accent1>
          <a:srgbClr val="CC3300"/>
        </a:accent1>
        <a:accent2>
          <a:srgbClr val="CC9900"/>
        </a:accent2>
        <a:accent3>
          <a:srgbClr val="FFFFFF"/>
        </a:accent3>
        <a:accent4>
          <a:srgbClr val="000000"/>
        </a:accent4>
        <a:accent5>
          <a:srgbClr val="E2ADAA"/>
        </a:accent5>
        <a:accent6>
          <a:srgbClr val="B98A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
      <a:clrScheme name="Echo 10">
        <a:dk1>
          <a:srgbClr val="000000"/>
        </a:dk1>
        <a:lt1>
          <a:srgbClr val="FFFFFF"/>
        </a:lt1>
        <a:dk2>
          <a:srgbClr val="000000"/>
        </a:dk2>
        <a:lt2>
          <a:srgbClr val="666699"/>
        </a:lt2>
        <a:accent1>
          <a:srgbClr val="666699"/>
        </a:accent1>
        <a:accent2>
          <a:srgbClr val="9999FF"/>
        </a:accent2>
        <a:accent3>
          <a:srgbClr val="FFFFFF"/>
        </a:accent3>
        <a:accent4>
          <a:srgbClr val="000000"/>
        </a:accent4>
        <a:accent5>
          <a:srgbClr val="B8B8CA"/>
        </a:accent5>
        <a:accent6>
          <a:srgbClr val="8A8AE7"/>
        </a:accent6>
        <a:hlink>
          <a:srgbClr val="3366FF"/>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XMU_Theme_4_3" id="{1C527275-ECAD-42BD-B9CA-77F83F29C23F}" vid="{A447C622-6C11-4A24-81A1-7A3CB873886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XMU_Theme_4_3</Template>
  <TotalTime>687</TotalTime>
  <Pages>0</Pages>
  <Words>2996</Words>
  <Characters>0</Characters>
  <Application>Microsoft Office PowerPoint</Application>
  <DocSecurity>0</DocSecurity>
  <PresentationFormat>On-screen Show (4:3)</PresentationFormat>
  <Lines>0</Lines>
  <Paragraphs>464</Paragraphs>
  <Slides>44</Slides>
  <Notes>21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44</vt:i4>
      </vt:variant>
    </vt:vector>
  </HeadingPairs>
  <TitlesOfParts>
    <vt:vector size="54" baseType="lpstr">
      <vt:lpstr>宋体</vt:lpstr>
      <vt:lpstr>楷体_GB2312</vt:lpstr>
      <vt:lpstr>等线 Light</vt:lpstr>
      <vt:lpstr>Arial</vt:lpstr>
      <vt:lpstr>Calibri</vt:lpstr>
      <vt:lpstr>Calibri Light</vt:lpstr>
      <vt:lpstr>Times New Roman</vt:lpstr>
      <vt:lpstr>Verdana</vt:lpstr>
      <vt:lpstr>Wingdings</vt:lpstr>
      <vt:lpstr>XMU_Theme_4_3</vt:lpstr>
      <vt:lpstr>面向对象程序设计 (C++) Object-Oriented Programming (C++)</vt:lpstr>
      <vt:lpstr>第3章 程序的流程控制                    —— 语句</vt:lpstr>
      <vt:lpstr>本章内容</vt:lpstr>
      <vt:lpstr>本章内容</vt:lpstr>
      <vt:lpstr>3.1 概述</vt:lpstr>
      <vt:lpstr>PowerPoint Presentation</vt:lpstr>
      <vt:lpstr>PowerPoint Presentation</vt:lpstr>
      <vt:lpstr>本章内容</vt:lpstr>
      <vt:lpstr>PowerPoint Presentation</vt:lpstr>
      <vt:lpstr>3.2.2 复合语句</vt:lpstr>
      <vt:lpstr>3.2.3 空语句</vt:lpstr>
      <vt:lpstr>本章内容</vt:lpstr>
      <vt:lpstr>3.3 选择执行</vt:lpstr>
      <vt:lpstr> 3.3.1 if 语句</vt:lpstr>
      <vt:lpstr> 3.3.1 if 语句</vt:lpstr>
      <vt:lpstr> 3.3.1 if 语句</vt:lpstr>
      <vt:lpstr> 3.3.1 if 语句</vt:lpstr>
      <vt:lpstr> 3.3.1 if 语句</vt:lpstr>
      <vt:lpstr> 3.3.2 switch 语句</vt:lpstr>
      <vt:lpstr> 3.3.2 switch 语句</vt:lpstr>
      <vt:lpstr> 3.3.2 switch 语句</vt:lpstr>
      <vt:lpstr>本章内容</vt:lpstr>
      <vt:lpstr> 3.4.1 概述</vt:lpstr>
      <vt:lpstr> 3.4.2 while 语句</vt:lpstr>
      <vt:lpstr> 3.4.3 do-while 语句</vt:lpstr>
      <vt:lpstr>PowerPoint Presentation</vt:lpstr>
      <vt:lpstr>3.4.5 使用原则 </vt:lpstr>
      <vt:lpstr>3.4.6 循环程序设计实例</vt:lpstr>
      <vt:lpstr>例 1：计算从键盘输入的一系列整数的和，要求首先输入整数的个数。（计数控制的循环） </vt:lpstr>
      <vt:lpstr>例2：计算从键盘输入的一系列整数的和，要求输入以-1结束。（事件控制的循环）</vt:lpstr>
      <vt:lpstr>例3 从键盘接收字符，一直到输入了字符y(Y)或n(N)为止。 （事件控制的循环）</vt:lpstr>
      <vt:lpstr>3.4.n 循环优化问题</vt:lpstr>
      <vt:lpstr>例4：编程求出小于n的所有素数（质数）（1）</vt:lpstr>
      <vt:lpstr>例4：编程求出小于n的所有素数（质数）（2）</vt:lpstr>
      <vt:lpstr>例4：编程求出小于n的所有素数（质数）（3）</vt:lpstr>
      <vt:lpstr>本章内容</vt:lpstr>
      <vt:lpstr>3.5 无条件转移</vt:lpstr>
      <vt:lpstr>3.5.1 goto 语句</vt:lpstr>
      <vt:lpstr>3.5.2 break 语句</vt:lpstr>
      <vt:lpstr>3.5.3 continue 语句</vt:lpstr>
      <vt:lpstr>3.6 程序设计风格</vt:lpstr>
      <vt:lpstr>3.6 程序设计风格</vt:lpstr>
      <vt:lpstr>3.6 程序设计风格</vt:lpstr>
      <vt:lpstr>Q &amp; A</vt:lpstr>
    </vt:vector>
  </TitlesOfParts>
  <Manager/>
  <Company>CSD</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课程概况</dc:title>
  <dc:subject/>
  <dc:creator>Jinsong Su</dc:creator>
  <cp:keywords/>
  <dc:description/>
  <cp:lastModifiedBy>yinran chen</cp:lastModifiedBy>
  <cp:revision>314</cp:revision>
  <dcterms:created xsi:type="dcterms:W3CDTF">2005-02-20T09:54:04Z</dcterms:created>
  <dcterms:modified xsi:type="dcterms:W3CDTF">2024-03-10T15:55:47Z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2052-9.1.0.4984</vt:lpwstr>
  </property>
</Properties>
</file>