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5"/>
  </p:notesMasterIdLst>
  <p:handoutMasterIdLst>
    <p:handoutMasterId r:id="rId6"/>
  </p:handoutMasterIdLst>
  <p:sldIdLst>
    <p:sldId id="716" r:id="rId3"/>
    <p:sldId id="701" r:id="rId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00000"/>
    <a:srgbClr val="FF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63" y="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6/23/2022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6/23/2022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272822"/>
          </a:solidFill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132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2022/6/23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071" y="1447800"/>
            <a:ext cx="1093595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0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w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177" y="3415158"/>
            <a:ext cx="8825658" cy="221877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FFC000"/>
                </a:solidFill>
              </a:rPr>
              <a:t>信息学院</a:t>
            </a:r>
            <a:r>
              <a:rPr lang="zh-CN" altLang="zh-CN" sz="4000" b="1" dirty="0">
                <a:solidFill>
                  <a:srgbClr val="FFC000"/>
                </a:solidFill>
              </a:rPr>
              <a:t>| </a:t>
            </a:r>
            <a:r>
              <a:rPr lang="en-US" altLang="zh-CN" sz="4000" b="1" dirty="0">
                <a:solidFill>
                  <a:srgbClr val="FFC000"/>
                </a:solidFill>
              </a:rPr>
              <a:t>5DG</a:t>
            </a:r>
            <a:r>
              <a:rPr lang="zh-CN" altLang="en-US" sz="4000" b="1" dirty="0">
                <a:solidFill>
                  <a:srgbClr val="FFC000"/>
                </a:solidFill>
              </a:rPr>
              <a:t>在线编程实践</a:t>
            </a:r>
            <a:endParaRPr lang="en-US" altLang="zh-CN" sz="40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cap="none" dirty="0">
                <a:solidFill>
                  <a:srgbClr val="FFC000"/>
                </a:solidFill>
                <a:hlinkClick r:id="rId2"/>
              </a:rPr>
              <a:t>http://acwing.com</a:t>
            </a:r>
            <a:endParaRPr lang="en-US" altLang="zh-CN" sz="4000" b="1" dirty="0">
              <a:solidFill>
                <a:srgbClr val="FFC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041807" y="1674006"/>
            <a:ext cx="9582952" cy="11868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2.1 </a:t>
            </a:r>
            <a:r>
              <a:rPr lang="zh-CN" altLang="en-US" sz="5400" dirty="0">
                <a:solidFill>
                  <a:schemeClr val="tx1"/>
                </a:solidFill>
              </a:rPr>
              <a:t>习题课</a:t>
            </a:r>
          </a:p>
        </p:txBody>
      </p:sp>
    </p:spTree>
    <p:extLst>
      <p:ext uri="{BB962C8B-B14F-4D97-AF65-F5344CB8AC3E}">
        <p14:creationId xmlns:p14="http://schemas.microsoft.com/office/powerpoint/2010/main" val="83660851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8E1C3-E553-42A0-B5A5-D7C1D4F3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97" y="677332"/>
            <a:ext cx="9404723" cy="812801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zh-CN" altLang="en-US" dirty="0"/>
              <a:t>递归与递推 习题课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90CA7B-C5C0-4E51-A648-AA63CDF4D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497" y="1741664"/>
            <a:ext cx="9496691" cy="20273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AE3905-FA9C-4246-9155-A77E4D35DF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36"/>
          <a:stretch/>
        </p:blipFill>
        <p:spPr>
          <a:xfrm>
            <a:off x="615497" y="3987568"/>
            <a:ext cx="9562199" cy="14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7706"/>
      </p:ext>
    </p:extLst>
  </p:cSld>
  <p:clrMapOvr>
    <a:masterClrMapping/>
  </p:clrMapOvr>
  <p:transition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21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Microsoft YaHei UI</vt:lpstr>
      <vt:lpstr>宋体</vt:lpstr>
      <vt:lpstr>Arial</vt:lpstr>
      <vt:lpstr>Calibri</vt:lpstr>
      <vt:lpstr>Century Gothic</vt:lpstr>
      <vt:lpstr>Wingdings 3</vt:lpstr>
      <vt:lpstr>离子</vt:lpstr>
      <vt:lpstr>PowerPoint 演示文稿</vt:lpstr>
      <vt:lpstr>递归与递推 习题课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2022-06-23T00:00:39Z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