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2"/>
  </p:notesMasterIdLst>
  <p:handoutMasterIdLst>
    <p:handoutMasterId r:id="rId13"/>
  </p:handoutMasterIdLst>
  <p:sldIdLst>
    <p:sldId id="716" r:id="rId3"/>
    <p:sldId id="722" r:id="rId4"/>
    <p:sldId id="720" r:id="rId5"/>
    <p:sldId id="723" r:id="rId6"/>
    <p:sldId id="721" r:id="rId7"/>
    <p:sldId id="701" r:id="rId8"/>
    <p:sldId id="719" r:id="rId9"/>
    <p:sldId id="717" r:id="rId10"/>
    <p:sldId id="718" r:id="rId1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00000"/>
    <a:srgbClr val="FF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0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6/28/2022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6/28/2022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272822"/>
          </a:solidFill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132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2022/6/28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071" y="1447800"/>
            <a:ext cx="1093595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0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w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177" y="3415158"/>
            <a:ext cx="8825658" cy="221877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FFC000"/>
                </a:solidFill>
              </a:rPr>
              <a:t>信息学院</a:t>
            </a:r>
            <a:r>
              <a:rPr lang="zh-CN" altLang="zh-CN" sz="4000" b="1" dirty="0">
                <a:solidFill>
                  <a:srgbClr val="FFC000"/>
                </a:solidFill>
              </a:rPr>
              <a:t>| </a:t>
            </a:r>
            <a:r>
              <a:rPr lang="en-US" altLang="zh-CN" sz="4000" b="1" dirty="0">
                <a:solidFill>
                  <a:srgbClr val="FFC000"/>
                </a:solidFill>
              </a:rPr>
              <a:t>5DG</a:t>
            </a:r>
            <a:r>
              <a:rPr lang="zh-CN" altLang="en-US" sz="4000" b="1" dirty="0">
                <a:solidFill>
                  <a:srgbClr val="FFC000"/>
                </a:solidFill>
              </a:rPr>
              <a:t>在线编程实践</a:t>
            </a:r>
            <a:endParaRPr lang="en-US" altLang="zh-CN" sz="40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cap="none" dirty="0">
                <a:solidFill>
                  <a:srgbClr val="FFC000"/>
                </a:solidFill>
                <a:hlinkClick r:id="rId2"/>
              </a:rPr>
              <a:t>http://acwing.com</a:t>
            </a:r>
            <a:endParaRPr lang="en-US" altLang="zh-CN" sz="4000" b="1" dirty="0">
              <a:solidFill>
                <a:srgbClr val="FFC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041807" y="1674006"/>
            <a:ext cx="9582952" cy="11868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2.3 </a:t>
            </a:r>
            <a:r>
              <a:rPr lang="zh-CN" altLang="en-US" sz="5400" dirty="0">
                <a:solidFill>
                  <a:schemeClr val="tx1"/>
                </a:solidFill>
              </a:rPr>
              <a:t>习题课</a:t>
            </a:r>
          </a:p>
        </p:txBody>
      </p:sp>
    </p:spTree>
    <p:extLst>
      <p:ext uri="{BB962C8B-B14F-4D97-AF65-F5344CB8AC3E}">
        <p14:creationId xmlns:p14="http://schemas.microsoft.com/office/powerpoint/2010/main" val="83660851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前缀和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https</a:t>
            </a:r>
            <a:r>
              <a:rPr lang="en-US" altLang="zh-CN" sz="2800" dirty="0"/>
              <a:t>://www.acwing.com/problem/content/797/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88244"/>
            <a:ext cx="6774878" cy="56697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99" y="1189856"/>
            <a:ext cx="4290879" cy="54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8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前缀和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130" y="1173956"/>
            <a:ext cx="8131969" cy="56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6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子矩阵的和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14719"/>
            <a:ext cx="7303070" cy="56432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974" y="1214719"/>
            <a:ext cx="3762187" cy="56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2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子矩阵的和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81100"/>
            <a:ext cx="6593870" cy="56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8E1C3-E553-42A0-B5A5-D7C1D4F3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68" y="123713"/>
            <a:ext cx="9609647" cy="1065007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zh-CN" altLang="en-US" dirty="0"/>
              <a:t> 货仓选址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https://www.acwing.com/video/2285/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5071AC6-CB8A-4AB3-B67A-E7A1DCF08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95" y="1404415"/>
            <a:ext cx="7458489" cy="5051673"/>
          </a:xfrm>
        </p:spPr>
      </p:pic>
    </p:spTree>
    <p:extLst>
      <p:ext uri="{BB962C8B-B14F-4D97-AF65-F5344CB8AC3E}">
        <p14:creationId xmlns:p14="http://schemas.microsoft.com/office/powerpoint/2010/main" val="134347770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DEF8F-5258-4EA1-AAFB-52F0157B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货仓选址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A70802-7519-4D36-AB63-82A44AD2D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28" y="1318176"/>
            <a:ext cx="7896383" cy="53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0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82370-6342-45C8-9529-7FA86EE5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171482"/>
          </a:xfrm>
        </p:spPr>
        <p:txBody>
          <a:bodyPr/>
          <a:lstStyle/>
          <a:p>
            <a:pPr algn="ctr"/>
            <a:r>
              <a:rPr lang="zh-CN" altLang="en-US" dirty="0"/>
              <a:t>激光炸弹</a:t>
            </a:r>
            <a:r>
              <a:rPr lang="en-US" altLang="zh-CN" dirty="0"/>
              <a:t>(</a:t>
            </a:r>
            <a:r>
              <a:rPr lang="zh-CN" altLang="en-US" dirty="0"/>
              <a:t>前缀和</a:t>
            </a:r>
            <a:r>
              <a:rPr lang="en-US" altLang="zh-CN" dirty="0"/>
              <a:t>)</a:t>
            </a:r>
            <a:r>
              <a:rPr lang="en-US" altLang="zh-CN" sz="3200" dirty="0"/>
              <a:t> https://www.acwing.com/video/118/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84B301-B656-4CDB-B3F7-6A84EA2A1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477" y="1517726"/>
            <a:ext cx="7470065" cy="51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2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0F4E5-DD8C-41DA-88E2-3C1DDA4D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激光炸弹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2C10EF-C9B5-4A98-B9A7-E9D262749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810" y="1221890"/>
            <a:ext cx="5067181" cy="55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64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40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UI</vt:lpstr>
      <vt:lpstr>宋体</vt:lpstr>
      <vt:lpstr>Arial</vt:lpstr>
      <vt:lpstr>Calibri</vt:lpstr>
      <vt:lpstr>Century Gothic</vt:lpstr>
      <vt:lpstr>Wingdings 3</vt:lpstr>
      <vt:lpstr>离子</vt:lpstr>
      <vt:lpstr>PowerPoint 演示文稿</vt:lpstr>
      <vt:lpstr>前缀和 https://www.acwing.com/problem/content/797/</vt:lpstr>
      <vt:lpstr>前缀和</vt:lpstr>
      <vt:lpstr>子矩阵的和</vt:lpstr>
      <vt:lpstr>子矩阵的和</vt:lpstr>
      <vt:lpstr> 货仓选址 https://www.acwing.com/video/2285/</vt:lpstr>
      <vt:lpstr>货仓选址</vt:lpstr>
      <vt:lpstr>激光炸弹(前缀和) https://www.acwing.com/video/118/</vt:lpstr>
      <vt:lpstr>激光炸弹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2022-06-28T09:32:07Z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