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53105" y="2833370"/>
            <a:ext cx="603250" cy="1668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53105" y="4812665"/>
            <a:ext cx="4904740" cy="469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00B0F0"/>
                </a:solidFill>
              </a:rPr>
              <a:t>MultiTaskCenter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4395" y="2833370"/>
            <a:ext cx="603250" cy="1668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16320" y="2833370"/>
            <a:ext cx="603250" cy="1668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53960" y="2833370"/>
            <a:ext cx="603250" cy="1668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2" idx="0"/>
            <a:endCxn id="4" idx="0"/>
          </p:cNvCxnSpPr>
          <p:nvPr/>
        </p:nvCxnSpPr>
        <p:spPr>
          <a:xfrm rot="16200000">
            <a:off x="4270375" y="2117725"/>
            <a:ext cx="3175" cy="1431290"/>
          </a:xfrm>
          <a:prstGeom prst="curvedConnector3">
            <a:avLst>
              <a:gd name="adj1" fmla="val 7550000"/>
            </a:avLst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2" idx="0"/>
            <a:endCxn id="5" idx="0"/>
          </p:cNvCxnSpPr>
          <p:nvPr/>
        </p:nvCxnSpPr>
        <p:spPr>
          <a:xfrm rot="16200000">
            <a:off x="4986020" y="1402080"/>
            <a:ext cx="3175" cy="2863215"/>
          </a:xfrm>
          <a:prstGeom prst="curvedConnector3">
            <a:avLst>
              <a:gd name="adj1" fmla="val 17340000"/>
            </a:avLst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0"/>
            <a:endCxn id="6" idx="0"/>
          </p:cNvCxnSpPr>
          <p:nvPr/>
        </p:nvCxnSpPr>
        <p:spPr>
          <a:xfrm rot="16200000">
            <a:off x="6420485" y="1398905"/>
            <a:ext cx="3175" cy="2869565"/>
          </a:xfrm>
          <a:prstGeom prst="curvedConnector3">
            <a:avLst>
              <a:gd name="adj1" fmla="val 15260000"/>
            </a:avLst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12</cp:revision>
  <dcterms:created xsi:type="dcterms:W3CDTF">2015-05-05T08:02:00Z</dcterms:created>
  <dcterms:modified xsi:type="dcterms:W3CDTF">2017-12-07T03:27:15Z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