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F325-A7D2-40EF-968D-648E4FFD9EF0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7CCA-910F-4835-9682-8A7CB137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5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/>
              <p:cNvSpPr/>
              <p:nvPr/>
            </p:nvSpPr>
            <p:spPr>
              <a:xfrm>
                <a:off x="2252814" y="3741176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Isosceles Tri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14" y="3741176"/>
                <a:ext cx="1334730" cy="953727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sosceles Triangle 4"/>
              <p:cNvSpPr/>
              <p:nvPr/>
            </p:nvSpPr>
            <p:spPr>
              <a:xfrm>
                <a:off x="4511775" y="3741176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Isosceles Tri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75" y="3741176"/>
                <a:ext cx="1334730" cy="953727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sosceles Triangle 5"/>
              <p:cNvSpPr/>
              <p:nvPr/>
            </p:nvSpPr>
            <p:spPr>
              <a:xfrm>
                <a:off x="8587245" y="3746092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Isosceles Tri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45" y="3746092"/>
                <a:ext cx="1334730" cy="953727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56788" y="157317"/>
            <a:ext cx="1435510" cy="102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3431" y="2359745"/>
            <a:ext cx="1553497" cy="102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Bootstrapped Data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02392" y="2349914"/>
            <a:ext cx="1553497" cy="102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Bootstrapped Data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477862" y="2349914"/>
                <a:ext cx="1553497" cy="1022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Bootstrapped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62" y="2349914"/>
                <a:ext cx="1553497" cy="1022555"/>
              </a:xfrm>
              <a:prstGeom prst="rect">
                <a:avLst/>
              </a:prstGeom>
              <a:blipFill>
                <a:blip r:embed="rId5"/>
                <a:stretch>
                  <a:fillRect l="-389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/>
              <p:cNvSpPr/>
              <p:nvPr/>
            </p:nvSpPr>
            <p:spPr>
              <a:xfrm>
                <a:off x="5560143" y="5412660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Isosceles Tri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43" y="5412660"/>
                <a:ext cx="1334730" cy="953727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457339" y="2759181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28840" y="2759181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0341" y="2759181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2920180" y="1179872"/>
            <a:ext cx="3554363" cy="117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flipH="1">
            <a:off x="5179141" y="1179872"/>
            <a:ext cx="1295402" cy="117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>
            <a:off x="6474543" y="1179872"/>
            <a:ext cx="2780068" cy="117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4" idx="0"/>
          </p:cNvCxnSpPr>
          <p:nvPr/>
        </p:nvCxnSpPr>
        <p:spPr>
          <a:xfrm flipH="1">
            <a:off x="2920179" y="3382300"/>
            <a:ext cx="1" cy="35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5" idx="0"/>
          </p:cNvCxnSpPr>
          <p:nvPr/>
        </p:nvCxnSpPr>
        <p:spPr>
          <a:xfrm flipH="1">
            <a:off x="5179140" y="3372469"/>
            <a:ext cx="1" cy="36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6" idx="0"/>
          </p:cNvCxnSpPr>
          <p:nvPr/>
        </p:nvCxnSpPr>
        <p:spPr>
          <a:xfrm flipH="1">
            <a:off x="9254610" y="3372469"/>
            <a:ext cx="1" cy="37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1" idx="0"/>
          </p:cNvCxnSpPr>
          <p:nvPr/>
        </p:nvCxnSpPr>
        <p:spPr>
          <a:xfrm>
            <a:off x="2920179" y="4694903"/>
            <a:ext cx="3307329" cy="7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0"/>
          </p:cNvCxnSpPr>
          <p:nvPr/>
        </p:nvCxnSpPr>
        <p:spPr>
          <a:xfrm>
            <a:off x="5179140" y="4694903"/>
            <a:ext cx="1048368" cy="7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1" idx="0"/>
          </p:cNvCxnSpPr>
          <p:nvPr/>
        </p:nvCxnSpPr>
        <p:spPr>
          <a:xfrm flipH="1">
            <a:off x="6227508" y="4699819"/>
            <a:ext cx="3027102" cy="7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57339" y="4120947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8840" y="4120947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00341" y="4120947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/>
              <p:cNvSpPr/>
              <p:nvPr/>
            </p:nvSpPr>
            <p:spPr>
              <a:xfrm>
                <a:off x="2252814" y="3741176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Isosceles Tri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14" y="3741176"/>
                <a:ext cx="1334730" cy="953727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sosceles Triangle 4"/>
              <p:cNvSpPr/>
              <p:nvPr/>
            </p:nvSpPr>
            <p:spPr>
              <a:xfrm>
                <a:off x="4511775" y="3741176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Isosceles Tri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75" y="3741176"/>
                <a:ext cx="1334730" cy="953727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sosceles Triangle 5"/>
              <p:cNvSpPr/>
              <p:nvPr/>
            </p:nvSpPr>
            <p:spPr>
              <a:xfrm>
                <a:off x="8587245" y="3746092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Isosceles Tri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245" y="3746092"/>
                <a:ext cx="1334730" cy="953727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46505" y="2000864"/>
            <a:ext cx="1435510" cy="102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/>
              <p:cNvSpPr/>
              <p:nvPr/>
            </p:nvSpPr>
            <p:spPr>
              <a:xfrm>
                <a:off x="5560143" y="5412660"/>
                <a:ext cx="1334730" cy="953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Isosceles Tri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43" y="5412660"/>
                <a:ext cx="1334730" cy="95372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7" idx="2"/>
            <a:endCxn id="4" idx="0"/>
          </p:cNvCxnSpPr>
          <p:nvPr/>
        </p:nvCxnSpPr>
        <p:spPr>
          <a:xfrm flipH="1">
            <a:off x="2920179" y="3023419"/>
            <a:ext cx="3644081" cy="7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5" idx="0"/>
          </p:cNvCxnSpPr>
          <p:nvPr/>
        </p:nvCxnSpPr>
        <p:spPr>
          <a:xfrm flipH="1">
            <a:off x="5179140" y="3023419"/>
            <a:ext cx="1385120" cy="7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1" idx="0"/>
          </p:cNvCxnSpPr>
          <p:nvPr/>
        </p:nvCxnSpPr>
        <p:spPr>
          <a:xfrm>
            <a:off x="2920179" y="4694903"/>
            <a:ext cx="3307329" cy="7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0"/>
          </p:cNvCxnSpPr>
          <p:nvPr/>
        </p:nvCxnSpPr>
        <p:spPr>
          <a:xfrm>
            <a:off x="5179140" y="4694903"/>
            <a:ext cx="1048368" cy="7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1" idx="0"/>
          </p:cNvCxnSpPr>
          <p:nvPr/>
        </p:nvCxnSpPr>
        <p:spPr>
          <a:xfrm flipH="1">
            <a:off x="6227508" y="4699819"/>
            <a:ext cx="3027102" cy="71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6564260" y="3023419"/>
            <a:ext cx="2690350" cy="72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5" idx="1"/>
          </p:cNvCxnSpPr>
          <p:nvPr/>
        </p:nvCxnSpPr>
        <p:spPr>
          <a:xfrm>
            <a:off x="3253862" y="4218040"/>
            <a:ext cx="15915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457339" y="4120947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28840" y="4120947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00341" y="4120947"/>
            <a:ext cx="196646" cy="20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5"/>
            <a:endCxn id="34" idx="2"/>
          </p:cNvCxnSpPr>
          <p:nvPr/>
        </p:nvCxnSpPr>
        <p:spPr>
          <a:xfrm>
            <a:off x="5512823" y="4218040"/>
            <a:ext cx="944516" cy="4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6"/>
            <a:endCxn id="6" idx="1"/>
          </p:cNvCxnSpPr>
          <p:nvPr/>
        </p:nvCxnSpPr>
        <p:spPr>
          <a:xfrm>
            <a:off x="7796987" y="4222956"/>
            <a:ext cx="11239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56785" y="290051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78593" y="383414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2800" y="383414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7"/>
          </p:cNvCxnSpPr>
          <p:nvPr/>
        </p:nvCxnSpPr>
        <p:spPr>
          <a:xfrm flipH="1">
            <a:off x="4638048" y="2984090"/>
            <a:ext cx="1118737" cy="87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5943598" y="2984090"/>
            <a:ext cx="1246560" cy="87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9525" y="497960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73732" y="497960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2"/>
            <a:endCxn id="17" idx="7"/>
          </p:cNvCxnSpPr>
          <p:nvPr/>
        </p:nvCxnSpPr>
        <p:spPr>
          <a:xfrm flipH="1">
            <a:off x="6048980" y="3917720"/>
            <a:ext cx="1113820" cy="10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8" idx="1"/>
          </p:cNvCxnSpPr>
          <p:nvPr/>
        </p:nvCxnSpPr>
        <p:spPr>
          <a:xfrm>
            <a:off x="7349613" y="3917720"/>
            <a:ext cx="1251477" cy="10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0459" y="2550643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Years&lt;4.5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16474" y="34057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Hits&lt;117.5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4657" y="29840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66884" y="2984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89922" y="39903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02149" y="39903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44024" y="40012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165K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4956" y="51518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403K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39163" y="513748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845K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56785" y="290051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78593" y="3834146"/>
            <a:ext cx="186813" cy="167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2800" y="3834146"/>
            <a:ext cx="186813" cy="167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7"/>
          </p:cNvCxnSpPr>
          <p:nvPr/>
        </p:nvCxnSpPr>
        <p:spPr>
          <a:xfrm flipH="1">
            <a:off x="4638048" y="2984090"/>
            <a:ext cx="1118737" cy="87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5943598" y="2984090"/>
            <a:ext cx="1246560" cy="87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9525" y="4979606"/>
            <a:ext cx="186813" cy="167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73732" y="4979606"/>
            <a:ext cx="186813" cy="1671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2"/>
            <a:endCxn id="17" idx="7"/>
          </p:cNvCxnSpPr>
          <p:nvPr/>
        </p:nvCxnSpPr>
        <p:spPr>
          <a:xfrm flipH="1">
            <a:off x="6048980" y="3917720"/>
            <a:ext cx="1113820" cy="10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8" idx="1"/>
          </p:cNvCxnSpPr>
          <p:nvPr/>
        </p:nvCxnSpPr>
        <p:spPr>
          <a:xfrm>
            <a:off x="7349613" y="3917720"/>
            <a:ext cx="1251477" cy="10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10459" y="2550643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Years&lt;4.5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16474" y="34155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Hits&lt;117.5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4657" y="29840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66884" y="298409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89922" y="39903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02149" y="39903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44024" y="400129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4956" y="515185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39163" y="513748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Yaron</dc:creator>
  <cp:lastModifiedBy>Yaron</cp:lastModifiedBy>
  <cp:revision>7</cp:revision>
  <dcterms:created xsi:type="dcterms:W3CDTF">2017-01-15T20:05:35Z</dcterms:created>
  <dcterms:modified xsi:type="dcterms:W3CDTF">2017-01-22T18:03:22Z</dcterms:modified>
</cp:coreProperties>
</file>