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9" r:id="rId3"/>
    <p:sldId id="261" r:id="rId4"/>
    <p:sldId id="264" r:id="rId5"/>
    <p:sldId id="278" r:id="rId6"/>
    <p:sldId id="276" r:id="rId7"/>
    <p:sldId id="279" r:id="rId8"/>
    <p:sldId id="275" r:id="rId9"/>
    <p:sldId id="280" r:id="rId10"/>
    <p:sldId id="281" r:id="rId11"/>
    <p:sldId id="260" r:id="rId12"/>
    <p:sldId id="277" r:id="rId13"/>
    <p:sldId id="283" r:id="rId14"/>
    <p:sldId id="274" r:id="rId15"/>
    <p:sldId id="284" r:id="rId16"/>
    <p:sldId id="285" r:id="rId17"/>
    <p:sldId id="286" r:id="rId18"/>
    <p:sldId id="266" r:id="rId19"/>
    <p:sldId id="267"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05E"/>
    <a:srgbClr val="A3F2FD"/>
    <a:srgbClr val="45B1D2"/>
    <a:srgbClr val="0119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636" y="72"/>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9FB382-3D9B-4346-987F-99D71E9C8B9E}" type="datetimeFigureOut">
              <a:rPr lang="zh-CN" altLang="en-US" smtClean="0"/>
              <a:t>2020/5/8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06A1FA-382C-4573-B6A9-25762B83C5C5}" type="slidenum">
              <a:rPr lang="zh-CN" altLang="en-US" smtClean="0"/>
              <a:t>‹#›</a:t>
            </a:fld>
            <a:endParaRPr lang="zh-CN" altLang="en-US"/>
          </a:p>
        </p:txBody>
      </p:sp>
    </p:spTree>
    <p:extLst>
      <p:ext uri="{BB962C8B-B14F-4D97-AF65-F5344CB8AC3E}">
        <p14:creationId xmlns:p14="http://schemas.microsoft.com/office/powerpoint/2010/main" val="1614061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3C0A3-BB4C-4E75-8C09-0BD5B3C6AD06}" type="datetimeFigureOut">
              <a:rPr lang="zh-CN" altLang="en-US" smtClean="0"/>
              <a:t>2020/5/8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BA3E8-04D0-482A-842B-D2E551459FA3}" type="slidenum">
              <a:rPr lang="zh-CN" altLang="en-US" smtClean="0"/>
              <a:t>‹#›</a:t>
            </a:fld>
            <a:endParaRPr lang="zh-CN" altLang="en-US"/>
          </a:p>
        </p:txBody>
      </p:sp>
    </p:spTree>
    <p:extLst>
      <p:ext uri="{BB962C8B-B14F-4D97-AF65-F5344CB8AC3E}">
        <p14:creationId xmlns:p14="http://schemas.microsoft.com/office/powerpoint/2010/main" val="332868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a:t>
            </a:fld>
            <a:endParaRPr lang="zh-CN" altLang="en-US"/>
          </a:p>
        </p:txBody>
      </p:sp>
    </p:spTree>
    <p:extLst>
      <p:ext uri="{BB962C8B-B14F-4D97-AF65-F5344CB8AC3E}">
        <p14:creationId xmlns:p14="http://schemas.microsoft.com/office/powerpoint/2010/main" val="2532319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10</a:t>
            </a:fld>
            <a:endParaRPr lang="zh-CN" altLang="en-US"/>
          </a:p>
        </p:txBody>
      </p:sp>
    </p:spTree>
    <p:extLst>
      <p:ext uri="{BB962C8B-B14F-4D97-AF65-F5344CB8AC3E}">
        <p14:creationId xmlns:p14="http://schemas.microsoft.com/office/powerpoint/2010/main" val="1142118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11</a:t>
            </a:fld>
            <a:endParaRPr lang="zh-CN" altLang="en-US"/>
          </a:p>
        </p:txBody>
      </p:sp>
    </p:spTree>
    <p:extLst>
      <p:ext uri="{BB962C8B-B14F-4D97-AF65-F5344CB8AC3E}">
        <p14:creationId xmlns:p14="http://schemas.microsoft.com/office/powerpoint/2010/main" val="4082578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12</a:t>
            </a:fld>
            <a:endParaRPr lang="zh-CN" altLang="en-US"/>
          </a:p>
        </p:txBody>
      </p:sp>
    </p:spTree>
    <p:extLst>
      <p:ext uri="{BB962C8B-B14F-4D97-AF65-F5344CB8AC3E}">
        <p14:creationId xmlns:p14="http://schemas.microsoft.com/office/powerpoint/2010/main" val="1889832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13</a:t>
            </a:fld>
            <a:endParaRPr lang="zh-CN" altLang="en-US"/>
          </a:p>
        </p:txBody>
      </p:sp>
    </p:spTree>
    <p:extLst>
      <p:ext uri="{BB962C8B-B14F-4D97-AF65-F5344CB8AC3E}">
        <p14:creationId xmlns:p14="http://schemas.microsoft.com/office/powerpoint/2010/main" val="231306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14</a:t>
            </a:fld>
            <a:endParaRPr lang="zh-CN" altLang="en-US"/>
          </a:p>
        </p:txBody>
      </p:sp>
    </p:spTree>
    <p:extLst>
      <p:ext uri="{BB962C8B-B14F-4D97-AF65-F5344CB8AC3E}">
        <p14:creationId xmlns:p14="http://schemas.microsoft.com/office/powerpoint/2010/main" val="603102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15</a:t>
            </a:fld>
            <a:endParaRPr lang="zh-CN" altLang="en-US"/>
          </a:p>
        </p:txBody>
      </p:sp>
    </p:spTree>
    <p:extLst>
      <p:ext uri="{BB962C8B-B14F-4D97-AF65-F5344CB8AC3E}">
        <p14:creationId xmlns:p14="http://schemas.microsoft.com/office/powerpoint/2010/main" val="126142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16</a:t>
            </a:fld>
            <a:endParaRPr lang="zh-CN" altLang="en-US"/>
          </a:p>
        </p:txBody>
      </p:sp>
    </p:spTree>
    <p:extLst>
      <p:ext uri="{BB962C8B-B14F-4D97-AF65-F5344CB8AC3E}">
        <p14:creationId xmlns:p14="http://schemas.microsoft.com/office/powerpoint/2010/main" val="3759351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17</a:t>
            </a:fld>
            <a:endParaRPr lang="zh-CN" altLang="en-US"/>
          </a:p>
        </p:txBody>
      </p:sp>
    </p:spTree>
    <p:extLst>
      <p:ext uri="{BB962C8B-B14F-4D97-AF65-F5344CB8AC3E}">
        <p14:creationId xmlns:p14="http://schemas.microsoft.com/office/powerpoint/2010/main" val="1003705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18</a:t>
            </a:fld>
            <a:endParaRPr lang="zh-CN" altLang="en-US"/>
          </a:p>
        </p:txBody>
      </p:sp>
    </p:spTree>
    <p:extLst>
      <p:ext uri="{BB962C8B-B14F-4D97-AF65-F5344CB8AC3E}">
        <p14:creationId xmlns:p14="http://schemas.microsoft.com/office/powerpoint/2010/main" val="12632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19</a:t>
            </a:fld>
            <a:endParaRPr lang="zh-CN" altLang="en-US"/>
          </a:p>
        </p:txBody>
      </p:sp>
    </p:spTree>
    <p:extLst>
      <p:ext uri="{BB962C8B-B14F-4D97-AF65-F5344CB8AC3E}">
        <p14:creationId xmlns:p14="http://schemas.microsoft.com/office/powerpoint/2010/main" val="175279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2</a:t>
            </a:fld>
            <a:endParaRPr lang="zh-CN" altLang="en-US"/>
          </a:p>
        </p:txBody>
      </p:sp>
    </p:spTree>
    <p:extLst>
      <p:ext uri="{BB962C8B-B14F-4D97-AF65-F5344CB8AC3E}">
        <p14:creationId xmlns:p14="http://schemas.microsoft.com/office/powerpoint/2010/main" val="1464888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20</a:t>
            </a:fld>
            <a:endParaRPr lang="zh-CN" altLang="en-US"/>
          </a:p>
        </p:txBody>
      </p:sp>
    </p:spTree>
    <p:extLst>
      <p:ext uri="{BB962C8B-B14F-4D97-AF65-F5344CB8AC3E}">
        <p14:creationId xmlns:p14="http://schemas.microsoft.com/office/powerpoint/2010/main" val="207918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3</a:t>
            </a:fld>
            <a:endParaRPr lang="zh-CN" altLang="en-US"/>
          </a:p>
        </p:txBody>
      </p:sp>
    </p:spTree>
    <p:extLst>
      <p:ext uri="{BB962C8B-B14F-4D97-AF65-F5344CB8AC3E}">
        <p14:creationId xmlns:p14="http://schemas.microsoft.com/office/powerpoint/2010/main" val="276270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4</a:t>
            </a:fld>
            <a:endParaRPr lang="zh-CN" altLang="en-US"/>
          </a:p>
        </p:txBody>
      </p:sp>
    </p:spTree>
    <p:extLst>
      <p:ext uri="{BB962C8B-B14F-4D97-AF65-F5344CB8AC3E}">
        <p14:creationId xmlns:p14="http://schemas.microsoft.com/office/powerpoint/2010/main" val="175931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5</a:t>
            </a:fld>
            <a:endParaRPr lang="zh-CN" altLang="en-US"/>
          </a:p>
        </p:txBody>
      </p:sp>
    </p:spTree>
    <p:extLst>
      <p:ext uri="{BB962C8B-B14F-4D97-AF65-F5344CB8AC3E}">
        <p14:creationId xmlns:p14="http://schemas.microsoft.com/office/powerpoint/2010/main" val="4798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6</a:t>
            </a:fld>
            <a:endParaRPr lang="zh-CN" altLang="en-US"/>
          </a:p>
        </p:txBody>
      </p:sp>
    </p:spTree>
    <p:extLst>
      <p:ext uri="{BB962C8B-B14F-4D97-AF65-F5344CB8AC3E}">
        <p14:creationId xmlns:p14="http://schemas.microsoft.com/office/powerpoint/2010/main" val="77330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7</a:t>
            </a:fld>
            <a:endParaRPr lang="zh-CN" altLang="en-US"/>
          </a:p>
        </p:txBody>
      </p:sp>
    </p:spTree>
    <p:extLst>
      <p:ext uri="{BB962C8B-B14F-4D97-AF65-F5344CB8AC3E}">
        <p14:creationId xmlns:p14="http://schemas.microsoft.com/office/powerpoint/2010/main" val="2722285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8</a:t>
            </a:fld>
            <a:endParaRPr lang="zh-CN" altLang="en-US"/>
          </a:p>
        </p:txBody>
      </p:sp>
    </p:spTree>
    <p:extLst>
      <p:ext uri="{BB962C8B-B14F-4D97-AF65-F5344CB8AC3E}">
        <p14:creationId xmlns:p14="http://schemas.microsoft.com/office/powerpoint/2010/main" val="3991405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9</a:t>
            </a:fld>
            <a:endParaRPr lang="zh-CN" altLang="en-US"/>
          </a:p>
        </p:txBody>
      </p:sp>
    </p:spTree>
    <p:extLst>
      <p:ext uri="{BB962C8B-B14F-4D97-AF65-F5344CB8AC3E}">
        <p14:creationId xmlns:p14="http://schemas.microsoft.com/office/powerpoint/2010/main" val="132152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011925"/>
              </a:gs>
              <a:gs pos="50000">
                <a:srgbClr val="07405E"/>
              </a:gs>
              <a:gs pos="100000">
                <a:srgbClr val="01192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占位符 1"/>
          <p:cNvSpPr>
            <a:spLocks noGrp="1"/>
          </p:cNvSpPr>
          <p:nvPr>
            <p:ph type="title"/>
          </p:nvPr>
        </p:nvSpPr>
        <p:spPr>
          <a:xfrm>
            <a:off x="1569707" y="414842"/>
            <a:ext cx="9998901" cy="49387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124745"/>
            <a:ext cx="10972800" cy="500141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2020/5/8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8" name="矩形 7"/>
          <p:cNvSpPr/>
          <p:nvPr userDrawn="1"/>
        </p:nvSpPr>
        <p:spPr>
          <a:xfrm>
            <a:off x="147876" y="414842"/>
            <a:ext cx="1421831" cy="461665"/>
          </a:xfrm>
          <a:prstGeom prst="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lang="zh-CN" altLang="en-US" sz="2400" b="1" kern="1200" dirty="0">
          <a:solidFill>
            <a:prstClr val="white"/>
          </a:solidFill>
          <a:latin typeface="微软雅黑" pitchFamily="34" charset="-122"/>
          <a:ea typeface="微软雅黑" pitchFamily="34" charset="-122"/>
          <a:cs typeface="+mn-cs"/>
        </a:defRPr>
      </a:lvl1pPr>
    </p:titleStyle>
    <p:bodyStyle>
      <a:lvl1pPr marL="342900" indent="-3429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670911" y="-1983"/>
            <a:ext cx="9144000" cy="6858000"/>
          </a:xfrm>
          <a:prstGeom prst="rect">
            <a:avLst/>
          </a:prstGeom>
          <a:gradFill flip="none" rotWithShape="1">
            <a:gsLst>
              <a:gs pos="0">
                <a:srgbClr val="011925"/>
              </a:gs>
              <a:gs pos="50000">
                <a:srgbClr val="07405E"/>
              </a:gs>
              <a:gs pos="100000">
                <a:srgbClr val="01192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rot="181660">
            <a:off x="3967917" y="4065205"/>
            <a:ext cx="3365637" cy="2178434"/>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9" name="圆角矩形 8"/>
          <p:cNvSpPr/>
          <p:nvPr/>
        </p:nvSpPr>
        <p:spPr>
          <a:xfrm rot="438117">
            <a:off x="1496535" y="2848167"/>
            <a:ext cx="3255193" cy="2106948"/>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0" name="圆角矩形 9"/>
          <p:cNvSpPr/>
          <p:nvPr/>
        </p:nvSpPr>
        <p:spPr>
          <a:xfrm rot="984717">
            <a:off x="1112317" y="666294"/>
            <a:ext cx="3710786" cy="1356215"/>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60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1" name="圆角矩形 10"/>
          <p:cNvSpPr/>
          <p:nvPr/>
        </p:nvSpPr>
        <p:spPr>
          <a:xfrm rot="188303">
            <a:off x="4778391" y="2036564"/>
            <a:ext cx="2914298" cy="1672479"/>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41725" lon="19155471" rev="93798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3" name="圆角矩形 12"/>
          <p:cNvSpPr/>
          <p:nvPr/>
        </p:nvSpPr>
        <p:spPr>
          <a:xfrm rot="188303">
            <a:off x="7012721" y="3338895"/>
            <a:ext cx="2322687" cy="1422680"/>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686716" lon="18722727" rev="134457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4" name="圆角矩形 13"/>
          <p:cNvSpPr/>
          <p:nvPr/>
        </p:nvSpPr>
        <p:spPr>
          <a:xfrm rot="471172">
            <a:off x="9342438" y="3587460"/>
            <a:ext cx="1830265" cy="1234462"/>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210294" lon="17961556" rev="234792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5" name="圆角矩形 14"/>
          <p:cNvSpPr/>
          <p:nvPr/>
        </p:nvSpPr>
        <p:spPr>
          <a:xfrm rot="471172">
            <a:off x="7971951" y="2659149"/>
            <a:ext cx="1830265" cy="1234462"/>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210294" lon="17961556" rev="234792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6" name="圆角矩形 15"/>
          <p:cNvSpPr/>
          <p:nvPr/>
        </p:nvSpPr>
        <p:spPr>
          <a:xfrm rot="471172">
            <a:off x="9078536" y="2484779"/>
            <a:ext cx="1598860" cy="1078386"/>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7" name="圆角矩形 16"/>
          <p:cNvSpPr/>
          <p:nvPr/>
        </p:nvSpPr>
        <p:spPr>
          <a:xfrm rot="471172">
            <a:off x="10026963" y="3415938"/>
            <a:ext cx="1027614" cy="693097"/>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8" name="圆角矩形 17"/>
          <p:cNvSpPr/>
          <p:nvPr/>
        </p:nvSpPr>
        <p:spPr>
          <a:xfrm rot="471172">
            <a:off x="6316384" y="1775426"/>
            <a:ext cx="2485648" cy="1288488"/>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9" name="圆角矩形 18"/>
          <p:cNvSpPr/>
          <p:nvPr/>
        </p:nvSpPr>
        <p:spPr>
          <a:xfrm rot="188303">
            <a:off x="4752105" y="2023512"/>
            <a:ext cx="3054684" cy="1753045"/>
          </a:xfrm>
          <a:prstGeom prst="roundRect">
            <a:avLst>
              <a:gd name="adj" fmla="val 24096"/>
            </a:avLst>
          </a:prstGeom>
          <a:solidFill>
            <a:srgbClr val="E5FFFE">
              <a:alpha val="83000"/>
            </a:srgbClr>
          </a:solidFill>
          <a:ln>
            <a:solidFill>
              <a:schemeClr val="bg1"/>
            </a:solidFill>
          </a:ln>
          <a:effectLst>
            <a:glow rad="1270000">
              <a:schemeClr val="accent5">
                <a:satMod val="175000"/>
                <a:alpha val="69000"/>
              </a:schemeClr>
            </a:glow>
            <a:softEdge rad="31750"/>
          </a:effectLst>
          <a:scene3d>
            <a:camera prst="perspectiveFront" fov="3300000">
              <a:rot lat="19941725" lon="19155471" rev="93798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pic>
        <p:nvPicPr>
          <p:cNvPr id="1026" name="Picture 2" descr="C:\Users\md\Desktop\xpic6209.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88088" y="129811"/>
            <a:ext cx="5285134" cy="3394254"/>
          </a:xfrm>
          <a:prstGeom prst="rect">
            <a:avLst/>
          </a:prstGeom>
          <a:noFill/>
          <a:extLst>
            <a:ext uri="{909E8E84-426E-40DD-AFC4-6F175D3DCCD1}">
              <a14:hiddenFill xmlns:a14="http://schemas.microsoft.com/office/drawing/2010/main">
                <a:solidFill>
                  <a:srgbClr val="FFFFFF"/>
                </a:solidFill>
              </a14:hiddenFill>
            </a:ext>
          </a:extLst>
        </p:spPr>
      </p:pic>
      <p:sp>
        <p:nvSpPr>
          <p:cNvPr id="23" name="标题 1"/>
          <p:cNvSpPr txBox="1">
            <a:spLocks/>
          </p:cNvSpPr>
          <p:nvPr/>
        </p:nvSpPr>
        <p:spPr>
          <a:xfrm>
            <a:off x="6218908" y="4697645"/>
            <a:ext cx="4392488" cy="1077218"/>
          </a:xfrm>
          <a:prstGeom prst="rect">
            <a:avLst/>
          </a:prstGeom>
        </p:spPr>
        <p:txBody>
          <a:bodyPr wrap="square">
            <a:spAutoFit/>
          </a:bodyPr>
          <a:lstStyle>
            <a:defPPr>
              <a:defRPr lang="zh-CN"/>
            </a:defPPr>
            <a:lvl1pPr lvl="0">
              <a:defRPr sz="2400" b="1">
                <a:gradFill>
                  <a:gsLst>
                    <a:gs pos="100000">
                      <a:srgbClr val="398EB6"/>
                    </a:gs>
                    <a:gs pos="0">
                      <a:srgbClr val="B4DAF1"/>
                    </a:gs>
                  </a:gsLst>
                  <a:path path="circle">
                    <a:fillToRect l="50000" t="50000" r="50000" b="50000"/>
                  </a:path>
                </a:gradFill>
                <a:latin typeface="微软雅黑" pitchFamily="34" charset="-122"/>
                <a:ea typeface="微软雅黑" pitchFamily="34" charset="-122"/>
              </a:defRPr>
            </a:lvl1pPr>
          </a:lstStyle>
          <a:p>
            <a:pPr algn="ctr"/>
            <a:r>
              <a:rPr lang="zh-CN" altLang="en-US" sz="3200" dirty="0"/>
              <a:t>教学综合信息服务平台测试成果展示</a:t>
            </a:r>
          </a:p>
        </p:txBody>
      </p:sp>
      <p:sp>
        <p:nvSpPr>
          <p:cNvPr id="24" name="副标题 2"/>
          <p:cNvSpPr txBox="1">
            <a:spLocks/>
          </p:cNvSpPr>
          <p:nvPr/>
        </p:nvSpPr>
        <p:spPr>
          <a:xfrm>
            <a:off x="6888088" y="5807695"/>
            <a:ext cx="3535462" cy="432048"/>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defRPr/>
            </a:pPr>
            <a:r>
              <a:rPr lang="zh-CN" altLang="en-US" sz="2400" dirty="0">
                <a:solidFill>
                  <a:schemeClr val="bg1"/>
                </a:solidFill>
                <a:latin typeface="Verdana"/>
                <a:ea typeface="微软雅黑"/>
              </a:rPr>
              <a:t>杨凯静</a:t>
            </a:r>
          </a:p>
        </p:txBody>
      </p:sp>
    </p:spTree>
    <p:extLst>
      <p:ext uri="{BB962C8B-B14F-4D97-AF65-F5344CB8AC3E}">
        <p14:creationId xmlns:p14="http://schemas.microsoft.com/office/powerpoint/2010/main" val="2433591562"/>
      </p:ext>
    </p:extLst>
  </p:cSld>
  <p:clrMapOvr>
    <a:masterClrMapping/>
  </p:clrMapOvr>
  <mc:AlternateContent xmlns:mc="http://schemas.openxmlformats.org/markup-compatibility/2006" xmlns:p14="http://schemas.microsoft.com/office/powerpoint/2010/main">
    <mc:Choice Requires="p14">
      <p:transition spd="med" p14:dur="700" advTm="5812">
        <p:fade/>
      </p:transition>
    </mc:Choice>
    <mc:Fallback xmlns="">
      <p:transition spd="med" advTm="58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1+#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00" fill="hold"/>
                                        <p:tgtEl>
                                          <p:spTgt spid="9"/>
                                        </p:tgtEl>
                                        <p:attrNameLst>
                                          <p:attrName>ppt_x</p:attrName>
                                        </p:attrNameLst>
                                      </p:cBhvr>
                                      <p:tavLst>
                                        <p:tav tm="0">
                                          <p:val>
                                            <p:strVal val="1+#ppt_w/2"/>
                                          </p:val>
                                        </p:tav>
                                        <p:tav tm="100000">
                                          <p:val>
                                            <p:strVal val="#ppt_x"/>
                                          </p:val>
                                        </p:tav>
                                      </p:tavLst>
                                    </p:anim>
                                    <p:anim calcmode="lin" valueType="num">
                                      <p:cBhvr additive="base">
                                        <p:cTn id="12" dur="3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300" fill="hold"/>
                                        <p:tgtEl>
                                          <p:spTgt spid="10"/>
                                        </p:tgtEl>
                                        <p:attrNameLst>
                                          <p:attrName>ppt_x</p:attrName>
                                        </p:attrNameLst>
                                      </p:cBhvr>
                                      <p:tavLst>
                                        <p:tav tm="0">
                                          <p:val>
                                            <p:strVal val="1+#ppt_w/2"/>
                                          </p:val>
                                        </p:tav>
                                        <p:tav tm="100000">
                                          <p:val>
                                            <p:strVal val="#ppt_x"/>
                                          </p:val>
                                        </p:tav>
                                      </p:tavLst>
                                    </p:anim>
                                    <p:anim calcmode="lin" valueType="num">
                                      <p:cBhvr additive="base">
                                        <p:cTn id="16" dur="3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4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300" fill="hold"/>
                                        <p:tgtEl>
                                          <p:spTgt spid="13"/>
                                        </p:tgtEl>
                                        <p:attrNameLst>
                                          <p:attrName>ppt_x</p:attrName>
                                        </p:attrNameLst>
                                      </p:cBhvr>
                                      <p:tavLst>
                                        <p:tav tm="0">
                                          <p:val>
                                            <p:strVal val="1+#ppt_w/2"/>
                                          </p:val>
                                        </p:tav>
                                        <p:tav tm="100000">
                                          <p:val>
                                            <p:strVal val="#ppt_x"/>
                                          </p:val>
                                        </p:tav>
                                      </p:tavLst>
                                    </p:anim>
                                    <p:anim calcmode="lin" valueType="num">
                                      <p:cBhvr additive="base">
                                        <p:cTn id="20" dur="3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300" fill="hold"/>
                                        <p:tgtEl>
                                          <p:spTgt spid="14"/>
                                        </p:tgtEl>
                                        <p:attrNameLst>
                                          <p:attrName>ppt_x</p:attrName>
                                        </p:attrNameLst>
                                      </p:cBhvr>
                                      <p:tavLst>
                                        <p:tav tm="0">
                                          <p:val>
                                            <p:strVal val="1+#ppt_w/2"/>
                                          </p:val>
                                        </p:tav>
                                        <p:tav tm="100000">
                                          <p:val>
                                            <p:strVal val="#ppt_x"/>
                                          </p:val>
                                        </p:tav>
                                      </p:tavLst>
                                    </p:anim>
                                    <p:anim calcmode="lin" valueType="num">
                                      <p:cBhvr additive="base">
                                        <p:cTn id="24" dur="3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6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300" fill="hold"/>
                                        <p:tgtEl>
                                          <p:spTgt spid="15"/>
                                        </p:tgtEl>
                                        <p:attrNameLst>
                                          <p:attrName>ppt_x</p:attrName>
                                        </p:attrNameLst>
                                      </p:cBhvr>
                                      <p:tavLst>
                                        <p:tav tm="0">
                                          <p:val>
                                            <p:strVal val="1+#ppt_w/2"/>
                                          </p:val>
                                        </p:tav>
                                        <p:tav tm="100000">
                                          <p:val>
                                            <p:strVal val="#ppt_x"/>
                                          </p:val>
                                        </p:tav>
                                      </p:tavLst>
                                    </p:anim>
                                    <p:anim calcmode="lin" valueType="num">
                                      <p:cBhvr additive="base">
                                        <p:cTn id="28" dur="3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7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300" fill="hold"/>
                                        <p:tgtEl>
                                          <p:spTgt spid="16"/>
                                        </p:tgtEl>
                                        <p:attrNameLst>
                                          <p:attrName>ppt_x</p:attrName>
                                        </p:attrNameLst>
                                      </p:cBhvr>
                                      <p:tavLst>
                                        <p:tav tm="0">
                                          <p:val>
                                            <p:strVal val="1+#ppt_w/2"/>
                                          </p:val>
                                        </p:tav>
                                        <p:tav tm="100000">
                                          <p:val>
                                            <p:strVal val="#ppt_x"/>
                                          </p:val>
                                        </p:tav>
                                      </p:tavLst>
                                    </p:anim>
                                    <p:anim calcmode="lin" valueType="num">
                                      <p:cBhvr additive="base">
                                        <p:cTn id="32" dur="3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80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300" fill="hold"/>
                                        <p:tgtEl>
                                          <p:spTgt spid="17"/>
                                        </p:tgtEl>
                                        <p:attrNameLst>
                                          <p:attrName>ppt_x</p:attrName>
                                        </p:attrNameLst>
                                      </p:cBhvr>
                                      <p:tavLst>
                                        <p:tav tm="0">
                                          <p:val>
                                            <p:strVal val="1+#ppt_w/2"/>
                                          </p:val>
                                        </p:tav>
                                        <p:tav tm="100000">
                                          <p:val>
                                            <p:strVal val="#ppt_x"/>
                                          </p:val>
                                        </p:tav>
                                      </p:tavLst>
                                    </p:anim>
                                    <p:anim calcmode="lin" valueType="num">
                                      <p:cBhvr additive="base">
                                        <p:cTn id="36" dur="3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00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300" fill="hold"/>
                                        <p:tgtEl>
                                          <p:spTgt spid="18"/>
                                        </p:tgtEl>
                                        <p:attrNameLst>
                                          <p:attrName>ppt_x</p:attrName>
                                        </p:attrNameLst>
                                      </p:cBhvr>
                                      <p:tavLst>
                                        <p:tav tm="0">
                                          <p:val>
                                            <p:strVal val="1+#ppt_w/2"/>
                                          </p:val>
                                        </p:tav>
                                        <p:tav tm="100000">
                                          <p:val>
                                            <p:strVal val="#ppt_x"/>
                                          </p:val>
                                        </p:tav>
                                      </p:tavLst>
                                    </p:anim>
                                    <p:anim calcmode="lin" valueType="num">
                                      <p:cBhvr additive="base">
                                        <p:cTn id="40" dur="300" fill="hold"/>
                                        <p:tgtEl>
                                          <p:spTgt spid="1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12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300" fill="hold"/>
                                        <p:tgtEl>
                                          <p:spTgt spid="11"/>
                                        </p:tgtEl>
                                        <p:attrNameLst>
                                          <p:attrName>ppt_x</p:attrName>
                                        </p:attrNameLst>
                                      </p:cBhvr>
                                      <p:tavLst>
                                        <p:tav tm="0">
                                          <p:val>
                                            <p:strVal val="1+#ppt_w/2"/>
                                          </p:val>
                                        </p:tav>
                                        <p:tav tm="100000">
                                          <p:val>
                                            <p:strVal val="#ppt_x"/>
                                          </p:val>
                                        </p:tav>
                                      </p:tavLst>
                                    </p:anim>
                                    <p:anim calcmode="lin" valueType="num">
                                      <p:cBhvr additive="base">
                                        <p:cTn id="44" dur="300" fill="hold"/>
                                        <p:tgtEl>
                                          <p:spTgt spid="11"/>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2" presetClass="entr" presetSubtype="3" fill="hold" nodeType="afterEffect">
                                  <p:stCondLst>
                                    <p:cond delay="0"/>
                                  </p:stCondLst>
                                  <p:childTnLst>
                                    <p:set>
                                      <p:cBhvr>
                                        <p:cTn id="47" dur="1" fill="hold">
                                          <p:stCondLst>
                                            <p:cond delay="0"/>
                                          </p:stCondLst>
                                        </p:cTn>
                                        <p:tgtEl>
                                          <p:spTgt spid="1026"/>
                                        </p:tgtEl>
                                        <p:attrNameLst>
                                          <p:attrName>style.visibility</p:attrName>
                                        </p:attrNameLst>
                                      </p:cBhvr>
                                      <p:to>
                                        <p:strVal val="visible"/>
                                      </p:to>
                                    </p:set>
                                    <p:anim calcmode="lin" valueType="num">
                                      <p:cBhvr additive="base">
                                        <p:cTn id="48" dur="1000" fill="hold"/>
                                        <p:tgtEl>
                                          <p:spTgt spid="1026"/>
                                        </p:tgtEl>
                                        <p:attrNameLst>
                                          <p:attrName>ppt_x</p:attrName>
                                        </p:attrNameLst>
                                      </p:cBhvr>
                                      <p:tavLst>
                                        <p:tav tm="0">
                                          <p:val>
                                            <p:strVal val="1+#ppt_w/2"/>
                                          </p:val>
                                        </p:tav>
                                        <p:tav tm="100000">
                                          <p:val>
                                            <p:strVal val="#ppt_x"/>
                                          </p:val>
                                        </p:tav>
                                      </p:tavLst>
                                    </p:anim>
                                    <p:anim calcmode="lin" valueType="num">
                                      <p:cBhvr additive="base">
                                        <p:cTn id="49" dur="1000" fill="hold"/>
                                        <p:tgtEl>
                                          <p:spTgt spid="1026"/>
                                        </p:tgtEl>
                                        <p:attrNameLst>
                                          <p:attrName>ppt_y</p:attrName>
                                        </p:attrNameLst>
                                      </p:cBhvr>
                                      <p:tavLst>
                                        <p:tav tm="0">
                                          <p:val>
                                            <p:strVal val="0-#ppt_h/2"/>
                                          </p:val>
                                        </p:tav>
                                        <p:tav tm="100000">
                                          <p:val>
                                            <p:strVal val="#ppt_y"/>
                                          </p:val>
                                        </p:tav>
                                      </p:tavLst>
                                    </p:anim>
                                  </p:childTnLst>
                                </p:cTn>
                              </p:par>
                            </p:childTnLst>
                          </p:cTn>
                        </p:par>
                        <p:par>
                          <p:cTn id="50" fill="hold">
                            <p:stCondLst>
                              <p:cond delay="2500"/>
                            </p:stCondLst>
                            <p:childTnLst>
                              <p:par>
                                <p:cTn id="51" presetID="10" presetClass="exit" presetSubtype="0" fill="hold" grpId="1" nodeType="after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26" presetClass="emph" presetSubtype="0" repeatCount="indefinite" fill="hold" grpId="1" nodeType="withEffect">
                                  <p:stCondLst>
                                    <p:cond delay="0"/>
                                  </p:stCondLst>
                                  <p:endCondLst>
                                    <p:cond evt="onNext" delay="0">
                                      <p:tgtEl>
                                        <p:sldTgt/>
                                      </p:tgtEl>
                                    </p:cond>
                                  </p:endCondLst>
                                  <p:childTnLst>
                                    <p:animEffect transition="out" filter="fade">
                                      <p:cBhvr>
                                        <p:cTn id="58" dur="500" tmFilter="0, 0; .2, .5; .8, .5; 1, 0"/>
                                        <p:tgtEl>
                                          <p:spTgt spid="19"/>
                                        </p:tgtEl>
                                      </p:cBhvr>
                                    </p:animEffect>
                                    <p:animScale>
                                      <p:cBhvr>
                                        <p:cTn id="59" dur="250" autoRev="1" fill="hold"/>
                                        <p:tgtEl>
                                          <p:spTgt spid="19"/>
                                        </p:tgtEl>
                                      </p:cBhvr>
                                      <p:by x="105000" y="105000"/>
                                    </p:animScale>
                                  </p:childTnLst>
                                </p:cTn>
                              </p:par>
                              <p:par>
                                <p:cTn id="60" presetID="10" presetClass="entr" presetSubtype="0" fill="hold" grpId="0" nodeType="withEffect">
                                  <p:stCondLst>
                                    <p:cond delay="0"/>
                                  </p:stCondLst>
                                  <p:iterate type="lt">
                                    <p:tmPct val="10000"/>
                                  </p:iterate>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par>
                                <p:cTn id="63" presetID="42" presetClass="entr" presetSubtype="0" fill="hold" grpId="0" nodeType="withEffect">
                                  <p:stCondLst>
                                    <p:cond delay="130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anim calcmode="lin" valueType="num">
                                      <p:cBhvr>
                                        <p:cTn id="66" dur="500" fill="hold"/>
                                        <p:tgtEl>
                                          <p:spTgt spid="24"/>
                                        </p:tgtEl>
                                        <p:attrNameLst>
                                          <p:attrName>ppt_x</p:attrName>
                                        </p:attrNameLst>
                                      </p:cBhvr>
                                      <p:tavLst>
                                        <p:tav tm="0">
                                          <p:val>
                                            <p:strVal val="#ppt_x"/>
                                          </p:val>
                                        </p:tav>
                                        <p:tav tm="100000">
                                          <p:val>
                                            <p:strVal val="#ppt_x"/>
                                          </p:val>
                                        </p:tav>
                                      </p:tavLst>
                                    </p:anim>
                                    <p:anim calcmode="lin" valueType="num">
                                      <p:cBhvr>
                                        <p:cTn id="67"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3" grpId="0" animBg="1"/>
      <p:bldP spid="14" grpId="0" animBg="1"/>
      <p:bldP spid="15" grpId="0" animBg="1"/>
      <p:bldP spid="16" grpId="0" animBg="1"/>
      <p:bldP spid="17" grpId="0" animBg="1"/>
      <p:bldP spid="18" grpId="0" animBg="1"/>
      <p:bldP spid="19" grpId="0" animBg="1"/>
      <p:bldP spid="19" grpId="1" animBg="1"/>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pPr lvl="0"/>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手工测试</a:t>
            </a:r>
          </a:p>
        </p:txBody>
      </p:sp>
      <p:grpSp>
        <p:nvGrpSpPr>
          <p:cNvPr id="9" name="组合 8"/>
          <p:cNvGrpSpPr/>
          <p:nvPr/>
        </p:nvGrpSpPr>
        <p:grpSpPr>
          <a:xfrm>
            <a:off x="6807236" y="2808263"/>
            <a:ext cx="1364680" cy="2671722"/>
            <a:chOff x="5764630" y="3707166"/>
            <a:chExt cx="1364680" cy="2671722"/>
          </a:xfrm>
        </p:grpSpPr>
        <p:sp>
          <p:nvSpPr>
            <p:cNvPr id="10" name="未知"/>
            <p:cNvSpPr>
              <a:spLocks noChangeAspect="1"/>
            </p:cNvSpPr>
            <p:nvPr/>
          </p:nvSpPr>
          <p:spPr bwMode="auto">
            <a:xfrm>
              <a:off x="5764630" y="3707166"/>
              <a:ext cx="1364680" cy="2671722"/>
            </a:xfrm>
            <a:custGeom>
              <a:avLst/>
              <a:gdLst/>
              <a:ahLst/>
              <a:cxnLst>
                <a:cxn ang="0">
                  <a:pos x="0" y="381"/>
                </a:cxn>
                <a:cxn ang="0">
                  <a:pos x="949" y="0"/>
                </a:cxn>
                <a:cxn ang="0">
                  <a:pos x="967" y="1507"/>
                </a:cxn>
                <a:cxn ang="0">
                  <a:pos x="7" y="1507"/>
                </a:cxn>
                <a:cxn ang="0">
                  <a:pos x="0" y="381"/>
                </a:cxn>
              </a:cxnLst>
              <a:rect l="0" t="0" r="r" b="b"/>
              <a:pathLst>
                <a:path w="967" h="1507">
                  <a:moveTo>
                    <a:pt x="0" y="381"/>
                  </a:moveTo>
                  <a:lnTo>
                    <a:pt x="949" y="0"/>
                  </a:lnTo>
                  <a:lnTo>
                    <a:pt x="967" y="1507"/>
                  </a:lnTo>
                  <a:lnTo>
                    <a:pt x="7" y="1507"/>
                  </a:lnTo>
                  <a:lnTo>
                    <a:pt x="0" y="381"/>
                  </a:lnTo>
                  <a:close/>
                </a:path>
              </a:pathLst>
            </a:cu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sp>
          <p:nvSpPr>
            <p:cNvPr id="11" name="Text Box 13"/>
            <p:cNvSpPr txBox="1">
              <a:spLocks noChangeAspect="1" noChangeArrowheads="1"/>
            </p:cNvSpPr>
            <p:nvPr/>
          </p:nvSpPr>
          <p:spPr bwMode="auto">
            <a:xfrm>
              <a:off x="6590313" y="5630357"/>
              <a:ext cx="512404" cy="707886"/>
            </a:xfrm>
            <a:prstGeom prst="rect">
              <a:avLst/>
            </a:prstGeom>
            <a:noFill/>
            <a:ln w="9525" cap="flat" cmpd="sng">
              <a:noFill/>
              <a:miter lim="800000"/>
              <a:headEnd/>
              <a:tailEnd/>
            </a:ln>
            <a:effectLst/>
          </p:spPr>
          <p:txBody>
            <a:bodyPr>
              <a:spAutoFit/>
            </a:bodyPr>
            <a:lstStyle>
              <a:defPPr>
                <a:defRPr lang="zh-CN"/>
              </a:defPPr>
              <a:lvl1pPr marR="0" lvl="0" indent="0" fontAlgn="auto">
                <a:lnSpc>
                  <a:spcPct val="100000"/>
                </a:lnSpc>
                <a:spcBef>
                  <a:spcPct val="50000"/>
                </a:spcBef>
                <a:spcAft>
                  <a:spcPts val="0"/>
                </a:spcAft>
                <a:buClrTx/>
                <a:buSzTx/>
                <a:buFontTx/>
                <a:buNone/>
                <a:tabLst/>
                <a:defRPr sz="4000" b="1">
                  <a:gradFill>
                    <a:gsLst>
                      <a:gs pos="100000">
                        <a:srgbClr val="398EB6"/>
                      </a:gs>
                      <a:gs pos="0">
                        <a:srgbClr val="B4DAF1"/>
                      </a:gs>
                    </a:gsLst>
                    <a:path path="circle">
                      <a:fillToRect l="50000" t="50000" r="50000" b="50000"/>
                    </a:path>
                  </a:gradFill>
                  <a:latin typeface="Edwardian Script ITC" pitchFamily="66" charset="0"/>
                  <a:ea typeface="方正铁筋隶书简体" pitchFamily="65" charset="-122"/>
                </a:defRPr>
              </a:lvl1pPr>
            </a:lstStyle>
            <a:p>
              <a:r>
                <a:rPr lang="en-US" altLang="zh-CN" dirty="0">
                  <a:latin typeface="微软雅黑" pitchFamily="34" charset="-122"/>
                  <a:ea typeface="微软雅黑" pitchFamily="34" charset="-122"/>
                </a:rPr>
                <a:t>1</a:t>
              </a:r>
              <a:endParaRPr lang="zh-CN" altLang="zh-CN" dirty="0">
                <a:latin typeface="微软雅黑" pitchFamily="34" charset="-122"/>
                <a:ea typeface="微软雅黑" pitchFamily="34" charset="-122"/>
              </a:endParaRPr>
            </a:p>
          </p:txBody>
        </p:sp>
      </p:grpSp>
      <p:grpSp>
        <p:nvGrpSpPr>
          <p:cNvPr id="12" name="组合 11"/>
          <p:cNvGrpSpPr/>
          <p:nvPr/>
        </p:nvGrpSpPr>
        <p:grpSpPr>
          <a:xfrm>
            <a:off x="8330178" y="2021553"/>
            <a:ext cx="1388030" cy="3460872"/>
            <a:chOff x="7287572" y="2920456"/>
            <a:chExt cx="1388030" cy="3460872"/>
          </a:xfrm>
        </p:grpSpPr>
        <p:sp>
          <p:nvSpPr>
            <p:cNvPr id="13" name="未知"/>
            <p:cNvSpPr>
              <a:spLocks noChangeAspect="1"/>
            </p:cNvSpPr>
            <p:nvPr/>
          </p:nvSpPr>
          <p:spPr bwMode="auto">
            <a:xfrm>
              <a:off x="7287572" y="2920456"/>
              <a:ext cx="1388030" cy="3460872"/>
            </a:xfrm>
            <a:custGeom>
              <a:avLst/>
              <a:gdLst/>
              <a:ahLst/>
              <a:cxnLst>
                <a:cxn ang="0">
                  <a:pos x="0" y="422"/>
                </a:cxn>
                <a:cxn ang="0">
                  <a:pos x="982" y="0"/>
                </a:cxn>
                <a:cxn ang="0">
                  <a:pos x="978" y="1953"/>
                </a:cxn>
                <a:cxn ang="0">
                  <a:pos x="18" y="1953"/>
                </a:cxn>
                <a:cxn ang="0">
                  <a:pos x="0" y="422"/>
                </a:cxn>
              </a:cxnLst>
              <a:rect l="0" t="0" r="r" b="b"/>
              <a:pathLst>
                <a:path w="982" h="1953">
                  <a:moveTo>
                    <a:pt x="0" y="422"/>
                  </a:moveTo>
                  <a:lnTo>
                    <a:pt x="982" y="0"/>
                  </a:lnTo>
                  <a:lnTo>
                    <a:pt x="978" y="1953"/>
                  </a:lnTo>
                  <a:lnTo>
                    <a:pt x="18" y="1953"/>
                  </a:lnTo>
                  <a:lnTo>
                    <a:pt x="0" y="422"/>
                  </a:lnTo>
                  <a:close/>
                </a:path>
              </a:pathLst>
            </a:cu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sp>
          <p:nvSpPr>
            <p:cNvPr id="14" name="Text Box 14"/>
            <p:cNvSpPr txBox="1">
              <a:spLocks noChangeAspect="1" noChangeArrowheads="1"/>
            </p:cNvSpPr>
            <p:nvPr/>
          </p:nvSpPr>
          <p:spPr bwMode="auto">
            <a:xfrm>
              <a:off x="8146983" y="5630357"/>
              <a:ext cx="512404" cy="707886"/>
            </a:xfrm>
            <a:prstGeom prst="rect">
              <a:avLst/>
            </a:prstGeom>
            <a:noFill/>
            <a:ln w="9525" cap="flat" cmpd="sng">
              <a:noFill/>
              <a:miter lim="800000"/>
              <a:headEnd/>
              <a:tailEnd/>
            </a:ln>
            <a:effectLst/>
          </p:spPr>
          <p:txBody>
            <a:bodyPr>
              <a:spAutoFit/>
            </a:bodyPr>
            <a:lstStyle>
              <a:defPPr>
                <a:defRPr lang="zh-CN"/>
              </a:defPPr>
              <a:lvl1pPr marR="0" lvl="0" indent="0" fontAlgn="auto">
                <a:lnSpc>
                  <a:spcPct val="100000"/>
                </a:lnSpc>
                <a:spcBef>
                  <a:spcPct val="50000"/>
                </a:spcBef>
                <a:spcAft>
                  <a:spcPts val="0"/>
                </a:spcAft>
                <a:buClrTx/>
                <a:buSzTx/>
                <a:buFontTx/>
                <a:buNone/>
                <a:tabLst/>
                <a:defRPr sz="4000" b="1">
                  <a:gradFill>
                    <a:gsLst>
                      <a:gs pos="100000">
                        <a:srgbClr val="398EB6"/>
                      </a:gs>
                      <a:gs pos="0">
                        <a:srgbClr val="B4DAF1"/>
                      </a:gs>
                    </a:gsLst>
                    <a:path path="circle">
                      <a:fillToRect l="50000" t="50000" r="50000" b="50000"/>
                    </a:path>
                  </a:gradFill>
                  <a:latin typeface="Edwardian Script ITC" pitchFamily="66" charset="0"/>
                  <a:ea typeface="方正铁筋隶书简体" pitchFamily="65" charset="-122"/>
                </a:defRPr>
              </a:lvl1pPr>
            </a:lstStyle>
            <a:p>
              <a:r>
                <a:rPr lang="en-US" altLang="zh-CN" dirty="0">
                  <a:latin typeface="微软雅黑" pitchFamily="34" charset="-122"/>
                  <a:ea typeface="微软雅黑" pitchFamily="34" charset="-122"/>
                </a:rPr>
                <a:t>2</a:t>
              </a:r>
              <a:endParaRPr lang="zh-CN" altLang="zh-CN" dirty="0">
                <a:latin typeface="微软雅黑" pitchFamily="34" charset="-122"/>
                <a:ea typeface="微软雅黑" pitchFamily="34" charset="-122"/>
              </a:endParaRPr>
            </a:p>
          </p:txBody>
        </p:sp>
      </p:grpSp>
      <p:sp>
        <p:nvSpPr>
          <p:cNvPr id="19" name="Line 19"/>
          <p:cNvSpPr>
            <a:spLocks noChangeAspect="1" noChangeShapeType="1"/>
          </p:cNvSpPr>
          <p:nvPr/>
        </p:nvSpPr>
        <p:spPr bwMode="auto">
          <a:xfrm flipH="1">
            <a:off x="2492019" y="3100330"/>
            <a:ext cx="5449641" cy="0"/>
          </a:xfrm>
          <a:prstGeom prst="line">
            <a:avLst/>
          </a:prstGeom>
          <a:noFill/>
          <a:ln w="9525" cap="flat" cmpd="sng">
            <a:solidFill>
              <a:srgbClr val="398EB6"/>
            </a:solidFill>
            <a:round/>
            <a:headEnd type="oval" w="med" len="med"/>
            <a:tailEnd/>
          </a:ln>
          <a:effectLst/>
        </p:spPr>
        <p:txBody>
          <a:bodyPr/>
          <a:lstStyle/>
          <a:p>
            <a:pPr>
              <a:defRPr/>
            </a:pPr>
            <a:endParaRPr lang="zh-CN" altLang="en-US" kern="0">
              <a:solidFill>
                <a:sysClr val="windowText" lastClr="000000"/>
              </a:solidFill>
            </a:endParaRPr>
          </a:p>
        </p:txBody>
      </p:sp>
      <p:sp>
        <p:nvSpPr>
          <p:cNvPr id="20" name="Rectangle 20"/>
          <p:cNvSpPr>
            <a:spLocks noChangeAspect="1" noChangeArrowheads="1"/>
          </p:cNvSpPr>
          <p:nvPr/>
        </p:nvSpPr>
        <p:spPr bwMode="auto">
          <a:xfrm>
            <a:off x="2423593" y="2695008"/>
            <a:ext cx="2439752" cy="396583"/>
          </a:xfrm>
          <a:prstGeom prst="rect">
            <a:avLst/>
          </a:prstGeom>
          <a:noFill/>
          <a:ln w="9525" cap="flat" cmpd="sng">
            <a:noFill/>
            <a:miter lim="800000"/>
            <a:headEnd/>
            <a:tailEnd/>
          </a:ln>
          <a:effectLst/>
        </p:spPr>
        <p:txBody>
          <a:bodyPr wrap="square">
            <a:spAutoFit/>
          </a:bodyPr>
          <a:lstStyle/>
          <a:p>
            <a:pPr>
              <a:lnSpc>
                <a:spcPct val="120000"/>
              </a:lnSpc>
            </a:pPr>
            <a:r>
              <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测试用例 </a:t>
            </a:r>
            <a:r>
              <a:rPr lang="en-US" altLang="zh-CN"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a:t>
            </a:r>
            <a:r>
              <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全部</a:t>
            </a:r>
            <a:r>
              <a:rPr lang="en-US" altLang="zh-CN"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).csv</a:t>
            </a:r>
            <a:endPar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sp>
        <p:nvSpPr>
          <p:cNvPr id="21" name="Line 21"/>
          <p:cNvSpPr>
            <a:spLocks noChangeAspect="1" noChangeShapeType="1"/>
          </p:cNvSpPr>
          <p:nvPr/>
        </p:nvSpPr>
        <p:spPr bwMode="auto">
          <a:xfrm flipH="1">
            <a:off x="2492019" y="2394162"/>
            <a:ext cx="7006311" cy="0"/>
          </a:xfrm>
          <a:prstGeom prst="line">
            <a:avLst/>
          </a:prstGeom>
          <a:noFill/>
          <a:ln w="9525" cap="flat" cmpd="sng">
            <a:solidFill>
              <a:srgbClr val="398EB6"/>
            </a:solidFill>
            <a:round/>
            <a:headEnd type="oval" w="med" len="med"/>
            <a:tailEnd/>
          </a:ln>
          <a:effectLst/>
        </p:spPr>
        <p:txBody>
          <a:bodyPr/>
          <a:lstStyle/>
          <a:p>
            <a:pPr>
              <a:defRPr/>
            </a:pPr>
            <a:endParaRPr lang="zh-CN" altLang="en-US" kern="0">
              <a:solidFill>
                <a:sysClr val="windowText" lastClr="000000"/>
              </a:solidFill>
            </a:endParaRPr>
          </a:p>
        </p:txBody>
      </p:sp>
      <p:sp>
        <p:nvSpPr>
          <p:cNvPr id="22" name="Rectangle 22"/>
          <p:cNvSpPr>
            <a:spLocks noChangeAspect="1" noChangeArrowheads="1"/>
          </p:cNvSpPr>
          <p:nvPr/>
        </p:nvSpPr>
        <p:spPr bwMode="auto">
          <a:xfrm>
            <a:off x="2423593" y="1988840"/>
            <a:ext cx="2435861" cy="396583"/>
          </a:xfrm>
          <a:prstGeom prst="rect">
            <a:avLst/>
          </a:prstGeom>
          <a:noFill/>
          <a:ln w="9525" cap="flat" cmpd="sng">
            <a:noFill/>
            <a:miter lim="800000"/>
            <a:headEnd/>
            <a:tailEnd/>
          </a:ln>
          <a:effectLst/>
        </p:spPr>
        <p:txBody>
          <a:bodyPr wrap="square">
            <a:spAutoFit/>
          </a:bodyPr>
          <a:lstStyle/>
          <a:p>
            <a:pPr>
              <a:lnSpc>
                <a:spcPct val="120000"/>
              </a:lnSpc>
              <a:defRPr/>
            </a:pPr>
            <a:r>
              <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测试用例</a:t>
            </a:r>
            <a:r>
              <a:rPr lang="en-US" altLang="zh-CN"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.xlsx</a:t>
            </a:r>
            <a:endPar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sp>
        <p:nvSpPr>
          <p:cNvPr id="23" name="Line 25"/>
          <p:cNvSpPr>
            <a:spLocks noChangeAspect="1" noChangeShapeType="1"/>
          </p:cNvSpPr>
          <p:nvPr/>
        </p:nvSpPr>
        <p:spPr bwMode="auto">
          <a:xfrm flipV="1">
            <a:off x="5951984" y="5490431"/>
            <a:ext cx="4234706" cy="0"/>
          </a:xfrm>
          <a:prstGeom prst="line">
            <a:avLst/>
          </a:prstGeom>
          <a:noFill/>
          <a:ln w="28575" cap="flat" cmpd="sng">
            <a:gradFill flip="none" rotWithShape="1">
              <a:gsLst>
                <a:gs pos="0">
                  <a:srgbClr val="398EB6"/>
                </a:gs>
                <a:gs pos="100000">
                  <a:srgbClr val="B4DAF1"/>
                </a:gs>
              </a:gsLst>
              <a:lin ang="0" scaled="1"/>
              <a:tileRect/>
            </a:gradFill>
            <a:round/>
            <a:headEnd/>
            <a:tailEnd/>
          </a:ln>
          <a:effectLst/>
        </p:spPr>
        <p:txBody>
          <a:bodyPr/>
          <a:lstStyle/>
          <a:p>
            <a:pPr>
              <a:defRPr/>
            </a:pPr>
            <a:endParaRPr lang="zh-CN" altLang="en-US" kern="0">
              <a:solidFill>
                <a:sysClr val="windowText" lastClr="000000"/>
              </a:solidFill>
            </a:endParaRPr>
          </a:p>
        </p:txBody>
      </p:sp>
    </p:spTree>
    <p:extLst>
      <p:ext uri="{BB962C8B-B14F-4D97-AF65-F5344CB8AC3E}">
        <p14:creationId xmlns:p14="http://schemas.microsoft.com/office/powerpoint/2010/main" val="2710043819"/>
      </p:ext>
    </p:extLst>
  </p:cSld>
  <p:clrMapOvr>
    <a:masterClrMapping/>
  </p:clrMapOvr>
  <mc:AlternateContent xmlns:mc="http://schemas.openxmlformats.org/markup-compatibility/2006" xmlns:p14="http://schemas.microsoft.com/office/powerpoint/2010/main">
    <mc:Choice Requires="p14">
      <p:transition spd="slow" p14:dur="2000" advTm="4768">
        <p14:reveal dir="r"/>
      </p:transition>
    </mc:Choice>
    <mc:Fallback xmlns="">
      <p:transition spd="slow" advTm="47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1000"/>
                                        <p:tgtEl>
                                          <p:spTgt spid="23"/>
                                        </p:tgtEl>
                                      </p:cBhvr>
                                    </p:animEffect>
                                  </p:childTnLst>
                                </p:cTn>
                              </p:par>
                              <p:par>
                                <p:cTn id="8" presetID="22" presetClass="entr" presetSubtype="4" fill="hold" nodeType="withEffect">
                                  <p:stCondLst>
                                    <p:cond delay="150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1000"/>
                                        <p:tgtEl>
                                          <p:spTgt spid="9"/>
                                        </p:tgtEl>
                                      </p:cBhvr>
                                    </p:animEffect>
                                  </p:childTnLst>
                                </p:cTn>
                              </p:par>
                              <p:par>
                                <p:cTn id="11" presetID="22" presetClass="entr" presetSubtype="4" fill="hold" nodeType="withEffect">
                                  <p:stCondLst>
                                    <p:cond delay="180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1000"/>
                                        <p:tgtEl>
                                          <p:spTgt spid="12"/>
                                        </p:tgtEl>
                                      </p:cBhvr>
                                    </p:animEffect>
                                  </p:childTnLst>
                                </p:cTn>
                              </p:par>
                              <p:par>
                                <p:cTn id="14" presetID="22" presetClass="entr" presetSubtype="2" fill="hold" grpId="0" nodeType="withEffect">
                                  <p:stCondLst>
                                    <p:cond delay="290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par>
                                <p:cTn id="17" presetID="22" presetClass="entr" presetSubtype="2" fill="hold" grpId="0" nodeType="withEffect">
                                  <p:stCondLst>
                                    <p:cond delay="290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par>
                                <p:cTn id="20" presetID="49" presetClass="entr" presetSubtype="0" decel="100000" fill="hold" grpId="0" nodeType="withEffect">
                                  <p:stCondLst>
                                    <p:cond delay="34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1000" fill="hold"/>
                                        <p:tgtEl>
                                          <p:spTgt spid="22"/>
                                        </p:tgtEl>
                                        <p:attrNameLst>
                                          <p:attrName>ppt_w</p:attrName>
                                        </p:attrNameLst>
                                      </p:cBhvr>
                                      <p:tavLst>
                                        <p:tav tm="0">
                                          <p:val>
                                            <p:fltVal val="0"/>
                                          </p:val>
                                        </p:tav>
                                        <p:tav tm="100000">
                                          <p:val>
                                            <p:strVal val="#ppt_w"/>
                                          </p:val>
                                        </p:tav>
                                      </p:tavLst>
                                    </p:anim>
                                    <p:anim calcmode="lin" valueType="num">
                                      <p:cBhvr>
                                        <p:cTn id="23" dur="1000" fill="hold"/>
                                        <p:tgtEl>
                                          <p:spTgt spid="22"/>
                                        </p:tgtEl>
                                        <p:attrNameLst>
                                          <p:attrName>ppt_h</p:attrName>
                                        </p:attrNameLst>
                                      </p:cBhvr>
                                      <p:tavLst>
                                        <p:tav tm="0">
                                          <p:val>
                                            <p:fltVal val="0"/>
                                          </p:val>
                                        </p:tav>
                                        <p:tav tm="100000">
                                          <p:val>
                                            <p:strVal val="#ppt_h"/>
                                          </p:val>
                                        </p:tav>
                                      </p:tavLst>
                                    </p:anim>
                                    <p:anim calcmode="lin" valueType="num">
                                      <p:cBhvr>
                                        <p:cTn id="24" dur="1000" fill="hold"/>
                                        <p:tgtEl>
                                          <p:spTgt spid="22"/>
                                        </p:tgtEl>
                                        <p:attrNameLst>
                                          <p:attrName>style.rotation</p:attrName>
                                        </p:attrNameLst>
                                      </p:cBhvr>
                                      <p:tavLst>
                                        <p:tav tm="0">
                                          <p:val>
                                            <p:fltVal val="360"/>
                                          </p:val>
                                        </p:tav>
                                        <p:tav tm="100000">
                                          <p:val>
                                            <p:fltVal val="0"/>
                                          </p:val>
                                        </p:tav>
                                      </p:tavLst>
                                    </p:anim>
                                    <p:animEffect transition="in" filter="fade">
                                      <p:cBhvr>
                                        <p:cTn id="25" dur="1000"/>
                                        <p:tgtEl>
                                          <p:spTgt spid="22"/>
                                        </p:tgtEl>
                                      </p:cBhvr>
                                    </p:animEffect>
                                  </p:childTnLst>
                                </p:cTn>
                              </p:par>
                              <p:par>
                                <p:cTn id="26" presetID="49" presetClass="entr" presetSubtype="0" decel="100000" fill="hold" grpId="0" nodeType="withEffect">
                                  <p:stCondLst>
                                    <p:cond delay="3400"/>
                                  </p:stCondLst>
                                  <p:childTnLst>
                                    <p:set>
                                      <p:cBhvr>
                                        <p:cTn id="27" dur="1" fill="hold">
                                          <p:stCondLst>
                                            <p:cond delay="0"/>
                                          </p:stCondLst>
                                        </p:cTn>
                                        <p:tgtEl>
                                          <p:spTgt spid="20"/>
                                        </p:tgtEl>
                                        <p:attrNameLst>
                                          <p:attrName>style.visibility</p:attrName>
                                        </p:attrNameLst>
                                      </p:cBhvr>
                                      <p:to>
                                        <p:strVal val="visible"/>
                                      </p:to>
                                    </p:set>
                                    <p:anim calcmode="lin" valueType="num">
                                      <p:cBhvr>
                                        <p:cTn id="28" dur="1000" fill="hold"/>
                                        <p:tgtEl>
                                          <p:spTgt spid="20"/>
                                        </p:tgtEl>
                                        <p:attrNameLst>
                                          <p:attrName>ppt_w</p:attrName>
                                        </p:attrNameLst>
                                      </p:cBhvr>
                                      <p:tavLst>
                                        <p:tav tm="0">
                                          <p:val>
                                            <p:fltVal val="0"/>
                                          </p:val>
                                        </p:tav>
                                        <p:tav tm="100000">
                                          <p:val>
                                            <p:strVal val="#ppt_w"/>
                                          </p:val>
                                        </p:tav>
                                      </p:tavLst>
                                    </p:anim>
                                    <p:anim calcmode="lin" valueType="num">
                                      <p:cBhvr>
                                        <p:cTn id="29" dur="1000" fill="hold"/>
                                        <p:tgtEl>
                                          <p:spTgt spid="20"/>
                                        </p:tgtEl>
                                        <p:attrNameLst>
                                          <p:attrName>ppt_h</p:attrName>
                                        </p:attrNameLst>
                                      </p:cBhvr>
                                      <p:tavLst>
                                        <p:tav tm="0">
                                          <p:val>
                                            <p:fltVal val="0"/>
                                          </p:val>
                                        </p:tav>
                                        <p:tav tm="100000">
                                          <p:val>
                                            <p:strVal val="#ppt_h"/>
                                          </p:val>
                                        </p:tav>
                                      </p:tavLst>
                                    </p:anim>
                                    <p:anim calcmode="lin" valueType="num">
                                      <p:cBhvr>
                                        <p:cTn id="30" dur="1000" fill="hold"/>
                                        <p:tgtEl>
                                          <p:spTgt spid="20"/>
                                        </p:tgtEl>
                                        <p:attrNameLst>
                                          <p:attrName>style.rotation</p:attrName>
                                        </p:attrNameLst>
                                      </p:cBhvr>
                                      <p:tavLst>
                                        <p:tav tm="0">
                                          <p:val>
                                            <p:fltVal val="360"/>
                                          </p:val>
                                        </p:tav>
                                        <p:tav tm="100000">
                                          <p:val>
                                            <p:fltVal val="0"/>
                                          </p:val>
                                        </p:tav>
                                      </p:tavLst>
                                    </p:anim>
                                    <p:animEffect transition="in" filter="fade">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自动化测试</a:t>
            </a:r>
          </a:p>
        </p:txBody>
      </p:sp>
      <p:grpSp>
        <p:nvGrpSpPr>
          <p:cNvPr id="14" name="组合 13"/>
          <p:cNvGrpSpPr/>
          <p:nvPr/>
        </p:nvGrpSpPr>
        <p:grpSpPr>
          <a:xfrm>
            <a:off x="3715490" y="1378210"/>
            <a:ext cx="4700028" cy="4586974"/>
            <a:chOff x="2444750" y="1290298"/>
            <a:chExt cx="4254500" cy="4176464"/>
          </a:xfrm>
        </p:grpSpPr>
        <p:sp>
          <p:nvSpPr>
            <p:cNvPr id="4" name="未知"/>
            <p:cNvSpPr>
              <a:spLocks/>
            </p:cNvSpPr>
            <p:nvPr/>
          </p:nvSpPr>
          <p:spPr bwMode="auto">
            <a:xfrm>
              <a:off x="2444750" y="3477020"/>
              <a:ext cx="2027555" cy="1989742"/>
            </a:xfrm>
            <a:custGeom>
              <a:avLst/>
              <a:gdLst/>
              <a:ahLst/>
              <a:cxnLst>
                <a:cxn ang="0">
                  <a:pos x="3" y="0"/>
                </a:cxn>
                <a:cxn ang="0">
                  <a:pos x="311" y="0"/>
                </a:cxn>
                <a:cxn ang="0">
                  <a:pos x="576" y="265"/>
                </a:cxn>
                <a:cxn ang="0">
                  <a:pos x="576" y="576"/>
                </a:cxn>
                <a:cxn ang="0">
                  <a:pos x="0" y="7"/>
                </a:cxn>
                <a:cxn ang="0">
                  <a:pos x="3" y="0"/>
                </a:cxn>
              </a:cxnLst>
              <a:rect l="0" t="0" r="r" b="b"/>
              <a:pathLst>
                <a:path w="576" h="576">
                  <a:moveTo>
                    <a:pt x="3" y="0"/>
                  </a:moveTo>
                  <a:cubicBezTo>
                    <a:pt x="106" y="0"/>
                    <a:pt x="208" y="0"/>
                    <a:pt x="311" y="0"/>
                  </a:cubicBezTo>
                  <a:cubicBezTo>
                    <a:pt x="338" y="150"/>
                    <a:pt x="427" y="238"/>
                    <a:pt x="576" y="265"/>
                  </a:cubicBezTo>
                  <a:cubicBezTo>
                    <a:pt x="576" y="368"/>
                    <a:pt x="576" y="472"/>
                    <a:pt x="576" y="576"/>
                  </a:cubicBezTo>
                  <a:cubicBezTo>
                    <a:pt x="241" y="536"/>
                    <a:pt x="47" y="340"/>
                    <a:pt x="0" y="7"/>
                  </a:cubicBezTo>
                  <a:cubicBezTo>
                    <a:pt x="0" y="4"/>
                    <a:pt x="0" y="0"/>
                    <a:pt x="3" y="0"/>
                  </a:cubicBezTo>
                  <a:close/>
                </a:path>
              </a:pathLst>
            </a:cu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latin typeface="微软雅黑" pitchFamily="34" charset="-122"/>
                <a:ea typeface="微软雅黑" pitchFamily="34" charset="-122"/>
              </a:endParaRPr>
            </a:p>
          </p:txBody>
        </p:sp>
        <p:sp>
          <p:nvSpPr>
            <p:cNvPr id="5" name="未知"/>
            <p:cNvSpPr>
              <a:spLocks/>
            </p:cNvSpPr>
            <p:nvPr/>
          </p:nvSpPr>
          <p:spPr bwMode="auto">
            <a:xfrm>
              <a:off x="4672330" y="3477020"/>
              <a:ext cx="2026920" cy="1989742"/>
            </a:xfrm>
            <a:custGeom>
              <a:avLst/>
              <a:gdLst/>
              <a:ahLst/>
              <a:cxnLst>
                <a:cxn ang="0">
                  <a:pos x="0" y="573"/>
                </a:cxn>
                <a:cxn ang="0">
                  <a:pos x="0" y="265"/>
                </a:cxn>
                <a:cxn ang="0">
                  <a:pos x="265" y="0"/>
                </a:cxn>
                <a:cxn ang="0">
                  <a:pos x="576" y="0"/>
                </a:cxn>
                <a:cxn ang="0">
                  <a:pos x="8" y="576"/>
                </a:cxn>
                <a:cxn ang="0">
                  <a:pos x="0" y="573"/>
                </a:cxn>
              </a:cxnLst>
              <a:rect l="0" t="0" r="r" b="b"/>
              <a:pathLst>
                <a:path w="576" h="576">
                  <a:moveTo>
                    <a:pt x="0" y="573"/>
                  </a:moveTo>
                  <a:cubicBezTo>
                    <a:pt x="0" y="470"/>
                    <a:pt x="0" y="367"/>
                    <a:pt x="0" y="265"/>
                  </a:cubicBezTo>
                  <a:cubicBezTo>
                    <a:pt x="150" y="238"/>
                    <a:pt x="238" y="149"/>
                    <a:pt x="265" y="0"/>
                  </a:cubicBezTo>
                  <a:cubicBezTo>
                    <a:pt x="369" y="0"/>
                    <a:pt x="472" y="0"/>
                    <a:pt x="576" y="0"/>
                  </a:cubicBezTo>
                  <a:cubicBezTo>
                    <a:pt x="537" y="335"/>
                    <a:pt x="340" y="529"/>
                    <a:pt x="8" y="576"/>
                  </a:cubicBezTo>
                  <a:cubicBezTo>
                    <a:pt x="4" y="576"/>
                    <a:pt x="0" y="576"/>
                    <a:pt x="0" y="573"/>
                  </a:cubicBezTo>
                  <a:close/>
                </a:path>
              </a:pathLst>
            </a:cu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latin typeface="微软雅黑" pitchFamily="34" charset="-122"/>
                <a:ea typeface="微软雅黑" pitchFamily="34" charset="-122"/>
              </a:endParaRPr>
            </a:p>
          </p:txBody>
        </p:sp>
        <p:sp>
          <p:nvSpPr>
            <p:cNvPr id="6" name="未知"/>
            <p:cNvSpPr>
              <a:spLocks/>
            </p:cNvSpPr>
            <p:nvPr/>
          </p:nvSpPr>
          <p:spPr bwMode="auto">
            <a:xfrm>
              <a:off x="4672330" y="1290298"/>
              <a:ext cx="2026920" cy="1990366"/>
            </a:xfrm>
            <a:custGeom>
              <a:avLst/>
              <a:gdLst/>
              <a:ahLst/>
              <a:cxnLst>
                <a:cxn ang="0">
                  <a:pos x="573" y="576"/>
                </a:cxn>
                <a:cxn ang="0">
                  <a:pos x="265" y="576"/>
                </a:cxn>
                <a:cxn ang="0">
                  <a:pos x="0" y="311"/>
                </a:cxn>
                <a:cxn ang="0">
                  <a:pos x="0" y="0"/>
                </a:cxn>
                <a:cxn ang="0">
                  <a:pos x="576" y="568"/>
                </a:cxn>
                <a:cxn ang="0">
                  <a:pos x="573" y="576"/>
                </a:cxn>
              </a:cxnLst>
              <a:rect l="0" t="0" r="r" b="b"/>
              <a:pathLst>
                <a:path w="576" h="576">
                  <a:moveTo>
                    <a:pt x="573" y="576"/>
                  </a:moveTo>
                  <a:cubicBezTo>
                    <a:pt x="471" y="576"/>
                    <a:pt x="368" y="576"/>
                    <a:pt x="265" y="576"/>
                  </a:cubicBezTo>
                  <a:cubicBezTo>
                    <a:pt x="238" y="425"/>
                    <a:pt x="149" y="338"/>
                    <a:pt x="0" y="311"/>
                  </a:cubicBezTo>
                  <a:cubicBezTo>
                    <a:pt x="0" y="207"/>
                    <a:pt x="0" y="104"/>
                    <a:pt x="0" y="0"/>
                  </a:cubicBezTo>
                  <a:cubicBezTo>
                    <a:pt x="335" y="39"/>
                    <a:pt x="529" y="235"/>
                    <a:pt x="576" y="568"/>
                  </a:cubicBezTo>
                  <a:cubicBezTo>
                    <a:pt x="576" y="572"/>
                    <a:pt x="576" y="575"/>
                    <a:pt x="573" y="576"/>
                  </a:cubicBezTo>
                  <a:close/>
                </a:path>
              </a:pathLst>
            </a:cu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latin typeface="微软雅黑" pitchFamily="34" charset="-122"/>
                <a:ea typeface="微软雅黑" pitchFamily="34" charset="-122"/>
              </a:endParaRPr>
            </a:p>
          </p:txBody>
        </p:sp>
        <p:sp>
          <p:nvSpPr>
            <p:cNvPr id="7" name="未知"/>
            <p:cNvSpPr>
              <a:spLocks/>
            </p:cNvSpPr>
            <p:nvPr/>
          </p:nvSpPr>
          <p:spPr bwMode="auto">
            <a:xfrm>
              <a:off x="2444750" y="1290298"/>
              <a:ext cx="2027555" cy="1990366"/>
            </a:xfrm>
            <a:custGeom>
              <a:avLst/>
              <a:gdLst/>
              <a:ahLst/>
              <a:cxnLst>
                <a:cxn ang="0">
                  <a:pos x="576" y="2"/>
                </a:cxn>
                <a:cxn ang="0">
                  <a:pos x="576" y="311"/>
                </a:cxn>
                <a:cxn ang="0">
                  <a:pos x="311" y="576"/>
                </a:cxn>
                <a:cxn ang="0">
                  <a:pos x="0" y="576"/>
                </a:cxn>
                <a:cxn ang="0">
                  <a:pos x="569" y="0"/>
                </a:cxn>
                <a:cxn ang="0">
                  <a:pos x="576" y="2"/>
                </a:cxn>
              </a:cxnLst>
              <a:rect l="0" t="0" r="r" b="b"/>
              <a:pathLst>
                <a:path w="576" h="576">
                  <a:moveTo>
                    <a:pt x="576" y="2"/>
                  </a:moveTo>
                  <a:cubicBezTo>
                    <a:pt x="576" y="105"/>
                    <a:pt x="576" y="208"/>
                    <a:pt x="576" y="311"/>
                  </a:cubicBezTo>
                  <a:cubicBezTo>
                    <a:pt x="426" y="338"/>
                    <a:pt x="338" y="426"/>
                    <a:pt x="311" y="576"/>
                  </a:cubicBezTo>
                  <a:cubicBezTo>
                    <a:pt x="208" y="576"/>
                    <a:pt x="104" y="576"/>
                    <a:pt x="0" y="576"/>
                  </a:cubicBezTo>
                  <a:cubicBezTo>
                    <a:pt x="39" y="241"/>
                    <a:pt x="236" y="47"/>
                    <a:pt x="569" y="0"/>
                  </a:cubicBezTo>
                  <a:cubicBezTo>
                    <a:pt x="572" y="0"/>
                    <a:pt x="576" y="0"/>
                    <a:pt x="576" y="2"/>
                  </a:cubicBezTo>
                  <a:close/>
                </a:path>
              </a:pathLst>
            </a:cu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latin typeface="微软雅黑" pitchFamily="34" charset="-122"/>
                <a:ea typeface="微软雅黑" pitchFamily="34" charset="-122"/>
              </a:endParaRPr>
            </a:p>
          </p:txBody>
        </p:sp>
        <p:sp>
          <p:nvSpPr>
            <p:cNvPr id="8" name="未知"/>
            <p:cNvSpPr>
              <a:spLocks/>
            </p:cNvSpPr>
            <p:nvPr/>
          </p:nvSpPr>
          <p:spPr bwMode="auto">
            <a:xfrm>
              <a:off x="3635375" y="2460955"/>
              <a:ext cx="1873250" cy="1835774"/>
            </a:xfrm>
            <a:custGeom>
              <a:avLst/>
              <a:gdLst/>
              <a:ahLst/>
              <a:cxnLst>
                <a:cxn ang="0">
                  <a:pos x="0" y="0"/>
                </a:cxn>
                <a:cxn ang="0">
                  <a:pos x="155" y="0"/>
                </a:cxn>
                <a:cxn ang="0">
                  <a:pos x="122" y="38"/>
                </a:cxn>
                <a:cxn ang="0">
                  <a:pos x="155" y="73"/>
                </a:cxn>
                <a:cxn ang="0">
                  <a:pos x="405" y="73"/>
                </a:cxn>
                <a:cxn ang="0">
                  <a:pos x="441" y="40"/>
                </a:cxn>
                <a:cxn ang="0">
                  <a:pos x="408" y="0"/>
                </a:cxn>
                <a:cxn ang="0">
                  <a:pos x="566" y="0"/>
                </a:cxn>
                <a:cxn ang="0">
                  <a:pos x="566" y="155"/>
                </a:cxn>
                <a:cxn ang="0">
                  <a:pos x="527" y="122"/>
                </a:cxn>
                <a:cxn ang="0">
                  <a:pos x="492" y="155"/>
                </a:cxn>
                <a:cxn ang="0">
                  <a:pos x="492" y="405"/>
                </a:cxn>
                <a:cxn ang="0">
                  <a:pos x="525" y="440"/>
                </a:cxn>
                <a:cxn ang="0">
                  <a:pos x="566" y="405"/>
                </a:cxn>
                <a:cxn ang="0">
                  <a:pos x="566" y="565"/>
                </a:cxn>
                <a:cxn ang="0">
                  <a:pos x="405" y="565"/>
                </a:cxn>
                <a:cxn ang="0">
                  <a:pos x="441" y="527"/>
                </a:cxn>
                <a:cxn ang="0">
                  <a:pos x="408" y="491"/>
                </a:cxn>
                <a:cxn ang="0">
                  <a:pos x="161" y="491"/>
                </a:cxn>
                <a:cxn ang="0">
                  <a:pos x="122" y="527"/>
                </a:cxn>
                <a:cxn ang="0">
                  <a:pos x="161" y="565"/>
                </a:cxn>
                <a:cxn ang="0">
                  <a:pos x="0" y="565"/>
                </a:cxn>
                <a:cxn ang="0">
                  <a:pos x="0" y="405"/>
                </a:cxn>
                <a:cxn ang="0">
                  <a:pos x="38" y="440"/>
                </a:cxn>
                <a:cxn ang="0">
                  <a:pos x="74" y="407"/>
                </a:cxn>
                <a:cxn ang="0">
                  <a:pos x="74" y="160"/>
                </a:cxn>
                <a:cxn ang="0">
                  <a:pos x="41" y="122"/>
                </a:cxn>
                <a:cxn ang="0">
                  <a:pos x="0" y="158"/>
                </a:cxn>
                <a:cxn ang="0">
                  <a:pos x="0" y="0"/>
                </a:cxn>
              </a:cxnLst>
              <a:rect l="0" t="0" r="r" b="b"/>
              <a:pathLst>
                <a:path w="566" h="565">
                  <a:moveTo>
                    <a:pt x="0" y="0"/>
                  </a:moveTo>
                  <a:cubicBezTo>
                    <a:pt x="52" y="0"/>
                    <a:pt x="104" y="0"/>
                    <a:pt x="155" y="0"/>
                  </a:cubicBezTo>
                  <a:cubicBezTo>
                    <a:pt x="164" y="13"/>
                    <a:pt x="123" y="24"/>
                    <a:pt x="122" y="38"/>
                  </a:cubicBezTo>
                  <a:cubicBezTo>
                    <a:pt x="122" y="53"/>
                    <a:pt x="151" y="57"/>
                    <a:pt x="155" y="73"/>
                  </a:cubicBezTo>
                  <a:cubicBezTo>
                    <a:pt x="215" y="31"/>
                    <a:pt x="347" y="26"/>
                    <a:pt x="405" y="73"/>
                  </a:cubicBezTo>
                  <a:cubicBezTo>
                    <a:pt x="421" y="66"/>
                    <a:pt x="430" y="52"/>
                    <a:pt x="441" y="40"/>
                  </a:cubicBezTo>
                  <a:cubicBezTo>
                    <a:pt x="435" y="23"/>
                    <a:pt x="409" y="12"/>
                    <a:pt x="408" y="0"/>
                  </a:cubicBezTo>
                  <a:cubicBezTo>
                    <a:pt x="460" y="0"/>
                    <a:pt x="513" y="0"/>
                    <a:pt x="566" y="0"/>
                  </a:cubicBezTo>
                  <a:cubicBezTo>
                    <a:pt x="566" y="51"/>
                    <a:pt x="566" y="103"/>
                    <a:pt x="566" y="155"/>
                  </a:cubicBezTo>
                  <a:cubicBezTo>
                    <a:pt x="557" y="160"/>
                    <a:pt x="538" y="132"/>
                    <a:pt x="527" y="122"/>
                  </a:cubicBezTo>
                  <a:cubicBezTo>
                    <a:pt x="512" y="129"/>
                    <a:pt x="503" y="143"/>
                    <a:pt x="492" y="155"/>
                  </a:cubicBezTo>
                  <a:cubicBezTo>
                    <a:pt x="534" y="212"/>
                    <a:pt x="537" y="348"/>
                    <a:pt x="492" y="405"/>
                  </a:cubicBezTo>
                  <a:cubicBezTo>
                    <a:pt x="499" y="420"/>
                    <a:pt x="513" y="429"/>
                    <a:pt x="525" y="440"/>
                  </a:cubicBezTo>
                  <a:cubicBezTo>
                    <a:pt x="540" y="430"/>
                    <a:pt x="548" y="412"/>
                    <a:pt x="566" y="405"/>
                  </a:cubicBezTo>
                  <a:cubicBezTo>
                    <a:pt x="566" y="458"/>
                    <a:pt x="566" y="512"/>
                    <a:pt x="566" y="565"/>
                  </a:cubicBezTo>
                  <a:cubicBezTo>
                    <a:pt x="512" y="565"/>
                    <a:pt x="459" y="565"/>
                    <a:pt x="405" y="565"/>
                  </a:cubicBezTo>
                  <a:cubicBezTo>
                    <a:pt x="413" y="549"/>
                    <a:pt x="428" y="539"/>
                    <a:pt x="441" y="527"/>
                  </a:cubicBezTo>
                  <a:cubicBezTo>
                    <a:pt x="433" y="511"/>
                    <a:pt x="419" y="502"/>
                    <a:pt x="408" y="491"/>
                  </a:cubicBezTo>
                  <a:cubicBezTo>
                    <a:pt x="351" y="534"/>
                    <a:pt x="216" y="536"/>
                    <a:pt x="161" y="491"/>
                  </a:cubicBezTo>
                  <a:cubicBezTo>
                    <a:pt x="144" y="499"/>
                    <a:pt x="134" y="514"/>
                    <a:pt x="122" y="527"/>
                  </a:cubicBezTo>
                  <a:cubicBezTo>
                    <a:pt x="137" y="538"/>
                    <a:pt x="151" y="550"/>
                    <a:pt x="161" y="565"/>
                  </a:cubicBezTo>
                  <a:cubicBezTo>
                    <a:pt x="107" y="565"/>
                    <a:pt x="54" y="565"/>
                    <a:pt x="0" y="565"/>
                  </a:cubicBezTo>
                  <a:cubicBezTo>
                    <a:pt x="0" y="512"/>
                    <a:pt x="0" y="458"/>
                    <a:pt x="0" y="405"/>
                  </a:cubicBezTo>
                  <a:cubicBezTo>
                    <a:pt x="16" y="413"/>
                    <a:pt x="26" y="428"/>
                    <a:pt x="38" y="440"/>
                  </a:cubicBezTo>
                  <a:cubicBezTo>
                    <a:pt x="54" y="433"/>
                    <a:pt x="63" y="419"/>
                    <a:pt x="74" y="407"/>
                  </a:cubicBezTo>
                  <a:cubicBezTo>
                    <a:pt x="32" y="352"/>
                    <a:pt x="28" y="214"/>
                    <a:pt x="74" y="160"/>
                  </a:cubicBezTo>
                  <a:cubicBezTo>
                    <a:pt x="69" y="156"/>
                    <a:pt x="49" y="122"/>
                    <a:pt x="41" y="122"/>
                  </a:cubicBezTo>
                  <a:cubicBezTo>
                    <a:pt x="25" y="121"/>
                    <a:pt x="17" y="159"/>
                    <a:pt x="0" y="158"/>
                  </a:cubicBezTo>
                  <a:cubicBezTo>
                    <a:pt x="0" y="105"/>
                    <a:pt x="0" y="52"/>
                    <a:pt x="0" y="0"/>
                  </a:cubicBezTo>
                  <a:close/>
                </a:path>
              </a:pathLst>
            </a:custGeom>
            <a:solidFill>
              <a:srgbClr val="45B1D2"/>
            </a:solidFill>
            <a:ln>
              <a:solidFill>
                <a:schemeClr val="bg1"/>
              </a:solidFill>
            </a:ln>
            <a:effectLst>
              <a:glow rad="622300">
                <a:schemeClr val="accent5">
                  <a:satMod val="175000"/>
                  <a:alpha val="67000"/>
                </a:schemeClr>
              </a:glow>
              <a:softEdge rad="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rgbClr val="4197BF"/>
                </a:solidFill>
                <a:latin typeface="微软雅黑" pitchFamily="34" charset="-122"/>
                <a:ea typeface="微软雅黑" pitchFamily="34" charset="-122"/>
              </a:endParaRPr>
            </a:p>
          </p:txBody>
        </p:sp>
        <p:sp>
          <p:nvSpPr>
            <p:cNvPr id="9" name="Rectangle 8"/>
            <p:cNvSpPr>
              <a:spLocks noChangeArrowheads="1"/>
            </p:cNvSpPr>
            <p:nvPr/>
          </p:nvSpPr>
          <p:spPr bwMode="auto">
            <a:xfrm>
              <a:off x="4780052" y="2019372"/>
              <a:ext cx="1457145" cy="364302"/>
            </a:xfrm>
            <a:prstGeom prst="rect">
              <a:avLst/>
            </a:prstGeom>
            <a:noFill/>
            <a:ln w="9525" cap="flat" cmpd="sng">
              <a:noFill/>
              <a:miter lim="800000"/>
              <a:headEnd/>
              <a:tailEnd/>
            </a:ln>
            <a:effectLst/>
          </p:spPr>
          <p:txBody>
            <a:bodyPr wrap="none">
              <a:spAutoFit/>
            </a:bodyPr>
            <a:lstStyle/>
            <a:p>
              <a:pPr>
                <a:defRPr/>
              </a:pPr>
              <a:r>
                <a:rPr lang="en-US" altLang="zh-CN" sz="2000" kern="0" dirty="0" err="1">
                  <a:solidFill>
                    <a:schemeClr val="bg1"/>
                  </a:solidFill>
                  <a:latin typeface="微软雅黑" pitchFamily="34" charset="-122"/>
                  <a:ea typeface="微软雅黑" pitchFamily="34" charset="-122"/>
                </a:rPr>
                <a:t>pageObject</a:t>
              </a:r>
              <a:endParaRPr lang="zh-CN" altLang="en-US" sz="2000" kern="0" dirty="0">
                <a:solidFill>
                  <a:schemeClr val="bg1"/>
                </a:solidFill>
                <a:latin typeface="微软雅黑" pitchFamily="34" charset="-122"/>
                <a:ea typeface="微软雅黑" pitchFamily="34" charset="-122"/>
              </a:endParaRPr>
            </a:p>
          </p:txBody>
        </p:sp>
        <p:sp>
          <p:nvSpPr>
            <p:cNvPr id="10" name="Rectangle 9"/>
            <p:cNvSpPr>
              <a:spLocks noChangeArrowheads="1"/>
            </p:cNvSpPr>
            <p:nvPr/>
          </p:nvSpPr>
          <p:spPr bwMode="auto">
            <a:xfrm>
              <a:off x="4729265" y="4451321"/>
              <a:ext cx="1558718" cy="364302"/>
            </a:xfrm>
            <a:prstGeom prst="rect">
              <a:avLst/>
            </a:prstGeom>
            <a:noFill/>
            <a:ln w="9525" cap="flat" cmpd="sng">
              <a:noFill/>
              <a:miter lim="800000"/>
              <a:headEnd/>
              <a:tailEnd/>
            </a:ln>
            <a:effectLst/>
          </p:spPr>
          <p:txBody>
            <a:bodyPr wrap="none">
              <a:spAutoFit/>
            </a:bodyPr>
            <a:lstStyle/>
            <a:p>
              <a:pPr>
                <a:defRPr/>
              </a:pPr>
              <a:r>
                <a:rPr lang="en-US" altLang="zh-CN" sz="2000" kern="0" dirty="0" err="1">
                  <a:solidFill>
                    <a:schemeClr val="bg1"/>
                  </a:solidFill>
                  <a:latin typeface="微软雅黑" pitchFamily="34" charset="-122"/>
                  <a:ea typeface="微软雅黑" pitchFamily="34" charset="-122"/>
                </a:rPr>
                <a:t>appModules</a:t>
              </a:r>
              <a:endParaRPr lang="zh-CN" altLang="en-US" sz="2000" kern="0" dirty="0">
                <a:solidFill>
                  <a:schemeClr val="bg1"/>
                </a:solidFill>
                <a:latin typeface="微软雅黑" pitchFamily="34" charset="-122"/>
                <a:ea typeface="微软雅黑" pitchFamily="34" charset="-122"/>
              </a:endParaRPr>
            </a:p>
          </p:txBody>
        </p:sp>
        <p:sp>
          <p:nvSpPr>
            <p:cNvPr id="11" name="Rectangle 10"/>
            <p:cNvSpPr>
              <a:spLocks noChangeArrowheads="1"/>
            </p:cNvSpPr>
            <p:nvPr/>
          </p:nvSpPr>
          <p:spPr bwMode="auto">
            <a:xfrm>
              <a:off x="3111500" y="2091306"/>
              <a:ext cx="651812" cy="364302"/>
            </a:xfrm>
            <a:prstGeom prst="rect">
              <a:avLst/>
            </a:prstGeom>
            <a:noFill/>
            <a:ln w="9525" cap="flat" cmpd="sng">
              <a:noFill/>
              <a:miter lim="800000"/>
              <a:headEnd/>
              <a:tailEnd/>
            </a:ln>
            <a:effectLst/>
          </p:spPr>
          <p:txBody>
            <a:bodyPr wrap="none">
              <a:spAutoFit/>
            </a:bodyPr>
            <a:lstStyle/>
            <a:p>
              <a:pPr>
                <a:defRPr/>
              </a:pPr>
              <a:r>
                <a:rPr lang="en-US" altLang="zh-CN" sz="2000" kern="0" dirty="0">
                  <a:solidFill>
                    <a:schemeClr val="bg1"/>
                  </a:solidFill>
                  <a:latin typeface="微软雅黑" pitchFamily="34" charset="-122"/>
                  <a:ea typeface="微软雅黑" pitchFamily="34" charset="-122"/>
                </a:rPr>
                <a:t>core</a:t>
              </a:r>
              <a:endParaRPr lang="zh-CN" altLang="en-US" sz="2000" kern="0" dirty="0">
                <a:solidFill>
                  <a:schemeClr val="bg1"/>
                </a:solidFill>
                <a:latin typeface="微软雅黑" pitchFamily="34" charset="-122"/>
                <a:ea typeface="微软雅黑" pitchFamily="34" charset="-122"/>
              </a:endParaRPr>
            </a:p>
          </p:txBody>
        </p:sp>
        <p:sp>
          <p:nvSpPr>
            <p:cNvPr id="12" name="Rectangle 11"/>
            <p:cNvSpPr>
              <a:spLocks noChangeArrowheads="1"/>
            </p:cNvSpPr>
            <p:nvPr/>
          </p:nvSpPr>
          <p:spPr bwMode="auto">
            <a:xfrm>
              <a:off x="3111500" y="4278028"/>
              <a:ext cx="1103088" cy="364302"/>
            </a:xfrm>
            <a:prstGeom prst="rect">
              <a:avLst/>
            </a:prstGeom>
            <a:noFill/>
            <a:ln w="9525" cap="flat" cmpd="sng">
              <a:noFill/>
              <a:miter lim="800000"/>
              <a:headEnd/>
              <a:tailEnd/>
            </a:ln>
            <a:effectLst/>
          </p:spPr>
          <p:txBody>
            <a:bodyPr wrap="none">
              <a:spAutoFit/>
            </a:bodyPr>
            <a:lstStyle/>
            <a:p>
              <a:pPr>
                <a:defRPr/>
              </a:pPr>
              <a:r>
                <a:rPr lang="en-US" altLang="zh-CN" sz="2000" kern="0" dirty="0" err="1">
                  <a:solidFill>
                    <a:schemeClr val="bg1"/>
                  </a:solidFill>
                  <a:latin typeface="微软雅黑" pitchFamily="34" charset="-122"/>
                  <a:ea typeface="微软雅黑" pitchFamily="34" charset="-122"/>
                </a:rPr>
                <a:t>testCase</a:t>
              </a:r>
              <a:endParaRPr lang="zh-CN" altLang="en-US" sz="2000" kern="0" dirty="0">
                <a:solidFill>
                  <a:schemeClr val="bg1"/>
                </a:solidFill>
                <a:latin typeface="微软雅黑" pitchFamily="34" charset="-122"/>
                <a:ea typeface="微软雅黑" pitchFamily="34" charset="-122"/>
              </a:endParaRPr>
            </a:p>
          </p:txBody>
        </p:sp>
        <p:sp>
          <p:nvSpPr>
            <p:cNvPr id="13" name="Rectangle 12"/>
            <p:cNvSpPr>
              <a:spLocks noChangeArrowheads="1"/>
            </p:cNvSpPr>
            <p:nvPr/>
          </p:nvSpPr>
          <p:spPr bwMode="auto">
            <a:xfrm>
              <a:off x="4182741" y="3140968"/>
              <a:ext cx="817231" cy="476395"/>
            </a:xfrm>
            <a:prstGeom prst="rect">
              <a:avLst/>
            </a:prstGeom>
            <a:noFill/>
            <a:ln w="9525" cap="flat" cmpd="sng">
              <a:noFill/>
              <a:miter lim="800000"/>
              <a:headEnd/>
              <a:tailEnd/>
            </a:ln>
            <a:effectLst/>
          </p:spPr>
          <p:txBody>
            <a:bodyPr wrap="none">
              <a:spAutoFit/>
            </a:bodyPr>
            <a:lstStyle/>
            <a:p>
              <a:pPr algn="ctr">
                <a:defRPr/>
              </a:pPr>
              <a:r>
                <a:rPr lang="zh-CN" altLang="en-US" sz="2800" kern="0" dirty="0">
                  <a:solidFill>
                    <a:schemeClr val="bg1"/>
                  </a:solidFill>
                  <a:latin typeface="微软雅黑" pitchFamily="34" charset="-122"/>
                  <a:ea typeface="微软雅黑" pitchFamily="34" charset="-122"/>
                </a:rPr>
                <a:t>框架</a:t>
              </a:r>
            </a:p>
          </p:txBody>
        </p:sp>
      </p:grpSp>
    </p:spTree>
    <p:extLst>
      <p:ext uri="{BB962C8B-B14F-4D97-AF65-F5344CB8AC3E}">
        <p14:creationId xmlns:p14="http://schemas.microsoft.com/office/powerpoint/2010/main" val="1395379771"/>
      </p:ext>
    </p:extLst>
  </p:cSld>
  <p:clrMapOvr>
    <a:masterClrMapping/>
  </p:clrMapOvr>
  <mc:AlternateContent xmlns:mc="http://schemas.openxmlformats.org/markup-compatibility/2006" xmlns:p14="http://schemas.microsoft.com/office/powerpoint/2010/main">
    <mc:Choice Requires="p14">
      <p:transition spd="slow" p14:dur="2000" advTm="2348">
        <p14:reveal dir="r"/>
      </p:transition>
    </mc:Choice>
    <mc:Fallback xmlns="">
      <p:transition spd="slow" advTm="234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1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自动化测试</a:t>
            </a:r>
          </a:p>
        </p:txBody>
      </p:sp>
      <p:sp>
        <p:nvSpPr>
          <p:cNvPr id="25" name="圆角矩形​​ 12"/>
          <p:cNvSpPr/>
          <p:nvPr/>
        </p:nvSpPr>
        <p:spPr>
          <a:xfrm>
            <a:off x="2661683" y="1556792"/>
            <a:ext cx="3600450" cy="420687"/>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latin typeface="微软雅黑" pitchFamily="34" charset="-122"/>
                <a:ea typeface="微软雅黑" pitchFamily="34" charset="-122"/>
              </a:rPr>
              <a:t>代码展示</a:t>
            </a:r>
          </a:p>
        </p:txBody>
      </p:sp>
      <p:pic>
        <p:nvPicPr>
          <p:cNvPr id="5" name="图片 4">
            <a:extLst>
              <a:ext uri="{FF2B5EF4-FFF2-40B4-BE49-F238E27FC236}">
                <a16:creationId xmlns:a16="http://schemas.microsoft.com/office/drawing/2014/main" id="{B1CCC1E4-3BB0-42F9-9276-19B4EA73D347}"/>
              </a:ext>
            </a:extLst>
          </p:cNvPr>
          <p:cNvPicPr>
            <a:picLocks noChangeAspect="1"/>
          </p:cNvPicPr>
          <p:nvPr/>
        </p:nvPicPr>
        <p:blipFill>
          <a:blip r:embed="rId3"/>
          <a:stretch>
            <a:fillRect/>
          </a:stretch>
        </p:blipFill>
        <p:spPr>
          <a:xfrm>
            <a:off x="-8762" y="2341781"/>
            <a:ext cx="6104762" cy="3028571"/>
          </a:xfrm>
          <a:prstGeom prst="rect">
            <a:avLst/>
          </a:prstGeom>
        </p:spPr>
      </p:pic>
      <p:pic>
        <p:nvPicPr>
          <p:cNvPr id="6" name="图片 5">
            <a:extLst>
              <a:ext uri="{FF2B5EF4-FFF2-40B4-BE49-F238E27FC236}">
                <a16:creationId xmlns:a16="http://schemas.microsoft.com/office/drawing/2014/main" id="{9439647D-91E2-4FE0-BAAF-04EB3622BA52}"/>
              </a:ext>
            </a:extLst>
          </p:cNvPr>
          <p:cNvPicPr>
            <a:picLocks noChangeAspect="1"/>
          </p:cNvPicPr>
          <p:nvPr/>
        </p:nvPicPr>
        <p:blipFill>
          <a:blip r:embed="rId4"/>
          <a:stretch>
            <a:fillRect/>
          </a:stretch>
        </p:blipFill>
        <p:spPr>
          <a:xfrm>
            <a:off x="6097420" y="2341781"/>
            <a:ext cx="5914286" cy="3409524"/>
          </a:xfrm>
          <a:prstGeom prst="rect">
            <a:avLst/>
          </a:prstGeom>
        </p:spPr>
      </p:pic>
      <p:pic>
        <p:nvPicPr>
          <p:cNvPr id="21" name="图片 20">
            <a:extLst>
              <a:ext uri="{FF2B5EF4-FFF2-40B4-BE49-F238E27FC236}">
                <a16:creationId xmlns:a16="http://schemas.microsoft.com/office/drawing/2014/main" id="{9B0BD4B2-48CE-41C2-9EA0-B181E81C5723}"/>
              </a:ext>
            </a:extLst>
          </p:cNvPr>
          <p:cNvPicPr>
            <a:picLocks noChangeAspect="1"/>
          </p:cNvPicPr>
          <p:nvPr/>
        </p:nvPicPr>
        <p:blipFill>
          <a:blip r:embed="rId5"/>
          <a:stretch>
            <a:fillRect/>
          </a:stretch>
        </p:blipFill>
        <p:spPr>
          <a:xfrm>
            <a:off x="2632136" y="3377211"/>
            <a:ext cx="6114286" cy="3419048"/>
          </a:xfrm>
          <a:prstGeom prst="rect">
            <a:avLst/>
          </a:prstGeom>
        </p:spPr>
      </p:pic>
    </p:spTree>
    <p:extLst>
      <p:ext uri="{BB962C8B-B14F-4D97-AF65-F5344CB8AC3E}">
        <p14:creationId xmlns:p14="http://schemas.microsoft.com/office/powerpoint/2010/main" val="2244459896"/>
      </p:ext>
    </p:extLst>
  </p:cSld>
  <p:clrMapOvr>
    <a:masterClrMapping/>
  </p:clrMapOvr>
  <mc:AlternateContent xmlns:mc="http://schemas.openxmlformats.org/markup-compatibility/2006" xmlns:p14="http://schemas.microsoft.com/office/powerpoint/2010/main">
    <mc:Choice Requires="p14">
      <p:transition spd="slow" p14:dur="2000" advTm="3595">
        <p14:reveal dir="r"/>
      </p:transition>
    </mc:Choice>
    <mc:Fallback xmlns="">
      <p:transition spd="slow" advTm="35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性能测试</a:t>
            </a:r>
          </a:p>
        </p:txBody>
      </p:sp>
      <p:sp>
        <p:nvSpPr>
          <p:cNvPr id="24" name="圆角矩形​​ 10"/>
          <p:cNvSpPr/>
          <p:nvPr/>
        </p:nvSpPr>
        <p:spPr>
          <a:xfrm>
            <a:off x="1703512" y="1484784"/>
            <a:ext cx="3600450" cy="420688"/>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latin typeface="微软雅黑" pitchFamily="34" charset="-122"/>
                <a:ea typeface="微软雅黑" pitchFamily="34" charset="-122"/>
              </a:rPr>
              <a:t>录制的脚本</a:t>
            </a:r>
          </a:p>
        </p:txBody>
      </p:sp>
      <p:sp>
        <p:nvSpPr>
          <p:cNvPr id="25" name="圆角矩形​​ 12"/>
          <p:cNvSpPr/>
          <p:nvPr/>
        </p:nvSpPr>
        <p:spPr>
          <a:xfrm>
            <a:off x="1716155" y="2286688"/>
            <a:ext cx="3600450" cy="420687"/>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latin typeface="微软雅黑" pitchFamily="34" charset="-122"/>
                <a:ea typeface="微软雅黑" pitchFamily="34" charset="-122"/>
              </a:rPr>
              <a:t>场景</a:t>
            </a:r>
          </a:p>
        </p:txBody>
      </p:sp>
      <p:pic>
        <p:nvPicPr>
          <p:cNvPr id="4" name="图片 3">
            <a:extLst>
              <a:ext uri="{FF2B5EF4-FFF2-40B4-BE49-F238E27FC236}">
                <a16:creationId xmlns:a16="http://schemas.microsoft.com/office/drawing/2014/main" id="{768992B1-C7DB-4614-BC81-9FFA0AC5A03D}"/>
              </a:ext>
            </a:extLst>
          </p:cNvPr>
          <p:cNvPicPr>
            <a:picLocks noChangeAspect="1"/>
          </p:cNvPicPr>
          <p:nvPr/>
        </p:nvPicPr>
        <p:blipFill>
          <a:blip r:embed="rId3"/>
          <a:stretch>
            <a:fillRect/>
          </a:stretch>
        </p:blipFill>
        <p:spPr>
          <a:xfrm>
            <a:off x="5807968" y="1305190"/>
            <a:ext cx="6171429" cy="4247619"/>
          </a:xfrm>
          <a:prstGeom prst="rect">
            <a:avLst/>
          </a:prstGeom>
        </p:spPr>
      </p:pic>
      <p:pic>
        <p:nvPicPr>
          <p:cNvPr id="5" name="图片 4">
            <a:extLst>
              <a:ext uri="{FF2B5EF4-FFF2-40B4-BE49-F238E27FC236}">
                <a16:creationId xmlns:a16="http://schemas.microsoft.com/office/drawing/2014/main" id="{9E0CEECC-016D-4C08-AFC3-FA4BA3B601D6}"/>
              </a:ext>
            </a:extLst>
          </p:cNvPr>
          <p:cNvPicPr>
            <a:picLocks noChangeAspect="1"/>
          </p:cNvPicPr>
          <p:nvPr/>
        </p:nvPicPr>
        <p:blipFill>
          <a:blip r:embed="rId4"/>
          <a:stretch>
            <a:fillRect/>
          </a:stretch>
        </p:blipFill>
        <p:spPr>
          <a:xfrm>
            <a:off x="13117" y="2723323"/>
            <a:ext cx="7032104" cy="3961985"/>
          </a:xfrm>
          <a:prstGeom prst="rect">
            <a:avLst/>
          </a:prstGeom>
        </p:spPr>
      </p:pic>
    </p:spTree>
    <p:extLst>
      <p:ext uri="{BB962C8B-B14F-4D97-AF65-F5344CB8AC3E}">
        <p14:creationId xmlns:p14="http://schemas.microsoft.com/office/powerpoint/2010/main" val="3892703913"/>
      </p:ext>
    </p:extLst>
  </p:cSld>
  <p:clrMapOvr>
    <a:masterClrMapping/>
  </p:clrMapOvr>
  <mc:AlternateContent xmlns:mc="http://schemas.openxmlformats.org/markup-compatibility/2006" xmlns:p14="http://schemas.microsoft.com/office/powerpoint/2010/main">
    <mc:Choice Requires="p14">
      <p:transition spd="slow" p14:dur="2000" advTm="3595">
        <p14:reveal dir="r"/>
      </p:transition>
    </mc:Choice>
    <mc:Fallback xmlns="">
      <p:transition spd="slow" advTm="35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69940" y="1770595"/>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一、项目介绍</a:t>
            </a:r>
          </a:p>
        </p:txBody>
      </p:sp>
      <p:sp>
        <p:nvSpPr>
          <p:cNvPr id="3" name="圆角矩形 2"/>
          <p:cNvSpPr/>
          <p:nvPr/>
        </p:nvSpPr>
        <p:spPr>
          <a:xfrm>
            <a:off x="3269940" y="2732923"/>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二、测试计划</a:t>
            </a:r>
          </a:p>
        </p:txBody>
      </p:sp>
      <p:sp>
        <p:nvSpPr>
          <p:cNvPr id="4" name="圆角矩形 3"/>
          <p:cNvSpPr/>
          <p:nvPr/>
        </p:nvSpPr>
        <p:spPr>
          <a:xfrm>
            <a:off x="3269940" y="3693030"/>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三、测试执行</a:t>
            </a:r>
          </a:p>
        </p:txBody>
      </p:sp>
      <p:sp>
        <p:nvSpPr>
          <p:cNvPr id="12" name="圆角矩形 11"/>
          <p:cNvSpPr/>
          <p:nvPr/>
        </p:nvSpPr>
        <p:spPr>
          <a:xfrm>
            <a:off x="3269940" y="4728999"/>
            <a:ext cx="5706380" cy="576064"/>
          </a:xfrm>
          <a:prstGeom prst="roundRect">
            <a:avLst/>
          </a:prstGeom>
          <a:solidFill>
            <a:srgbClr val="E5FFFE">
              <a:alpha val="83000"/>
            </a:srgbClr>
          </a:solidFill>
          <a:ln>
            <a:noFill/>
          </a:ln>
          <a:effectLst>
            <a:glow rad="1270000">
              <a:schemeClr val="accent5">
                <a:satMod val="175000"/>
                <a:alpha val="69000"/>
              </a:schemeClr>
            </a:glow>
            <a:softEdge rad="3175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197BF"/>
                </a:solidFill>
                <a:latin typeface="微软雅黑" pitchFamily="34" charset="-122"/>
                <a:ea typeface="微软雅黑" pitchFamily="34" charset="-122"/>
              </a:rPr>
              <a:t>四、测试总结</a:t>
            </a:r>
          </a:p>
        </p:txBody>
      </p:sp>
    </p:spTree>
    <p:extLst>
      <p:ext uri="{BB962C8B-B14F-4D97-AF65-F5344CB8AC3E}">
        <p14:creationId xmlns:p14="http://schemas.microsoft.com/office/powerpoint/2010/main" val="435492156"/>
      </p:ext>
    </p:extLst>
  </p:cSld>
  <p:clrMapOvr>
    <a:masterClrMapping/>
  </p:clrMapOvr>
  <mc:AlternateContent xmlns:mc="http://schemas.openxmlformats.org/markup-compatibility/2006" xmlns:p14="http://schemas.microsoft.com/office/powerpoint/2010/main">
    <mc:Choice Requires="p14">
      <p:transition p14:dur="0" advTm="2580"/>
    </mc:Choice>
    <mc:Fallback xmlns="">
      <p:transition advTm="25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测试报告</a:t>
            </a:r>
          </a:p>
        </p:txBody>
      </p:sp>
      <p:sp>
        <p:nvSpPr>
          <p:cNvPr id="24" name="圆角矩形​​ 10"/>
          <p:cNvSpPr/>
          <p:nvPr/>
        </p:nvSpPr>
        <p:spPr>
          <a:xfrm>
            <a:off x="2135188" y="1412776"/>
            <a:ext cx="4536876"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latin typeface="微软雅黑" pitchFamily="34" charset="-122"/>
                <a:ea typeface="微软雅黑" pitchFamily="34" charset="-122"/>
              </a:rPr>
              <a:t>教学综合信息服务平台系统测试报告</a:t>
            </a:r>
          </a:p>
        </p:txBody>
      </p:sp>
      <p:sp>
        <p:nvSpPr>
          <p:cNvPr id="25" name="圆角矩形​​ 12"/>
          <p:cNvSpPr/>
          <p:nvPr/>
        </p:nvSpPr>
        <p:spPr>
          <a:xfrm>
            <a:off x="2135188" y="3036799"/>
            <a:ext cx="4511318"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latin typeface="微软雅黑" pitchFamily="34" charset="-122"/>
                <a:ea typeface="微软雅黑" pitchFamily="34" charset="-122"/>
              </a:rPr>
              <a:t>生成的自动化测试报告</a:t>
            </a:r>
          </a:p>
        </p:txBody>
      </p:sp>
      <p:sp>
        <p:nvSpPr>
          <p:cNvPr id="19" name="圆角矩形​​ 12">
            <a:extLst>
              <a:ext uri="{FF2B5EF4-FFF2-40B4-BE49-F238E27FC236}">
                <a16:creationId xmlns:a16="http://schemas.microsoft.com/office/drawing/2014/main" id="{1E3E1375-803A-4650-9D3B-6C266BD1B323}"/>
              </a:ext>
            </a:extLst>
          </p:cNvPr>
          <p:cNvSpPr/>
          <p:nvPr/>
        </p:nvSpPr>
        <p:spPr>
          <a:xfrm>
            <a:off x="2160746" y="3899305"/>
            <a:ext cx="4511318"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latin typeface="微软雅黑" pitchFamily="34" charset="-122"/>
                <a:ea typeface="微软雅黑" pitchFamily="34" charset="-122"/>
              </a:rPr>
              <a:t>性能测试报告</a:t>
            </a:r>
          </a:p>
        </p:txBody>
      </p:sp>
      <p:sp>
        <p:nvSpPr>
          <p:cNvPr id="20" name="圆角矩形​​ 12">
            <a:extLst>
              <a:ext uri="{FF2B5EF4-FFF2-40B4-BE49-F238E27FC236}">
                <a16:creationId xmlns:a16="http://schemas.microsoft.com/office/drawing/2014/main" id="{C1ED70A1-9EB8-4867-A012-6774A00E9435}"/>
              </a:ext>
            </a:extLst>
          </p:cNvPr>
          <p:cNvSpPr/>
          <p:nvPr/>
        </p:nvSpPr>
        <p:spPr>
          <a:xfrm>
            <a:off x="2160746" y="2174293"/>
            <a:ext cx="4511318"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bg1"/>
                </a:solidFill>
                <a:latin typeface="微软雅黑" pitchFamily="34" charset="-122"/>
                <a:ea typeface="微软雅黑" pitchFamily="34" charset="-122"/>
              </a:rPr>
              <a:t>测试用例执行情况</a:t>
            </a:r>
          </a:p>
        </p:txBody>
      </p:sp>
    </p:spTree>
    <p:extLst>
      <p:ext uri="{BB962C8B-B14F-4D97-AF65-F5344CB8AC3E}">
        <p14:creationId xmlns:p14="http://schemas.microsoft.com/office/powerpoint/2010/main" val="2275527386"/>
      </p:ext>
    </p:extLst>
  </p:cSld>
  <p:clrMapOvr>
    <a:masterClrMapping/>
  </p:clrMapOvr>
  <mc:AlternateContent xmlns:mc="http://schemas.openxmlformats.org/markup-compatibility/2006" xmlns:p14="http://schemas.microsoft.com/office/powerpoint/2010/main">
    <mc:Choice Requires="p14">
      <p:transition spd="slow" p14:dur="2000" advTm="3595">
        <p14:reveal dir="r"/>
      </p:transition>
    </mc:Choice>
    <mc:Fallback xmlns="">
      <p:transition spd="slow" advTm="35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测试用例执行情况</a:t>
            </a:r>
          </a:p>
        </p:txBody>
      </p:sp>
      <p:sp>
        <p:nvSpPr>
          <p:cNvPr id="23" name="圆角矩形​​ 8"/>
          <p:cNvSpPr/>
          <p:nvPr/>
        </p:nvSpPr>
        <p:spPr>
          <a:xfrm>
            <a:off x="1775520" y="1052736"/>
            <a:ext cx="8928992" cy="924593"/>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2000" dirty="0">
              <a:solidFill>
                <a:schemeClr val="bg1"/>
              </a:solidFill>
              <a:latin typeface="Calibri" panose="020F0502020204030204" pitchFamily="34" charset="0"/>
              <a:sym typeface="Calibri" panose="020F0502020204030204" pitchFamily="34" charset="0"/>
            </a:endParaRPr>
          </a:p>
          <a:p>
            <a:pPr algn="ctr"/>
            <a:r>
              <a:rPr lang="zh-CN" altLang="en-US" sz="2000" dirty="0">
                <a:solidFill>
                  <a:schemeClr val="bg1"/>
                </a:solidFill>
                <a:latin typeface="微软雅黑" pitchFamily="34" charset="-122"/>
                <a:ea typeface="微软雅黑" pitchFamily="34" charset="-122"/>
              </a:rPr>
              <a:t>设计了测试用例</a:t>
            </a:r>
            <a:r>
              <a:rPr lang="en-US" altLang="zh-CN" sz="2000" dirty="0">
                <a:solidFill>
                  <a:schemeClr val="bg1"/>
                </a:solidFill>
                <a:latin typeface="微软雅黑" pitchFamily="34" charset="-122"/>
                <a:ea typeface="微软雅黑" pitchFamily="34" charset="-122"/>
              </a:rPr>
              <a:t>100</a:t>
            </a:r>
            <a:r>
              <a:rPr lang="zh-CN" altLang="en-US" sz="2000" dirty="0">
                <a:solidFill>
                  <a:schemeClr val="bg1"/>
                </a:solidFill>
                <a:latin typeface="微软雅黑" pitchFamily="34" charset="-122"/>
                <a:ea typeface="微软雅黑" pitchFamily="34" charset="-122"/>
              </a:rPr>
              <a:t>条，其中失败</a:t>
            </a:r>
            <a:r>
              <a:rPr lang="en-US" altLang="zh-CN" sz="2000" dirty="0">
                <a:solidFill>
                  <a:schemeClr val="bg1"/>
                </a:solidFill>
                <a:latin typeface="微软雅黑" pitchFamily="34" charset="-122"/>
                <a:ea typeface="微软雅黑" pitchFamily="34" charset="-122"/>
              </a:rPr>
              <a:t>12</a:t>
            </a:r>
            <a:r>
              <a:rPr lang="zh-CN" altLang="en-US" sz="2000" dirty="0">
                <a:solidFill>
                  <a:schemeClr val="bg1"/>
                </a:solidFill>
                <a:latin typeface="微软雅黑" pitchFamily="34" charset="-122"/>
                <a:ea typeface="微软雅黑" pitchFamily="34" charset="-122"/>
              </a:rPr>
              <a:t>条，阻塞</a:t>
            </a:r>
            <a:r>
              <a:rPr lang="en-US" altLang="zh-CN" sz="2000" dirty="0">
                <a:solidFill>
                  <a:schemeClr val="bg1"/>
                </a:solidFill>
                <a:latin typeface="微软雅黑" pitchFamily="34" charset="-122"/>
                <a:ea typeface="微软雅黑" pitchFamily="34" charset="-122"/>
              </a:rPr>
              <a:t>3</a:t>
            </a:r>
            <a:r>
              <a:rPr lang="zh-CN" altLang="en-US" sz="2000" dirty="0">
                <a:solidFill>
                  <a:schemeClr val="bg1"/>
                </a:solidFill>
                <a:latin typeface="微软雅黑" pitchFamily="34" charset="-122"/>
                <a:ea typeface="微软雅黑" pitchFamily="34" charset="-122"/>
              </a:rPr>
              <a:t>条；自动化测试一共</a:t>
            </a:r>
            <a:r>
              <a:rPr lang="en-US" altLang="zh-CN" sz="2000" dirty="0">
                <a:solidFill>
                  <a:schemeClr val="bg1"/>
                </a:solidFill>
                <a:latin typeface="微软雅黑" pitchFamily="34" charset="-122"/>
                <a:ea typeface="微软雅黑" pitchFamily="34" charset="-122"/>
              </a:rPr>
              <a:t>99</a:t>
            </a:r>
            <a:r>
              <a:rPr lang="zh-CN" altLang="en-US" sz="2000" dirty="0">
                <a:solidFill>
                  <a:schemeClr val="bg1"/>
                </a:solidFill>
                <a:latin typeface="微软雅黑" pitchFamily="34" charset="-122"/>
                <a:ea typeface="微软雅黑" pitchFamily="34" charset="-122"/>
              </a:rPr>
              <a:t>条</a:t>
            </a:r>
          </a:p>
        </p:txBody>
      </p:sp>
      <p:pic>
        <p:nvPicPr>
          <p:cNvPr id="6" name="图片 5">
            <a:extLst>
              <a:ext uri="{FF2B5EF4-FFF2-40B4-BE49-F238E27FC236}">
                <a16:creationId xmlns:a16="http://schemas.microsoft.com/office/drawing/2014/main" id="{82556B43-DBCD-493C-8975-B245657A3DB2}"/>
              </a:ext>
            </a:extLst>
          </p:cNvPr>
          <p:cNvPicPr>
            <a:picLocks noChangeAspect="1"/>
          </p:cNvPicPr>
          <p:nvPr/>
        </p:nvPicPr>
        <p:blipFill>
          <a:blip r:embed="rId3"/>
          <a:stretch>
            <a:fillRect/>
          </a:stretch>
        </p:blipFill>
        <p:spPr>
          <a:xfrm>
            <a:off x="119336" y="2107497"/>
            <a:ext cx="10128448" cy="4654093"/>
          </a:xfrm>
          <a:prstGeom prst="rect">
            <a:avLst/>
          </a:prstGeom>
        </p:spPr>
      </p:pic>
      <p:pic>
        <p:nvPicPr>
          <p:cNvPr id="7" name="图片 6">
            <a:extLst>
              <a:ext uri="{FF2B5EF4-FFF2-40B4-BE49-F238E27FC236}">
                <a16:creationId xmlns:a16="http://schemas.microsoft.com/office/drawing/2014/main" id="{91895AA5-BE18-4E62-B0B7-1BE1EF8AFDF4}"/>
              </a:ext>
            </a:extLst>
          </p:cNvPr>
          <p:cNvPicPr>
            <a:picLocks noChangeAspect="1"/>
          </p:cNvPicPr>
          <p:nvPr/>
        </p:nvPicPr>
        <p:blipFill>
          <a:blip r:embed="rId4"/>
          <a:stretch>
            <a:fillRect/>
          </a:stretch>
        </p:blipFill>
        <p:spPr>
          <a:xfrm>
            <a:off x="1487488" y="1980236"/>
            <a:ext cx="10329298" cy="4798299"/>
          </a:xfrm>
          <a:prstGeom prst="rect">
            <a:avLst/>
          </a:prstGeom>
        </p:spPr>
      </p:pic>
      <p:pic>
        <p:nvPicPr>
          <p:cNvPr id="8" name="图片 7">
            <a:extLst>
              <a:ext uri="{FF2B5EF4-FFF2-40B4-BE49-F238E27FC236}">
                <a16:creationId xmlns:a16="http://schemas.microsoft.com/office/drawing/2014/main" id="{FEAA07AF-4E4A-4A5F-AF43-578EADD53AE4}"/>
              </a:ext>
            </a:extLst>
          </p:cNvPr>
          <p:cNvPicPr>
            <a:picLocks noChangeAspect="1"/>
          </p:cNvPicPr>
          <p:nvPr/>
        </p:nvPicPr>
        <p:blipFill>
          <a:blip r:embed="rId5"/>
          <a:stretch>
            <a:fillRect/>
          </a:stretch>
        </p:blipFill>
        <p:spPr>
          <a:xfrm>
            <a:off x="2222931" y="1977329"/>
            <a:ext cx="9618346" cy="4289600"/>
          </a:xfrm>
          <a:prstGeom prst="rect">
            <a:avLst/>
          </a:prstGeom>
        </p:spPr>
      </p:pic>
    </p:spTree>
    <p:extLst>
      <p:ext uri="{BB962C8B-B14F-4D97-AF65-F5344CB8AC3E}">
        <p14:creationId xmlns:p14="http://schemas.microsoft.com/office/powerpoint/2010/main" val="3019351914"/>
      </p:ext>
    </p:extLst>
  </p:cSld>
  <p:clrMapOvr>
    <a:masterClrMapping/>
  </p:clrMapOvr>
  <mc:AlternateContent xmlns:mc="http://schemas.openxmlformats.org/markup-compatibility/2006" xmlns:p14="http://schemas.microsoft.com/office/powerpoint/2010/main">
    <mc:Choice Requires="p14">
      <p:transition spd="slow" p14:dur="2000" advTm="3595">
        <p14:reveal dir="r"/>
      </p:transition>
    </mc:Choice>
    <mc:Fallback xmlns="">
      <p:transition spd="slow" advTm="35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测试用例执行情况</a:t>
            </a:r>
          </a:p>
        </p:txBody>
      </p:sp>
      <p:sp>
        <p:nvSpPr>
          <p:cNvPr id="23" name="圆角矩形​​ 8"/>
          <p:cNvSpPr/>
          <p:nvPr/>
        </p:nvSpPr>
        <p:spPr>
          <a:xfrm>
            <a:off x="1775520" y="1052736"/>
            <a:ext cx="8928992" cy="924593"/>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2000" dirty="0">
              <a:solidFill>
                <a:schemeClr val="bg1"/>
              </a:solidFill>
              <a:latin typeface="Calibri" panose="020F0502020204030204" pitchFamily="34" charset="0"/>
              <a:sym typeface="Calibri" panose="020F0502020204030204" pitchFamily="34" charset="0"/>
            </a:endParaRPr>
          </a:p>
          <a:p>
            <a:r>
              <a:rPr lang="en-US" altLang="zh-CN" sz="2000" dirty="0">
                <a:solidFill>
                  <a:schemeClr val="bg1"/>
                </a:solidFill>
                <a:latin typeface="微软雅黑" pitchFamily="34" charset="-122"/>
                <a:ea typeface="微软雅黑" pitchFamily="34" charset="-122"/>
              </a:rPr>
              <a:t>50</a:t>
            </a:r>
            <a:r>
              <a:rPr lang="zh-CN" altLang="en-US" sz="2000" dirty="0">
                <a:solidFill>
                  <a:schemeClr val="bg1"/>
                </a:solidFill>
                <a:latin typeface="微软雅黑" pitchFamily="34" charset="-122"/>
                <a:ea typeface="微软雅黑" pitchFamily="34" charset="-122"/>
              </a:rPr>
              <a:t>起步</a:t>
            </a:r>
            <a:r>
              <a:rPr lang="zh-CN" altLang="zh-CN" sz="2000" dirty="0">
                <a:latin typeface="微软雅黑" panose="020B0503020204020204" pitchFamily="34" charset="-122"/>
                <a:ea typeface="微软雅黑" panose="020B0503020204020204" pitchFamily="34" charset="-122"/>
              </a:rPr>
              <a:t>每</a:t>
            </a:r>
            <a:r>
              <a:rPr lang="en-US" altLang="zh-CN" sz="2000" dirty="0">
                <a:latin typeface="微软雅黑" panose="020B0503020204020204" pitchFamily="34" charset="-122"/>
                <a:ea typeface="微软雅黑" panose="020B0503020204020204" pitchFamily="34" charset="-122"/>
              </a:rPr>
              <a:t>30S</a:t>
            </a:r>
            <a:r>
              <a:rPr lang="zh-CN" altLang="zh-CN" sz="2000" dirty="0">
                <a:latin typeface="微软雅黑" panose="020B0503020204020204" pitchFamily="34" charset="-122"/>
                <a:ea typeface="微软雅黑" panose="020B0503020204020204" pitchFamily="34" charset="-122"/>
              </a:rPr>
              <a:t>启动</a:t>
            </a:r>
            <a:r>
              <a:rPr lang="en-US" altLang="zh-CN" sz="2000" dirty="0">
                <a:latin typeface="微软雅黑" panose="020B0503020204020204" pitchFamily="34" charset="-122"/>
                <a:ea typeface="微软雅黑" panose="020B0503020204020204" pitchFamily="34" charset="-122"/>
              </a:rPr>
              <a:t>10</a:t>
            </a:r>
            <a:r>
              <a:rPr lang="zh-CN" altLang="zh-CN" sz="2000" dirty="0">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设置用户并发持续访问</a:t>
            </a:r>
            <a:r>
              <a:rPr lang="en-US" altLang="zh-CN" sz="2000" dirty="0">
                <a:latin typeface="微软雅黑" panose="020B0503020204020204" pitchFamily="34" charset="-122"/>
                <a:ea typeface="微软雅黑" panose="020B0503020204020204" pitchFamily="34" charset="-122"/>
              </a:rPr>
              <a:t>15</a:t>
            </a:r>
            <a:r>
              <a:rPr lang="zh-CN" altLang="zh-CN" sz="2000" dirty="0">
                <a:latin typeface="微软雅黑" panose="020B0503020204020204" pitchFamily="34" charset="-122"/>
                <a:ea typeface="微软雅黑" panose="020B0503020204020204" pitchFamily="34" charset="-122"/>
              </a:rPr>
              <a:t>分钟</a:t>
            </a:r>
          </a:p>
          <a:p>
            <a:pPr algn="ctr"/>
            <a:endParaRPr lang="zh-CN" altLang="en-US" sz="2000" dirty="0">
              <a:solidFill>
                <a:schemeClr val="bg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FD8BEFF9-B1C6-468B-9A9E-2B5FC4FD75BD}"/>
              </a:ext>
            </a:extLst>
          </p:cNvPr>
          <p:cNvPicPr>
            <a:picLocks noChangeAspect="1"/>
          </p:cNvPicPr>
          <p:nvPr/>
        </p:nvPicPr>
        <p:blipFill>
          <a:blip r:embed="rId3"/>
          <a:stretch>
            <a:fillRect/>
          </a:stretch>
        </p:blipFill>
        <p:spPr>
          <a:xfrm>
            <a:off x="119336" y="2136841"/>
            <a:ext cx="7676190" cy="4666667"/>
          </a:xfrm>
          <a:prstGeom prst="rect">
            <a:avLst/>
          </a:prstGeom>
        </p:spPr>
      </p:pic>
      <p:pic>
        <p:nvPicPr>
          <p:cNvPr id="7" name="图片 6">
            <a:extLst>
              <a:ext uri="{FF2B5EF4-FFF2-40B4-BE49-F238E27FC236}">
                <a16:creationId xmlns:a16="http://schemas.microsoft.com/office/drawing/2014/main" id="{1FADA158-BD89-446E-BBDB-071E3A6BF658}"/>
              </a:ext>
            </a:extLst>
          </p:cNvPr>
          <p:cNvPicPr>
            <a:picLocks noChangeAspect="1"/>
          </p:cNvPicPr>
          <p:nvPr/>
        </p:nvPicPr>
        <p:blipFill>
          <a:blip r:embed="rId4"/>
          <a:stretch>
            <a:fillRect/>
          </a:stretch>
        </p:blipFill>
        <p:spPr>
          <a:xfrm>
            <a:off x="4203707" y="2096095"/>
            <a:ext cx="8009524" cy="4761905"/>
          </a:xfrm>
          <a:prstGeom prst="rect">
            <a:avLst/>
          </a:prstGeom>
        </p:spPr>
      </p:pic>
    </p:spTree>
    <p:extLst>
      <p:ext uri="{BB962C8B-B14F-4D97-AF65-F5344CB8AC3E}">
        <p14:creationId xmlns:p14="http://schemas.microsoft.com/office/powerpoint/2010/main" val="800717587"/>
      </p:ext>
    </p:extLst>
  </p:cSld>
  <p:clrMapOvr>
    <a:masterClrMapping/>
  </p:clrMapOvr>
  <mc:AlternateContent xmlns:mc="http://schemas.openxmlformats.org/markup-compatibility/2006" xmlns:p14="http://schemas.microsoft.com/office/powerpoint/2010/main">
    <mc:Choice Requires="p14">
      <p:transition spd="slow" p14:dur="2000" advTm="3595">
        <p14:reveal dir="r"/>
      </p:transition>
    </mc:Choice>
    <mc:Fallback xmlns="">
      <p:transition spd="slow" advTm="35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pPr lvl="0"/>
            <a:r>
              <a:rPr lang="zh-CN" altLang="en-US" sz="2400" b="1" dirty="0">
                <a:solidFill>
                  <a:prstClr val="white"/>
                </a:solidFill>
                <a:latin typeface="微软雅黑" pitchFamily="34" charset="-122"/>
                <a:ea typeface="微软雅黑" pitchFamily="34" charset="-122"/>
              </a:rPr>
              <a:t>严重缺陷</a:t>
            </a:r>
          </a:p>
        </p:txBody>
      </p:sp>
      <p:sp>
        <p:nvSpPr>
          <p:cNvPr id="46" name="椭圆 45"/>
          <p:cNvSpPr/>
          <p:nvPr/>
        </p:nvSpPr>
        <p:spPr>
          <a:xfrm>
            <a:off x="3978360" y="1232756"/>
            <a:ext cx="4392488" cy="4392488"/>
          </a:xfrm>
          <a:prstGeom prst="ellipse">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7405E"/>
              </a:solidFill>
              <a:latin typeface="微软雅黑" pitchFamily="34" charset="-122"/>
              <a:ea typeface="微软雅黑" pitchFamily="34" charset="-122"/>
            </a:endParaRPr>
          </a:p>
        </p:txBody>
      </p:sp>
      <p:cxnSp>
        <p:nvCxnSpPr>
          <p:cNvPr id="48" name="直接箭头连接符 47"/>
          <p:cNvCxnSpPr/>
          <p:nvPr/>
        </p:nvCxnSpPr>
        <p:spPr>
          <a:xfrm>
            <a:off x="2927648" y="3429000"/>
            <a:ext cx="6192688" cy="0"/>
          </a:xfrm>
          <a:prstGeom prst="straightConnector1">
            <a:avLst/>
          </a:prstGeom>
          <a:solidFill>
            <a:srgbClr val="45B1D2">
              <a:alpha val="20000"/>
            </a:srgbClr>
          </a:solidFill>
          <a:ln w="38100">
            <a:gradFill flip="none" rotWithShape="1">
              <a:gsLst>
                <a:gs pos="0">
                  <a:srgbClr val="A3F2FD"/>
                </a:gs>
                <a:gs pos="100000">
                  <a:srgbClr val="45B1D2"/>
                </a:gs>
              </a:gsLst>
              <a:lin ang="2700000" scaled="1"/>
              <a:tileRect/>
            </a:gradFill>
            <a:headEnd type="triangle" w="med" len="med"/>
            <a:tailEnd type="triangle" w="med" len="med"/>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cxnSp>
      <p:cxnSp>
        <p:nvCxnSpPr>
          <p:cNvPr id="53" name="直接箭头连接符 52"/>
          <p:cNvCxnSpPr/>
          <p:nvPr/>
        </p:nvCxnSpPr>
        <p:spPr>
          <a:xfrm>
            <a:off x="6079914" y="692696"/>
            <a:ext cx="0" cy="5616624"/>
          </a:xfrm>
          <a:prstGeom prst="straightConnector1">
            <a:avLst/>
          </a:prstGeom>
          <a:solidFill>
            <a:srgbClr val="45B1D2">
              <a:alpha val="20000"/>
            </a:srgbClr>
          </a:solidFill>
          <a:ln w="38100">
            <a:gradFill flip="none" rotWithShape="1">
              <a:gsLst>
                <a:gs pos="0">
                  <a:srgbClr val="A3F2FD"/>
                </a:gs>
                <a:gs pos="100000">
                  <a:srgbClr val="45B1D2"/>
                </a:gs>
              </a:gsLst>
              <a:lin ang="2700000" scaled="1"/>
              <a:tileRect/>
            </a:gradFill>
            <a:headEnd type="triangle" w="med" len="med"/>
            <a:tailEnd type="triangle" w="med" len="med"/>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56" name="矩形​​ 16"/>
          <p:cNvSpPr>
            <a:spLocks noChangeArrowheads="1"/>
          </p:cNvSpPr>
          <p:nvPr/>
        </p:nvSpPr>
        <p:spPr bwMode="auto">
          <a:xfrm>
            <a:off x="6324220" y="2060848"/>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latin typeface="微软雅黑" pitchFamily="34" charset="-122"/>
                <a:ea typeface="微软雅黑" pitchFamily="34" charset="-122"/>
                <a:cs typeface="Arial Unicode MS" pitchFamily="34" charset="-122"/>
              </a:rPr>
              <a:t>软件运行</a:t>
            </a:r>
            <a:endParaRPr lang="en-US" altLang="zh-CN" sz="2400" dirty="0">
              <a:solidFill>
                <a:schemeClr val="bg1"/>
              </a:solidFill>
              <a:latin typeface="微软雅黑" pitchFamily="34" charset="-122"/>
              <a:ea typeface="微软雅黑" pitchFamily="34" charset="-122"/>
              <a:cs typeface="Arial Unicode MS" pitchFamily="34" charset="-122"/>
            </a:endParaRPr>
          </a:p>
          <a:p>
            <a:pPr algn="ctr"/>
            <a:r>
              <a:rPr lang="zh-CN" altLang="en-US" sz="2400" dirty="0">
                <a:solidFill>
                  <a:schemeClr val="bg1"/>
                </a:solidFill>
                <a:latin typeface="微软雅黑" pitchFamily="34" charset="-122"/>
                <a:ea typeface="微软雅黑" pitchFamily="34" charset="-122"/>
                <a:cs typeface="Arial Unicode MS" pitchFamily="34" charset="-122"/>
              </a:rPr>
              <a:t>会不稳定</a:t>
            </a:r>
          </a:p>
        </p:txBody>
      </p:sp>
      <p:sp>
        <p:nvSpPr>
          <p:cNvPr id="57" name="矩形 56"/>
          <p:cNvSpPr/>
          <p:nvPr/>
        </p:nvSpPr>
        <p:spPr>
          <a:xfrm>
            <a:off x="3039311" y="2875003"/>
            <a:ext cx="365805" cy="461665"/>
          </a:xfrm>
          <a:prstGeom prst="rect">
            <a:avLst/>
          </a:prstGeom>
        </p:spPr>
        <p:txBody>
          <a:bodyPr wrap="none">
            <a:spAutoFit/>
          </a:bodyPr>
          <a:lstStyle/>
          <a:p>
            <a:pPr algn="ctr"/>
            <a:r>
              <a:rPr lang="en-US" altLang="zh-CN" sz="2400" dirty="0">
                <a:solidFill>
                  <a:schemeClr val="bg1"/>
                </a:solidFill>
                <a:latin typeface="微软雅黑" pitchFamily="34" charset="-122"/>
                <a:ea typeface="微软雅黑" pitchFamily="34" charset="-122"/>
                <a:cs typeface="Arial Unicode MS" pitchFamily="34" charset="-122"/>
              </a:rPr>
              <a:t>4</a:t>
            </a:r>
          </a:p>
        </p:txBody>
      </p:sp>
      <p:sp>
        <p:nvSpPr>
          <p:cNvPr id="58" name="矩形 57"/>
          <p:cNvSpPr/>
          <p:nvPr/>
        </p:nvSpPr>
        <p:spPr>
          <a:xfrm>
            <a:off x="6541424" y="693870"/>
            <a:ext cx="365805" cy="461665"/>
          </a:xfrm>
          <a:prstGeom prst="rect">
            <a:avLst/>
          </a:prstGeom>
        </p:spPr>
        <p:txBody>
          <a:bodyPr wrap="none">
            <a:spAutoFit/>
          </a:bodyPr>
          <a:lstStyle/>
          <a:p>
            <a:pPr algn="ctr"/>
            <a:r>
              <a:rPr lang="en-US" altLang="zh-CN" sz="2400" dirty="0">
                <a:solidFill>
                  <a:schemeClr val="bg1"/>
                </a:solidFill>
                <a:latin typeface="微软雅黑" pitchFamily="34" charset="-122"/>
                <a:ea typeface="微软雅黑" pitchFamily="34" charset="-122"/>
                <a:cs typeface="Arial Unicode MS" pitchFamily="34" charset="-122"/>
              </a:rPr>
              <a:t>1</a:t>
            </a:r>
          </a:p>
        </p:txBody>
      </p:sp>
      <p:sp>
        <p:nvSpPr>
          <p:cNvPr id="59" name="矩形 58"/>
          <p:cNvSpPr/>
          <p:nvPr/>
        </p:nvSpPr>
        <p:spPr>
          <a:xfrm>
            <a:off x="8588055" y="2869394"/>
            <a:ext cx="365805" cy="461665"/>
          </a:xfrm>
          <a:prstGeom prst="rect">
            <a:avLst/>
          </a:prstGeom>
        </p:spPr>
        <p:txBody>
          <a:bodyPr wrap="none">
            <a:spAutoFit/>
          </a:bodyPr>
          <a:lstStyle/>
          <a:p>
            <a:pPr algn="ctr"/>
            <a:r>
              <a:rPr lang="en-US" altLang="zh-CN" sz="2400" dirty="0">
                <a:solidFill>
                  <a:schemeClr val="bg1"/>
                </a:solidFill>
                <a:latin typeface="微软雅黑" pitchFamily="34" charset="-122"/>
                <a:ea typeface="微软雅黑" pitchFamily="34" charset="-122"/>
                <a:cs typeface="Arial Unicode MS" pitchFamily="34" charset="-122"/>
              </a:rPr>
              <a:t>2</a:t>
            </a:r>
          </a:p>
        </p:txBody>
      </p:sp>
      <p:sp>
        <p:nvSpPr>
          <p:cNvPr id="60" name="矩形 59"/>
          <p:cNvSpPr/>
          <p:nvPr/>
        </p:nvSpPr>
        <p:spPr>
          <a:xfrm>
            <a:off x="6449090" y="5733257"/>
            <a:ext cx="365805" cy="461665"/>
          </a:xfrm>
          <a:prstGeom prst="rect">
            <a:avLst/>
          </a:prstGeom>
        </p:spPr>
        <p:txBody>
          <a:bodyPr wrap="none">
            <a:spAutoFit/>
          </a:bodyPr>
          <a:lstStyle/>
          <a:p>
            <a:pPr algn="ctr"/>
            <a:r>
              <a:rPr lang="en-US" altLang="zh-CN" sz="2400" dirty="0">
                <a:solidFill>
                  <a:schemeClr val="bg1"/>
                </a:solidFill>
                <a:latin typeface="微软雅黑" pitchFamily="34" charset="-122"/>
                <a:ea typeface="微软雅黑" pitchFamily="34" charset="-122"/>
                <a:cs typeface="Arial Unicode MS" pitchFamily="34" charset="-122"/>
              </a:rPr>
              <a:t>3</a:t>
            </a:r>
          </a:p>
        </p:txBody>
      </p:sp>
      <p:sp>
        <p:nvSpPr>
          <p:cNvPr id="11" name="矩形​​ 16">
            <a:extLst>
              <a:ext uri="{FF2B5EF4-FFF2-40B4-BE49-F238E27FC236}">
                <a16:creationId xmlns:a16="http://schemas.microsoft.com/office/drawing/2014/main" id="{52600B14-9E62-4FA6-AA0D-FF853518B89E}"/>
              </a:ext>
            </a:extLst>
          </p:cNvPr>
          <p:cNvSpPr>
            <a:spLocks noChangeArrowheads="1"/>
          </p:cNvSpPr>
          <p:nvPr/>
        </p:nvSpPr>
        <p:spPr bwMode="auto">
          <a:xfrm>
            <a:off x="6152643" y="3768533"/>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latin typeface="微软雅黑" pitchFamily="34" charset="-122"/>
                <a:ea typeface="微软雅黑" pitchFamily="34" charset="-122"/>
                <a:cs typeface="Arial Unicode MS" pitchFamily="34" charset="-122"/>
              </a:rPr>
              <a:t>软件合并</a:t>
            </a:r>
            <a:endParaRPr lang="en-US" altLang="zh-CN" sz="2400" dirty="0">
              <a:solidFill>
                <a:schemeClr val="bg1"/>
              </a:solidFill>
              <a:latin typeface="微软雅黑" pitchFamily="34" charset="-122"/>
              <a:ea typeface="微软雅黑" pitchFamily="34" charset="-122"/>
              <a:cs typeface="Arial Unicode MS" pitchFamily="34" charset="-122"/>
            </a:endParaRPr>
          </a:p>
          <a:p>
            <a:pPr algn="ctr"/>
            <a:r>
              <a:rPr lang="zh-CN" altLang="en-US" sz="2400" dirty="0">
                <a:solidFill>
                  <a:schemeClr val="bg1"/>
                </a:solidFill>
                <a:latin typeface="微软雅黑" pitchFamily="34" charset="-122"/>
                <a:ea typeface="微软雅黑" pitchFamily="34" charset="-122"/>
                <a:cs typeface="Arial Unicode MS" pitchFamily="34" charset="-122"/>
              </a:rPr>
              <a:t>后有冲突</a:t>
            </a:r>
          </a:p>
        </p:txBody>
      </p:sp>
      <p:sp>
        <p:nvSpPr>
          <p:cNvPr id="12" name="矩形​​ 16">
            <a:extLst>
              <a:ext uri="{FF2B5EF4-FFF2-40B4-BE49-F238E27FC236}">
                <a16:creationId xmlns:a16="http://schemas.microsoft.com/office/drawing/2014/main" id="{13944237-1FD3-42FA-B44D-D80134BB86C5}"/>
              </a:ext>
            </a:extLst>
          </p:cNvPr>
          <p:cNvSpPr>
            <a:spLocks noChangeArrowheads="1"/>
          </p:cNvSpPr>
          <p:nvPr/>
        </p:nvSpPr>
        <p:spPr bwMode="auto">
          <a:xfrm>
            <a:off x="4358288" y="3768532"/>
            <a:ext cx="17235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latin typeface="微软雅黑" pitchFamily="34" charset="-122"/>
                <a:ea typeface="微软雅黑" pitchFamily="34" charset="-122"/>
                <a:cs typeface="Arial Unicode MS" pitchFamily="34" charset="-122"/>
              </a:rPr>
              <a:t>软件部分</a:t>
            </a:r>
            <a:endParaRPr lang="en-US" altLang="zh-CN" sz="2400" dirty="0">
              <a:solidFill>
                <a:schemeClr val="bg1"/>
              </a:solidFill>
              <a:latin typeface="微软雅黑" pitchFamily="34" charset="-122"/>
              <a:ea typeface="微软雅黑" pitchFamily="34" charset="-122"/>
              <a:cs typeface="Arial Unicode MS" pitchFamily="34" charset="-122"/>
            </a:endParaRPr>
          </a:p>
          <a:p>
            <a:pPr algn="ctr"/>
            <a:r>
              <a:rPr lang="zh-CN" altLang="en-US" sz="2400" dirty="0">
                <a:solidFill>
                  <a:schemeClr val="bg1"/>
                </a:solidFill>
                <a:latin typeface="微软雅黑" pitchFamily="34" charset="-122"/>
                <a:ea typeface="微软雅黑" pitchFamily="34" charset="-122"/>
                <a:cs typeface="Arial Unicode MS" pitchFamily="34" charset="-122"/>
              </a:rPr>
              <a:t>访问不稳定</a:t>
            </a:r>
          </a:p>
        </p:txBody>
      </p:sp>
      <p:sp>
        <p:nvSpPr>
          <p:cNvPr id="13" name="矩形​​ 16">
            <a:extLst>
              <a:ext uri="{FF2B5EF4-FFF2-40B4-BE49-F238E27FC236}">
                <a16:creationId xmlns:a16="http://schemas.microsoft.com/office/drawing/2014/main" id="{090AEB08-3556-4F88-BD66-0FC729C7C45C}"/>
              </a:ext>
            </a:extLst>
          </p:cNvPr>
          <p:cNvSpPr>
            <a:spLocks noChangeArrowheads="1"/>
          </p:cNvSpPr>
          <p:nvPr/>
        </p:nvSpPr>
        <p:spPr bwMode="auto">
          <a:xfrm>
            <a:off x="4419840" y="2143894"/>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latin typeface="微软雅黑" pitchFamily="34" charset="-122"/>
                <a:ea typeface="微软雅黑" pitchFamily="34" charset="-122"/>
                <a:cs typeface="Arial Unicode MS" pitchFamily="34" charset="-122"/>
              </a:rPr>
              <a:t>软件部分</a:t>
            </a:r>
            <a:endParaRPr lang="en-US" altLang="zh-CN" sz="2400" dirty="0">
              <a:solidFill>
                <a:schemeClr val="bg1"/>
              </a:solidFill>
              <a:latin typeface="微软雅黑" pitchFamily="34" charset="-122"/>
              <a:ea typeface="微软雅黑" pitchFamily="34" charset="-122"/>
              <a:cs typeface="Arial Unicode MS" pitchFamily="34" charset="-122"/>
            </a:endParaRPr>
          </a:p>
          <a:p>
            <a:pPr algn="ctr"/>
            <a:r>
              <a:rPr lang="zh-CN" altLang="en-US" sz="2400" dirty="0">
                <a:solidFill>
                  <a:schemeClr val="bg1"/>
                </a:solidFill>
                <a:latin typeface="微软雅黑" pitchFamily="34" charset="-122"/>
                <a:ea typeface="微软雅黑" pitchFamily="34" charset="-122"/>
                <a:cs typeface="Arial Unicode MS" pitchFamily="34" charset="-122"/>
              </a:rPr>
              <a:t>功能缺失</a:t>
            </a:r>
          </a:p>
        </p:txBody>
      </p:sp>
    </p:spTree>
    <p:extLst>
      <p:ext uri="{BB962C8B-B14F-4D97-AF65-F5344CB8AC3E}">
        <p14:creationId xmlns:p14="http://schemas.microsoft.com/office/powerpoint/2010/main" val="3778138376"/>
      </p:ext>
    </p:extLst>
  </p:cSld>
  <p:clrMapOvr>
    <a:masterClrMapping/>
  </p:clrMapOvr>
  <mc:AlternateContent xmlns:mc="http://schemas.openxmlformats.org/markup-compatibility/2006" xmlns:p14="http://schemas.microsoft.com/office/powerpoint/2010/main">
    <mc:Choice Requires="p14">
      <p:transition spd="slow" p14:dur="2000" advTm="3012">
        <p14:reveal dir="r"/>
      </p:transition>
    </mc:Choice>
    <mc:Fallback xmlns="">
      <p:transition spd="slow" advTm="30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barn(outVertical)">
                                      <p:cBhvr>
                                        <p:cTn id="11" dur="500"/>
                                        <p:tgtEl>
                                          <p:spTgt spid="48"/>
                                        </p:tgtEl>
                                      </p:cBhvr>
                                    </p:animEffect>
                                  </p:childTnLst>
                                </p:cTn>
                              </p:par>
                              <p:par>
                                <p:cTn id="12" presetID="16" presetClass="entr" presetSubtype="42"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barn(outHorizontal)">
                                      <p:cBhvr>
                                        <p:cTn id="14" dur="500"/>
                                        <p:tgtEl>
                                          <p:spTgt spid="5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anim calcmode="lin" valueType="num">
                                      <p:cBhvr>
                                        <p:cTn id="23" dur="500" fill="hold"/>
                                        <p:tgtEl>
                                          <p:spTgt spid="57"/>
                                        </p:tgtEl>
                                        <p:attrNameLst>
                                          <p:attrName>ppt_x</p:attrName>
                                        </p:attrNameLst>
                                      </p:cBhvr>
                                      <p:tavLst>
                                        <p:tav tm="0">
                                          <p:val>
                                            <p:strVal val="#ppt_x"/>
                                          </p:val>
                                        </p:tav>
                                        <p:tav tm="100000">
                                          <p:val>
                                            <p:strVal val="#ppt_x"/>
                                          </p:val>
                                        </p:tav>
                                      </p:tavLst>
                                    </p:anim>
                                    <p:anim calcmode="lin" valueType="num">
                                      <p:cBhvr>
                                        <p:cTn id="24" dur="500" fill="hold"/>
                                        <p:tgtEl>
                                          <p:spTgt spid="5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20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anim calcmode="lin" valueType="num">
                                      <p:cBhvr>
                                        <p:cTn id="28" dur="500" fill="hold"/>
                                        <p:tgtEl>
                                          <p:spTgt spid="58"/>
                                        </p:tgtEl>
                                        <p:attrNameLst>
                                          <p:attrName>ppt_x</p:attrName>
                                        </p:attrNameLst>
                                      </p:cBhvr>
                                      <p:tavLst>
                                        <p:tav tm="0">
                                          <p:val>
                                            <p:strVal val="#ppt_x"/>
                                          </p:val>
                                        </p:tav>
                                        <p:tav tm="100000">
                                          <p:val>
                                            <p:strVal val="#ppt_x"/>
                                          </p:val>
                                        </p:tav>
                                      </p:tavLst>
                                    </p:anim>
                                    <p:anim calcmode="lin" valueType="num">
                                      <p:cBhvr>
                                        <p:cTn id="29" dur="500" fill="hold"/>
                                        <p:tgtEl>
                                          <p:spTgt spid="5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4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anim calcmode="lin" valueType="num">
                                      <p:cBhvr>
                                        <p:cTn id="33" dur="500" fill="hold"/>
                                        <p:tgtEl>
                                          <p:spTgt spid="59"/>
                                        </p:tgtEl>
                                        <p:attrNameLst>
                                          <p:attrName>ppt_x</p:attrName>
                                        </p:attrNameLst>
                                      </p:cBhvr>
                                      <p:tavLst>
                                        <p:tav tm="0">
                                          <p:val>
                                            <p:strVal val="#ppt_x"/>
                                          </p:val>
                                        </p:tav>
                                        <p:tav tm="100000">
                                          <p:val>
                                            <p:strVal val="#ppt_x"/>
                                          </p:val>
                                        </p:tav>
                                      </p:tavLst>
                                    </p:anim>
                                    <p:anim calcmode="lin" valueType="num">
                                      <p:cBhvr>
                                        <p:cTn id="34" dur="500" fill="hold"/>
                                        <p:tgtEl>
                                          <p:spTgt spid="5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50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anim calcmode="lin" valueType="num">
                                      <p:cBhvr>
                                        <p:cTn id="38" dur="500" fill="hold"/>
                                        <p:tgtEl>
                                          <p:spTgt spid="60"/>
                                        </p:tgtEl>
                                        <p:attrNameLst>
                                          <p:attrName>ppt_x</p:attrName>
                                        </p:attrNameLst>
                                      </p:cBhvr>
                                      <p:tavLst>
                                        <p:tav tm="0">
                                          <p:val>
                                            <p:strVal val="#ppt_x"/>
                                          </p:val>
                                        </p:tav>
                                        <p:tav tm="100000">
                                          <p:val>
                                            <p:strVal val="#ppt_x"/>
                                          </p:val>
                                        </p:tav>
                                      </p:tavLst>
                                    </p:anim>
                                    <p:anim calcmode="lin" valueType="num">
                                      <p:cBhvr>
                                        <p:cTn id="39" dur="500" fill="hold"/>
                                        <p:tgtEl>
                                          <p:spTgt spid="60"/>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6" grpId="0"/>
      <p:bldP spid="57" grpId="0"/>
      <p:bldP spid="58" grpId="0"/>
      <p:bldP spid="59" grpId="0"/>
      <p:bldP spid="6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pPr lvl="0"/>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总结</a:t>
            </a:r>
          </a:p>
        </p:txBody>
      </p:sp>
      <p:grpSp>
        <p:nvGrpSpPr>
          <p:cNvPr id="3" name="组合 2"/>
          <p:cNvGrpSpPr/>
          <p:nvPr/>
        </p:nvGrpSpPr>
        <p:grpSpPr>
          <a:xfrm>
            <a:off x="3781460" y="4283242"/>
            <a:ext cx="1360789" cy="1197556"/>
            <a:chOff x="2738853" y="5182145"/>
            <a:chExt cx="1360789" cy="1197556"/>
          </a:xfrm>
        </p:grpSpPr>
        <p:sp>
          <p:nvSpPr>
            <p:cNvPr id="4" name="未知"/>
            <p:cNvSpPr>
              <a:spLocks noChangeAspect="1"/>
            </p:cNvSpPr>
            <p:nvPr/>
          </p:nvSpPr>
          <p:spPr bwMode="auto">
            <a:xfrm>
              <a:off x="2738853" y="5182145"/>
              <a:ext cx="1360789" cy="1197556"/>
            </a:xfrm>
            <a:custGeom>
              <a:avLst/>
              <a:gdLst/>
              <a:ahLst/>
              <a:cxnLst>
                <a:cxn ang="0">
                  <a:pos x="0" y="328"/>
                </a:cxn>
                <a:cxn ang="0">
                  <a:pos x="944" y="0"/>
                </a:cxn>
                <a:cxn ang="0">
                  <a:pos x="963" y="691"/>
                </a:cxn>
                <a:cxn ang="0">
                  <a:pos x="3" y="691"/>
                </a:cxn>
                <a:cxn ang="0">
                  <a:pos x="0" y="328"/>
                </a:cxn>
              </a:cxnLst>
              <a:rect l="0" t="0" r="r" b="b"/>
              <a:pathLst>
                <a:path w="963" h="691">
                  <a:moveTo>
                    <a:pt x="0" y="328"/>
                  </a:moveTo>
                  <a:lnTo>
                    <a:pt x="944" y="0"/>
                  </a:lnTo>
                  <a:lnTo>
                    <a:pt x="963" y="691"/>
                  </a:lnTo>
                  <a:lnTo>
                    <a:pt x="3" y="691"/>
                  </a:lnTo>
                  <a:lnTo>
                    <a:pt x="0" y="328"/>
                  </a:lnTo>
                  <a:close/>
                </a:path>
              </a:pathLst>
            </a:cu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sp>
          <p:nvSpPr>
            <p:cNvPr id="5" name="Text Box 11"/>
            <p:cNvSpPr txBox="1">
              <a:spLocks noChangeAspect="1" noChangeArrowheads="1"/>
            </p:cNvSpPr>
            <p:nvPr/>
          </p:nvSpPr>
          <p:spPr bwMode="auto">
            <a:xfrm>
              <a:off x="3564537" y="5630357"/>
              <a:ext cx="512404" cy="707886"/>
            </a:xfrm>
            <a:prstGeom prst="rect">
              <a:avLst/>
            </a:prstGeom>
            <a:noFill/>
            <a:ln w="9525" cap="flat" cmpd="sng">
              <a:noFill/>
              <a:miter lim="800000"/>
              <a:headEnd/>
              <a:tailEnd/>
            </a:ln>
            <a:effectLst/>
          </p:spPr>
          <p:txBody>
            <a:bodyPr>
              <a:spAutoFit/>
            </a:bodyPr>
            <a:lstStyle/>
            <a:p>
              <a:pPr>
                <a:spcBef>
                  <a:spcPct val="50000"/>
                </a:spcBef>
                <a:defRPr/>
              </a:pPr>
              <a:r>
                <a:rPr lang="zh-CN" altLang="zh-CN" sz="40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1</a:t>
              </a:r>
            </a:p>
          </p:txBody>
        </p:sp>
      </p:grpSp>
      <p:grpSp>
        <p:nvGrpSpPr>
          <p:cNvPr id="6" name="组合 5"/>
          <p:cNvGrpSpPr/>
          <p:nvPr/>
        </p:nvGrpSpPr>
        <p:grpSpPr>
          <a:xfrm>
            <a:off x="5301158" y="3511991"/>
            <a:ext cx="1355600" cy="1968809"/>
            <a:chOff x="4258552" y="4410893"/>
            <a:chExt cx="1355600" cy="1968809"/>
          </a:xfrm>
        </p:grpSpPr>
        <p:sp>
          <p:nvSpPr>
            <p:cNvPr id="7" name="未知"/>
            <p:cNvSpPr>
              <a:spLocks noChangeAspect="1"/>
            </p:cNvSpPr>
            <p:nvPr/>
          </p:nvSpPr>
          <p:spPr bwMode="auto">
            <a:xfrm>
              <a:off x="4258552" y="4410893"/>
              <a:ext cx="1355600" cy="1968809"/>
            </a:xfrm>
            <a:custGeom>
              <a:avLst/>
              <a:gdLst/>
              <a:ahLst/>
              <a:cxnLst>
                <a:cxn ang="0">
                  <a:pos x="0" y="390"/>
                </a:cxn>
                <a:cxn ang="0">
                  <a:pos x="952" y="0"/>
                </a:cxn>
                <a:cxn ang="0">
                  <a:pos x="960" y="1110"/>
                </a:cxn>
                <a:cxn ang="0">
                  <a:pos x="0" y="1110"/>
                </a:cxn>
                <a:cxn ang="0">
                  <a:pos x="0" y="390"/>
                </a:cxn>
              </a:cxnLst>
              <a:rect l="0" t="0" r="r" b="b"/>
              <a:pathLst>
                <a:path w="960" h="1110">
                  <a:moveTo>
                    <a:pt x="0" y="390"/>
                  </a:moveTo>
                  <a:lnTo>
                    <a:pt x="952" y="0"/>
                  </a:lnTo>
                  <a:lnTo>
                    <a:pt x="960" y="1110"/>
                  </a:lnTo>
                  <a:lnTo>
                    <a:pt x="0" y="1110"/>
                  </a:lnTo>
                  <a:lnTo>
                    <a:pt x="0" y="390"/>
                  </a:lnTo>
                  <a:close/>
                </a:path>
              </a:pathLst>
            </a:cu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sp>
          <p:nvSpPr>
            <p:cNvPr id="8" name="Text Box 12"/>
            <p:cNvSpPr txBox="1">
              <a:spLocks noChangeAspect="1" noChangeArrowheads="1"/>
            </p:cNvSpPr>
            <p:nvPr/>
          </p:nvSpPr>
          <p:spPr bwMode="auto">
            <a:xfrm>
              <a:off x="5092019" y="5630357"/>
              <a:ext cx="512404" cy="707886"/>
            </a:xfrm>
            <a:prstGeom prst="rect">
              <a:avLst/>
            </a:prstGeom>
            <a:noFill/>
            <a:ln w="9525" cap="flat" cmpd="sng">
              <a:noFill/>
              <a:miter lim="800000"/>
              <a:headEnd/>
              <a:tailEnd/>
            </a:ln>
            <a:effectLst/>
          </p:spPr>
          <p:txBody>
            <a:bodyPr>
              <a:spAutoFit/>
            </a:bodyPr>
            <a:lstStyle>
              <a:defPPr>
                <a:defRPr lang="zh-CN"/>
              </a:defPPr>
              <a:lvl1pPr marR="0" lvl="0" indent="0" fontAlgn="auto">
                <a:lnSpc>
                  <a:spcPct val="100000"/>
                </a:lnSpc>
                <a:spcBef>
                  <a:spcPct val="50000"/>
                </a:spcBef>
                <a:spcAft>
                  <a:spcPts val="0"/>
                </a:spcAft>
                <a:buClrTx/>
                <a:buSzTx/>
                <a:buFontTx/>
                <a:buNone/>
                <a:tabLst/>
                <a:defRPr sz="4000" b="1">
                  <a:gradFill>
                    <a:gsLst>
                      <a:gs pos="100000">
                        <a:srgbClr val="398EB6"/>
                      </a:gs>
                      <a:gs pos="0">
                        <a:srgbClr val="B4DAF1"/>
                      </a:gs>
                    </a:gsLst>
                    <a:path path="circle">
                      <a:fillToRect l="50000" t="50000" r="50000" b="50000"/>
                    </a:path>
                  </a:gradFill>
                  <a:latin typeface="Edwardian Script ITC" pitchFamily="66" charset="0"/>
                  <a:ea typeface="方正铁筋隶书简体" pitchFamily="65" charset="-122"/>
                </a:defRPr>
              </a:lvl1pPr>
            </a:lstStyle>
            <a:p>
              <a:r>
                <a:rPr lang="zh-CN" altLang="zh-CN" dirty="0">
                  <a:latin typeface="微软雅黑" pitchFamily="34" charset="-122"/>
                  <a:ea typeface="微软雅黑" pitchFamily="34" charset="-122"/>
                </a:rPr>
                <a:t>2</a:t>
              </a:r>
            </a:p>
          </p:txBody>
        </p:sp>
      </p:grpSp>
      <p:grpSp>
        <p:nvGrpSpPr>
          <p:cNvPr id="9" name="组合 8"/>
          <p:cNvGrpSpPr/>
          <p:nvPr/>
        </p:nvGrpSpPr>
        <p:grpSpPr>
          <a:xfrm>
            <a:off x="6807236" y="2808263"/>
            <a:ext cx="1364680" cy="2671722"/>
            <a:chOff x="5764630" y="3707166"/>
            <a:chExt cx="1364680" cy="2671722"/>
          </a:xfrm>
        </p:grpSpPr>
        <p:sp>
          <p:nvSpPr>
            <p:cNvPr id="10" name="未知"/>
            <p:cNvSpPr>
              <a:spLocks noChangeAspect="1"/>
            </p:cNvSpPr>
            <p:nvPr/>
          </p:nvSpPr>
          <p:spPr bwMode="auto">
            <a:xfrm>
              <a:off x="5764630" y="3707166"/>
              <a:ext cx="1364680" cy="2671722"/>
            </a:xfrm>
            <a:custGeom>
              <a:avLst/>
              <a:gdLst/>
              <a:ahLst/>
              <a:cxnLst>
                <a:cxn ang="0">
                  <a:pos x="0" y="381"/>
                </a:cxn>
                <a:cxn ang="0">
                  <a:pos x="949" y="0"/>
                </a:cxn>
                <a:cxn ang="0">
                  <a:pos x="967" y="1507"/>
                </a:cxn>
                <a:cxn ang="0">
                  <a:pos x="7" y="1507"/>
                </a:cxn>
                <a:cxn ang="0">
                  <a:pos x="0" y="381"/>
                </a:cxn>
              </a:cxnLst>
              <a:rect l="0" t="0" r="r" b="b"/>
              <a:pathLst>
                <a:path w="967" h="1507">
                  <a:moveTo>
                    <a:pt x="0" y="381"/>
                  </a:moveTo>
                  <a:lnTo>
                    <a:pt x="949" y="0"/>
                  </a:lnTo>
                  <a:lnTo>
                    <a:pt x="967" y="1507"/>
                  </a:lnTo>
                  <a:lnTo>
                    <a:pt x="7" y="1507"/>
                  </a:lnTo>
                  <a:lnTo>
                    <a:pt x="0" y="381"/>
                  </a:lnTo>
                  <a:close/>
                </a:path>
              </a:pathLst>
            </a:cu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sp>
          <p:nvSpPr>
            <p:cNvPr id="11" name="Text Box 13"/>
            <p:cNvSpPr txBox="1">
              <a:spLocks noChangeAspect="1" noChangeArrowheads="1"/>
            </p:cNvSpPr>
            <p:nvPr/>
          </p:nvSpPr>
          <p:spPr bwMode="auto">
            <a:xfrm>
              <a:off x="6590313" y="5630357"/>
              <a:ext cx="512404" cy="707886"/>
            </a:xfrm>
            <a:prstGeom prst="rect">
              <a:avLst/>
            </a:prstGeom>
            <a:noFill/>
            <a:ln w="9525" cap="flat" cmpd="sng">
              <a:noFill/>
              <a:miter lim="800000"/>
              <a:headEnd/>
              <a:tailEnd/>
            </a:ln>
            <a:effectLst/>
          </p:spPr>
          <p:txBody>
            <a:bodyPr>
              <a:spAutoFit/>
            </a:bodyPr>
            <a:lstStyle>
              <a:defPPr>
                <a:defRPr lang="zh-CN"/>
              </a:defPPr>
              <a:lvl1pPr marR="0" lvl="0" indent="0" fontAlgn="auto">
                <a:lnSpc>
                  <a:spcPct val="100000"/>
                </a:lnSpc>
                <a:spcBef>
                  <a:spcPct val="50000"/>
                </a:spcBef>
                <a:spcAft>
                  <a:spcPts val="0"/>
                </a:spcAft>
                <a:buClrTx/>
                <a:buSzTx/>
                <a:buFontTx/>
                <a:buNone/>
                <a:tabLst/>
                <a:defRPr sz="4000" b="1">
                  <a:gradFill>
                    <a:gsLst>
                      <a:gs pos="100000">
                        <a:srgbClr val="398EB6"/>
                      </a:gs>
                      <a:gs pos="0">
                        <a:srgbClr val="B4DAF1"/>
                      </a:gs>
                    </a:gsLst>
                    <a:path path="circle">
                      <a:fillToRect l="50000" t="50000" r="50000" b="50000"/>
                    </a:path>
                  </a:gradFill>
                  <a:latin typeface="Edwardian Script ITC" pitchFamily="66" charset="0"/>
                  <a:ea typeface="方正铁筋隶书简体" pitchFamily="65" charset="-122"/>
                </a:defRPr>
              </a:lvl1pPr>
            </a:lstStyle>
            <a:p>
              <a:r>
                <a:rPr lang="zh-CN" altLang="zh-CN" dirty="0">
                  <a:latin typeface="微软雅黑" pitchFamily="34" charset="-122"/>
                  <a:ea typeface="微软雅黑" pitchFamily="34" charset="-122"/>
                </a:rPr>
                <a:t>3</a:t>
              </a:r>
            </a:p>
          </p:txBody>
        </p:sp>
      </p:grpSp>
      <p:grpSp>
        <p:nvGrpSpPr>
          <p:cNvPr id="12" name="组合 11"/>
          <p:cNvGrpSpPr/>
          <p:nvPr/>
        </p:nvGrpSpPr>
        <p:grpSpPr>
          <a:xfrm>
            <a:off x="8330178" y="2021553"/>
            <a:ext cx="1388030" cy="3460872"/>
            <a:chOff x="7287572" y="2920456"/>
            <a:chExt cx="1388030" cy="3460872"/>
          </a:xfrm>
        </p:grpSpPr>
        <p:sp>
          <p:nvSpPr>
            <p:cNvPr id="13" name="未知"/>
            <p:cNvSpPr>
              <a:spLocks noChangeAspect="1"/>
            </p:cNvSpPr>
            <p:nvPr/>
          </p:nvSpPr>
          <p:spPr bwMode="auto">
            <a:xfrm>
              <a:off x="7287572" y="2920456"/>
              <a:ext cx="1388030" cy="3460872"/>
            </a:xfrm>
            <a:custGeom>
              <a:avLst/>
              <a:gdLst/>
              <a:ahLst/>
              <a:cxnLst>
                <a:cxn ang="0">
                  <a:pos x="0" y="422"/>
                </a:cxn>
                <a:cxn ang="0">
                  <a:pos x="982" y="0"/>
                </a:cxn>
                <a:cxn ang="0">
                  <a:pos x="978" y="1953"/>
                </a:cxn>
                <a:cxn ang="0">
                  <a:pos x="18" y="1953"/>
                </a:cxn>
                <a:cxn ang="0">
                  <a:pos x="0" y="422"/>
                </a:cxn>
              </a:cxnLst>
              <a:rect l="0" t="0" r="r" b="b"/>
              <a:pathLst>
                <a:path w="982" h="1953">
                  <a:moveTo>
                    <a:pt x="0" y="422"/>
                  </a:moveTo>
                  <a:lnTo>
                    <a:pt x="982" y="0"/>
                  </a:lnTo>
                  <a:lnTo>
                    <a:pt x="978" y="1953"/>
                  </a:lnTo>
                  <a:lnTo>
                    <a:pt x="18" y="1953"/>
                  </a:lnTo>
                  <a:lnTo>
                    <a:pt x="0" y="422"/>
                  </a:lnTo>
                  <a:close/>
                </a:path>
              </a:pathLst>
            </a:cu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itchFamily="34" charset="-122"/>
                <a:ea typeface="微软雅黑" pitchFamily="34" charset="-122"/>
              </a:endParaRPr>
            </a:p>
          </p:txBody>
        </p:sp>
        <p:sp>
          <p:nvSpPr>
            <p:cNvPr id="14" name="Text Box 14"/>
            <p:cNvSpPr txBox="1">
              <a:spLocks noChangeAspect="1" noChangeArrowheads="1"/>
            </p:cNvSpPr>
            <p:nvPr/>
          </p:nvSpPr>
          <p:spPr bwMode="auto">
            <a:xfrm>
              <a:off x="8146983" y="5630357"/>
              <a:ext cx="512404" cy="707886"/>
            </a:xfrm>
            <a:prstGeom prst="rect">
              <a:avLst/>
            </a:prstGeom>
            <a:noFill/>
            <a:ln w="9525" cap="flat" cmpd="sng">
              <a:noFill/>
              <a:miter lim="800000"/>
              <a:headEnd/>
              <a:tailEnd/>
            </a:ln>
            <a:effectLst/>
          </p:spPr>
          <p:txBody>
            <a:bodyPr>
              <a:spAutoFit/>
            </a:bodyPr>
            <a:lstStyle>
              <a:defPPr>
                <a:defRPr lang="zh-CN"/>
              </a:defPPr>
              <a:lvl1pPr marR="0" lvl="0" indent="0" fontAlgn="auto">
                <a:lnSpc>
                  <a:spcPct val="100000"/>
                </a:lnSpc>
                <a:spcBef>
                  <a:spcPct val="50000"/>
                </a:spcBef>
                <a:spcAft>
                  <a:spcPts val="0"/>
                </a:spcAft>
                <a:buClrTx/>
                <a:buSzTx/>
                <a:buFontTx/>
                <a:buNone/>
                <a:tabLst/>
                <a:defRPr sz="4000" b="1">
                  <a:gradFill>
                    <a:gsLst>
                      <a:gs pos="100000">
                        <a:srgbClr val="398EB6"/>
                      </a:gs>
                      <a:gs pos="0">
                        <a:srgbClr val="B4DAF1"/>
                      </a:gs>
                    </a:gsLst>
                    <a:path path="circle">
                      <a:fillToRect l="50000" t="50000" r="50000" b="50000"/>
                    </a:path>
                  </a:gradFill>
                  <a:latin typeface="Edwardian Script ITC" pitchFamily="66" charset="0"/>
                  <a:ea typeface="方正铁筋隶书简体" pitchFamily="65" charset="-122"/>
                </a:defRPr>
              </a:lvl1pPr>
            </a:lstStyle>
            <a:p>
              <a:r>
                <a:rPr lang="zh-CN" altLang="zh-CN" dirty="0">
                  <a:latin typeface="微软雅黑" pitchFamily="34" charset="-122"/>
                  <a:ea typeface="微软雅黑" pitchFamily="34" charset="-122"/>
                </a:rPr>
                <a:t>4</a:t>
              </a:r>
            </a:p>
          </p:txBody>
        </p:sp>
      </p:grpSp>
      <p:sp>
        <p:nvSpPr>
          <p:cNvPr id="15" name="Line 15"/>
          <p:cNvSpPr>
            <a:spLocks noChangeAspect="1" noChangeShapeType="1"/>
          </p:cNvSpPr>
          <p:nvPr/>
        </p:nvSpPr>
        <p:spPr bwMode="auto">
          <a:xfrm flipH="1">
            <a:off x="2492019" y="4631445"/>
            <a:ext cx="2367435" cy="0"/>
          </a:xfrm>
          <a:prstGeom prst="line">
            <a:avLst/>
          </a:prstGeom>
          <a:noFill/>
          <a:ln w="9525" cap="flat" cmpd="sng">
            <a:solidFill>
              <a:srgbClr val="398EB6"/>
            </a:solidFill>
            <a:round/>
            <a:headEnd type="oval" w="med" len="med"/>
            <a:tailEnd/>
          </a:ln>
          <a:effectLst/>
        </p:spPr>
        <p:txBody>
          <a:bodyPr/>
          <a:lstStyle/>
          <a:p>
            <a:pPr>
              <a:defRPr/>
            </a:pPr>
            <a:endParaRPr lang="zh-CN" altLang="en-US" kern="0">
              <a:solidFill>
                <a:sysClr val="windowText" lastClr="000000"/>
              </a:solidFill>
            </a:endParaRPr>
          </a:p>
        </p:txBody>
      </p:sp>
      <p:sp>
        <p:nvSpPr>
          <p:cNvPr id="17" name="Line 17"/>
          <p:cNvSpPr>
            <a:spLocks noChangeAspect="1" noChangeShapeType="1"/>
          </p:cNvSpPr>
          <p:nvPr/>
        </p:nvSpPr>
        <p:spPr bwMode="auto">
          <a:xfrm flipH="1">
            <a:off x="2492019" y="3844735"/>
            <a:ext cx="3924105" cy="0"/>
          </a:xfrm>
          <a:prstGeom prst="line">
            <a:avLst/>
          </a:prstGeom>
          <a:noFill/>
          <a:ln w="9525" cap="flat" cmpd="sng">
            <a:solidFill>
              <a:srgbClr val="398EB6"/>
            </a:solidFill>
            <a:round/>
            <a:headEnd type="oval" w="med" len="med"/>
            <a:tailEnd/>
          </a:ln>
          <a:effectLst/>
        </p:spPr>
        <p:txBody>
          <a:bodyPr/>
          <a:lstStyle/>
          <a:p>
            <a:pPr>
              <a:defRPr/>
            </a:pPr>
            <a:endParaRPr lang="zh-CN" altLang="en-US" kern="0">
              <a:solidFill>
                <a:sysClr val="windowText" lastClr="000000"/>
              </a:solidFill>
            </a:endParaRPr>
          </a:p>
        </p:txBody>
      </p:sp>
      <p:sp>
        <p:nvSpPr>
          <p:cNvPr id="18" name="Rectangle 18"/>
          <p:cNvSpPr>
            <a:spLocks noChangeAspect="1" noChangeArrowheads="1"/>
          </p:cNvSpPr>
          <p:nvPr/>
        </p:nvSpPr>
        <p:spPr bwMode="auto">
          <a:xfrm>
            <a:off x="2423593" y="3439413"/>
            <a:ext cx="2766980" cy="396583"/>
          </a:xfrm>
          <a:prstGeom prst="rect">
            <a:avLst/>
          </a:prstGeom>
          <a:noFill/>
          <a:ln w="9525" cap="flat" cmpd="sng">
            <a:noFill/>
            <a:miter lim="800000"/>
            <a:headEnd/>
            <a:tailEnd/>
          </a:ln>
          <a:effectLst/>
        </p:spPr>
        <p:txBody>
          <a:bodyPr wrap="square">
            <a:spAutoFit/>
          </a:bodyPr>
          <a:lstStyle/>
          <a:p>
            <a:pPr>
              <a:lnSpc>
                <a:spcPct val="120000"/>
              </a:lnSpc>
            </a:pPr>
            <a:r>
              <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用例托管在平台比较好</a:t>
            </a:r>
          </a:p>
        </p:txBody>
      </p:sp>
      <p:sp>
        <p:nvSpPr>
          <p:cNvPr id="19" name="Line 19"/>
          <p:cNvSpPr>
            <a:spLocks noChangeAspect="1" noChangeShapeType="1"/>
          </p:cNvSpPr>
          <p:nvPr/>
        </p:nvSpPr>
        <p:spPr bwMode="auto">
          <a:xfrm flipH="1">
            <a:off x="2492019" y="3100330"/>
            <a:ext cx="5449641" cy="0"/>
          </a:xfrm>
          <a:prstGeom prst="line">
            <a:avLst/>
          </a:prstGeom>
          <a:noFill/>
          <a:ln w="9525" cap="flat" cmpd="sng">
            <a:solidFill>
              <a:srgbClr val="398EB6"/>
            </a:solidFill>
            <a:round/>
            <a:headEnd type="oval" w="med" len="med"/>
            <a:tailEnd/>
          </a:ln>
          <a:effectLst/>
        </p:spPr>
        <p:txBody>
          <a:bodyPr/>
          <a:lstStyle/>
          <a:p>
            <a:pPr>
              <a:defRPr/>
            </a:pPr>
            <a:endParaRPr lang="zh-CN" altLang="en-US" kern="0">
              <a:solidFill>
                <a:sysClr val="windowText" lastClr="000000"/>
              </a:solidFill>
            </a:endParaRPr>
          </a:p>
        </p:txBody>
      </p:sp>
      <p:sp>
        <p:nvSpPr>
          <p:cNvPr id="20" name="Rectangle 20"/>
          <p:cNvSpPr>
            <a:spLocks noChangeAspect="1" noChangeArrowheads="1"/>
          </p:cNvSpPr>
          <p:nvPr/>
        </p:nvSpPr>
        <p:spPr bwMode="auto">
          <a:xfrm>
            <a:off x="2423593" y="2695008"/>
            <a:ext cx="2439752" cy="396583"/>
          </a:xfrm>
          <a:prstGeom prst="rect">
            <a:avLst/>
          </a:prstGeom>
          <a:noFill/>
          <a:ln w="9525" cap="flat" cmpd="sng">
            <a:noFill/>
            <a:miter lim="800000"/>
            <a:headEnd/>
            <a:tailEnd/>
          </a:ln>
          <a:effectLst/>
        </p:spPr>
        <p:txBody>
          <a:bodyPr wrap="square">
            <a:spAutoFit/>
          </a:bodyPr>
          <a:lstStyle/>
          <a:p>
            <a:pPr>
              <a:lnSpc>
                <a:spcPct val="120000"/>
              </a:lnSpc>
            </a:pPr>
            <a:r>
              <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注意元素的定位</a:t>
            </a:r>
          </a:p>
        </p:txBody>
      </p:sp>
      <p:sp>
        <p:nvSpPr>
          <p:cNvPr id="21" name="Line 21"/>
          <p:cNvSpPr>
            <a:spLocks noChangeAspect="1" noChangeShapeType="1"/>
          </p:cNvSpPr>
          <p:nvPr/>
        </p:nvSpPr>
        <p:spPr bwMode="auto">
          <a:xfrm flipH="1">
            <a:off x="2492019" y="2394162"/>
            <a:ext cx="7006311" cy="0"/>
          </a:xfrm>
          <a:prstGeom prst="line">
            <a:avLst/>
          </a:prstGeom>
          <a:noFill/>
          <a:ln w="9525" cap="flat" cmpd="sng">
            <a:solidFill>
              <a:srgbClr val="398EB6"/>
            </a:solidFill>
            <a:round/>
            <a:headEnd type="oval" w="med" len="med"/>
            <a:tailEnd/>
          </a:ln>
          <a:effectLst/>
        </p:spPr>
        <p:txBody>
          <a:bodyPr/>
          <a:lstStyle/>
          <a:p>
            <a:pPr>
              <a:defRPr/>
            </a:pPr>
            <a:endParaRPr lang="zh-CN" altLang="en-US" kern="0">
              <a:solidFill>
                <a:sysClr val="windowText" lastClr="000000"/>
              </a:solidFill>
            </a:endParaRPr>
          </a:p>
        </p:txBody>
      </p:sp>
      <p:sp>
        <p:nvSpPr>
          <p:cNvPr id="22" name="Rectangle 22"/>
          <p:cNvSpPr>
            <a:spLocks noChangeAspect="1" noChangeArrowheads="1"/>
          </p:cNvSpPr>
          <p:nvPr/>
        </p:nvSpPr>
        <p:spPr bwMode="auto">
          <a:xfrm>
            <a:off x="2423593" y="1988840"/>
            <a:ext cx="3528391" cy="396583"/>
          </a:xfrm>
          <a:prstGeom prst="rect">
            <a:avLst/>
          </a:prstGeom>
          <a:noFill/>
          <a:ln w="9525" cap="flat" cmpd="sng">
            <a:noFill/>
            <a:miter lim="800000"/>
            <a:headEnd/>
            <a:tailEnd/>
          </a:ln>
          <a:effectLst/>
        </p:spPr>
        <p:txBody>
          <a:bodyPr wrap="square">
            <a:spAutoFit/>
          </a:bodyPr>
          <a:lstStyle/>
          <a:p>
            <a:pPr>
              <a:lnSpc>
                <a:spcPct val="120000"/>
              </a:lnSpc>
              <a:defRPr/>
            </a:pPr>
            <a:r>
              <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测试环境搭建要注意数据库</a:t>
            </a:r>
          </a:p>
        </p:txBody>
      </p:sp>
      <p:sp>
        <p:nvSpPr>
          <p:cNvPr id="23" name="Line 25"/>
          <p:cNvSpPr>
            <a:spLocks noChangeAspect="1" noChangeShapeType="1"/>
          </p:cNvSpPr>
          <p:nvPr/>
        </p:nvSpPr>
        <p:spPr bwMode="auto">
          <a:xfrm flipV="1">
            <a:off x="3041368" y="5490431"/>
            <a:ext cx="7145322" cy="0"/>
          </a:xfrm>
          <a:prstGeom prst="line">
            <a:avLst/>
          </a:prstGeom>
          <a:noFill/>
          <a:ln w="28575" cap="flat" cmpd="sng">
            <a:gradFill flip="none" rotWithShape="1">
              <a:gsLst>
                <a:gs pos="0">
                  <a:srgbClr val="398EB6"/>
                </a:gs>
                <a:gs pos="100000">
                  <a:srgbClr val="B4DAF1"/>
                </a:gs>
              </a:gsLst>
              <a:lin ang="0" scaled="1"/>
              <a:tileRect/>
            </a:gradFill>
            <a:round/>
            <a:headEnd/>
            <a:tailEnd/>
          </a:ln>
          <a:effectLst/>
        </p:spPr>
        <p:txBody>
          <a:bodyPr/>
          <a:lstStyle/>
          <a:p>
            <a:pPr>
              <a:defRPr/>
            </a:pPr>
            <a:endParaRPr lang="zh-CN" altLang="en-US" kern="0">
              <a:solidFill>
                <a:sysClr val="windowText" lastClr="000000"/>
              </a:solidFill>
            </a:endParaRPr>
          </a:p>
        </p:txBody>
      </p:sp>
      <p:sp>
        <p:nvSpPr>
          <p:cNvPr id="24" name="Rectangle 18">
            <a:extLst>
              <a:ext uri="{FF2B5EF4-FFF2-40B4-BE49-F238E27FC236}">
                <a16:creationId xmlns:a16="http://schemas.microsoft.com/office/drawing/2014/main" id="{9FC5C224-556C-4028-AB90-228C0CC13B0E}"/>
              </a:ext>
            </a:extLst>
          </p:cNvPr>
          <p:cNvSpPr>
            <a:spLocks noChangeAspect="1" noChangeArrowheads="1"/>
          </p:cNvSpPr>
          <p:nvPr/>
        </p:nvSpPr>
        <p:spPr bwMode="auto">
          <a:xfrm>
            <a:off x="2411126" y="4239679"/>
            <a:ext cx="2766980" cy="396583"/>
          </a:xfrm>
          <a:prstGeom prst="rect">
            <a:avLst/>
          </a:prstGeom>
          <a:noFill/>
          <a:ln w="9525" cap="flat" cmpd="sng">
            <a:noFill/>
            <a:miter lim="800000"/>
            <a:headEnd/>
            <a:tailEnd/>
          </a:ln>
          <a:effectLst/>
        </p:spPr>
        <p:txBody>
          <a:bodyPr wrap="square">
            <a:spAutoFit/>
          </a:bodyPr>
          <a:lstStyle/>
          <a:p>
            <a:pPr>
              <a:lnSpc>
                <a:spcPct val="120000"/>
              </a:lnSpc>
            </a:pPr>
            <a:r>
              <a:rPr lang="zh-CN" altLang="en-US"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性能测试分析要全面</a:t>
            </a:r>
          </a:p>
        </p:txBody>
      </p:sp>
    </p:spTree>
    <p:extLst>
      <p:ext uri="{BB962C8B-B14F-4D97-AF65-F5344CB8AC3E}">
        <p14:creationId xmlns:p14="http://schemas.microsoft.com/office/powerpoint/2010/main" val="3879335733"/>
      </p:ext>
    </p:extLst>
  </p:cSld>
  <p:clrMapOvr>
    <a:masterClrMapping/>
  </p:clrMapOvr>
  <mc:AlternateContent xmlns:mc="http://schemas.openxmlformats.org/markup-compatibility/2006" xmlns:p14="http://schemas.microsoft.com/office/powerpoint/2010/main">
    <mc:Choice Requires="p14">
      <p:transition spd="slow" p14:dur="2000" advTm="4768">
        <p14:reveal dir="r"/>
      </p:transition>
    </mc:Choice>
    <mc:Fallback xmlns="">
      <p:transition spd="slow" advTm="476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1000"/>
                                        <p:tgtEl>
                                          <p:spTgt spid="23"/>
                                        </p:tgtEl>
                                      </p:cBhvr>
                                    </p:animEffect>
                                  </p:childTnLst>
                                </p:cTn>
                              </p:par>
                              <p:par>
                                <p:cTn id="8" presetID="22" presetClass="entr" presetSubtype="4"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1000"/>
                                        <p:tgtEl>
                                          <p:spTgt spid="3"/>
                                        </p:tgtEl>
                                      </p:cBhvr>
                                    </p:animEffect>
                                  </p:childTnLst>
                                </p:cTn>
                              </p:par>
                              <p:par>
                                <p:cTn id="11" presetID="22" presetClass="entr" presetSubtype="4" fill="hold"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1000"/>
                                        <p:tgtEl>
                                          <p:spTgt spid="6"/>
                                        </p:tgtEl>
                                      </p:cBhvr>
                                    </p:animEffect>
                                  </p:childTnLst>
                                </p:cTn>
                              </p:par>
                              <p:par>
                                <p:cTn id="14" presetID="22" presetClass="entr" presetSubtype="4" fill="hold" nodeType="with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1000"/>
                                        <p:tgtEl>
                                          <p:spTgt spid="9"/>
                                        </p:tgtEl>
                                      </p:cBhvr>
                                    </p:animEffect>
                                  </p:childTnLst>
                                </p:cTn>
                              </p:par>
                              <p:par>
                                <p:cTn id="17" presetID="22" presetClass="entr" presetSubtype="4" fill="hold" nodeType="withEffect">
                                  <p:stCondLst>
                                    <p:cond delay="180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1000"/>
                                        <p:tgtEl>
                                          <p:spTgt spid="12"/>
                                        </p:tgtEl>
                                      </p:cBhvr>
                                    </p:animEffect>
                                  </p:childTnLst>
                                </p:cTn>
                              </p:par>
                              <p:par>
                                <p:cTn id="20" presetID="22" presetClass="entr" presetSubtype="2" fill="hold" grpId="0" nodeType="withEffect">
                                  <p:stCondLst>
                                    <p:cond delay="290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par>
                                <p:cTn id="23" presetID="22" presetClass="entr" presetSubtype="2" fill="hold" grpId="0" nodeType="withEffect">
                                  <p:stCondLst>
                                    <p:cond delay="2900"/>
                                  </p:stCondLst>
                                  <p:childTnLst>
                                    <p:set>
                                      <p:cBhvr>
                                        <p:cTn id="24" dur="1" fill="hold">
                                          <p:stCondLst>
                                            <p:cond delay="0"/>
                                          </p:stCondLst>
                                        </p:cTn>
                                        <p:tgtEl>
                                          <p:spTgt spid="19"/>
                                        </p:tgtEl>
                                        <p:attrNameLst>
                                          <p:attrName>style.visibility</p:attrName>
                                        </p:attrNameLst>
                                      </p:cBhvr>
                                      <p:to>
                                        <p:strVal val="visible"/>
                                      </p:to>
                                    </p:set>
                                    <p:animEffect transition="in" filter="wipe(right)">
                                      <p:cBhvr>
                                        <p:cTn id="25" dur="500"/>
                                        <p:tgtEl>
                                          <p:spTgt spid="19"/>
                                        </p:tgtEl>
                                      </p:cBhvr>
                                    </p:animEffect>
                                  </p:childTnLst>
                                </p:cTn>
                              </p:par>
                              <p:par>
                                <p:cTn id="26" presetID="22" presetClass="entr" presetSubtype="2" fill="hold" grpId="0" nodeType="withEffect">
                                  <p:stCondLst>
                                    <p:cond delay="2900"/>
                                  </p:stCondLst>
                                  <p:childTnLst>
                                    <p:set>
                                      <p:cBhvr>
                                        <p:cTn id="27" dur="1" fill="hold">
                                          <p:stCondLst>
                                            <p:cond delay="0"/>
                                          </p:stCondLst>
                                        </p:cTn>
                                        <p:tgtEl>
                                          <p:spTgt spid="17"/>
                                        </p:tgtEl>
                                        <p:attrNameLst>
                                          <p:attrName>style.visibility</p:attrName>
                                        </p:attrNameLst>
                                      </p:cBhvr>
                                      <p:to>
                                        <p:strVal val="visible"/>
                                      </p:to>
                                    </p:set>
                                    <p:animEffect transition="in" filter="wipe(right)">
                                      <p:cBhvr>
                                        <p:cTn id="28" dur="500"/>
                                        <p:tgtEl>
                                          <p:spTgt spid="17"/>
                                        </p:tgtEl>
                                      </p:cBhvr>
                                    </p:animEffect>
                                  </p:childTnLst>
                                </p:cTn>
                              </p:par>
                              <p:par>
                                <p:cTn id="29" presetID="22" presetClass="entr" presetSubtype="2" fill="hold" grpId="0" nodeType="withEffect">
                                  <p:stCondLst>
                                    <p:cond delay="290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par>
                                <p:cTn id="32" presetID="49" presetClass="entr" presetSubtype="0" decel="100000" fill="hold" grpId="0" nodeType="withEffect">
                                  <p:stCondLst>
                                    <p:cond delay="3400"/>
                                  </p:stCondLst>
                                  <p:childTnLst>
                                    <p:set>
                                      <p:cBhvr>
                                        <p:cTn id="33" dur="1" fill="hold">
                                          <p:stCondLst>
                                            <p:cond delay="0"/>
                                          </p:stCondLst>
                                        </p:cTn>
                                        <p:tgtEl>
                                          <p:spTgt spid="22"/>
                                        </p:tgtEl>
                                        <p:attrNameLst>
                                          <p:attrName>style.visibility</p:attrName>
                                        </p:attrNameLst>
                                      </p:cBhvr>
                                      <p:to>
                                        <p:strVal val="visible"/>
                                      </p:to>
                                    </p:set>
                                    <p:anim calcmode="lin" valueType="num">
                                      <p:cBhvr>
                                        <p:cTn id="34" dur="1000" fill="hold"/>
                                        <p:tgtEl>
                                          <p:spTgt spid="22"/>
                                        </p:tgtEl>
                                        <p:attrNameLst>
                                          <p:attrName>ppt_w</p:attrName>
                                        </p:attrNameLst>
                                      </p:cBhvr>
                                      <p:tavLst>
                                        <p:tav tm="0">
                                          <p:val>
                                            <p:fltVal val="0"/>
                                          </p:val>
                                        </p:tav>
                                        <p:tav tm="100000">
                                          <p:val>
                                            <p:strVal val="#ppt_w"/>
                                          </p:val>
                                        </p:tav>
                                      </p:tavLst>
                                    </p:anim>
                                    <p:anim calcmode="lin" valueType="num">
                                      <p:cBhvr>
                                        <p:cTn id="35" dur="1000" fill="hold"/>
                                        <p:tgtEl>
                                          <p:spTgt spid="22"/>
                                        </p:tgtEl>
                                        <p:attrNameLst>
                                          <p:attrName>ppt_h</p:attrName>
                                        </p:attrNameLst>
                                      </p:cBhvr>
                                      <p:tavLst>
                                        <p:tav tm="0">
                                          <p:val>
                                            <p:fltVal val="0"/>
                                          </p:val>
                                        </p:tav>
                                        <p:tav tm="100000">
                                          <p:val>
                                            <p:strVal val="#ppt_h"/>
                                          </p:val>
                                        </p:tav>
                                      </p:tavLst>
                                    </p:anim>
                                    <p:anim calcmode="lin" valueType="num">
                                      <p:cBhvr>
                                        <p:cTn id="36" dur="1000" fill="hold"/>
                                        <p:tgtEl>
                                          <p:spTgt spid="22"/>
                                        </p:tgtEl>
                                        <p:attrNameLst>
                                          <p:attrName>style.rotation</p:attrName>
                                        </p:attrNameLst>
                                      </p:cBhvr>
                                      <p:tavLst>
                                        <p:tav tm="0">
                                          <p:val>
                                            <p:fltVal val="360"/>
                                          </p:val>
                                        </p:tav>
                                        <p:tav tm="100000">
                                          <p:val>
                                            <p:fltVal val="0"/>
                                          </p:val>
                                        </p:tav>
                                      </p:tavLst>
                                    </p:anim>
                                    <p:animEffect transition="in" filter="fade">
                                      <p:cBhvr>
                                        <p:cTn id="37" dur="1000"/>
                                        <p:tgtEl>
                                          <p:spTgt spid="22"/>
                                        </p:tgtEl>
                                      </p:cBhvr>
                                    </p:animEffect>
                                  </p:childTnLst>
                                </p:cTn>
                              </p:par>
                              <p:par>
                                <p:cTn id="38" presetID="49" presetClass="entr" presetSubtype="0" decel="100000" fill="hold" grpId="0" nodeType="withEffect">
                                  <p:stCondLst>
                                    <p:cond delay="3400"/>
                                  </p:stCondLst>
                                  <p:childTnLst>
                                    <p:set>
                                      <p:cBhvr>
                                        <p:cTn id="39" dur="1" fill="hold">
                                          <p:stCondLst>
                                            <p:cond delay="0"/>
                                          </p:stCondLst>
                                        </p:cTn>
                                        <p:tgtEl>
                                          <p:spTgt spid="20"/>
                                        </p:tgtEl>
                                        <p:attrNameLst>
                                          <p:attrName>style.visibility</p:attrName>
                                        </p:attrNameLst>
                                      </p:cBhvr>
                                      <p:to>
                                        <p:strVal val="visible"/>
                                      </p:to>
                                    </p:set>
                                    <p:anim calcmode="lin" valueType="num">
                                      <p:cBhvr>
                                        <p:cTn id="40" dur="1000" fill="hold"/>
                                        <p:tgtEl>
                                          <p:spTgt spid="20"/>
                                        </p:tgtEl>
                                        <p:attrNameLst>
                                          <p:attrName>ppt_w</p:attrName>
                                        </p:attrNameLst>
                                      </p:cBhvr>
                                      <p:tavLst>
                                        <p:tav tm="0">
                                          <p:val>
                                            <p:fltVal val="0"/>
                                          </p:val>
                                        </p:tav>
                                        <p:tav tm="100000">
                                          <p:val>
                                            <p:strVal val="#ppt_w"/>
                                          </p:val>
                                        </p:tav>
                                      </p:tavLst>
                                    </p:anim>
                                    <p:anim calcmode="lin" valueType="num">
                                      <p:cBhvr>
                                        <p:cTn id="41" dur="1000" fill="hold"/>
                                        <p:tgtEl>
                                          <p:spTgt spid="20"/>
                                        </p:tgtEl>
                                        <p:attrNameLst>
                                          <p:attrName>ppt_h</p:attrName>
                                        </p:attrNameLst>
                                      </p:cBhvr>
                                      <p:tavLst>
                                        <p:tav tm="0">
                                          <p:val>
                                            <p:fltVal val="0"/>
                                          </p:val>
                                        </p:tav>
                                        <p:tav tm="100000">
                                          <p:val>
                                            <p:strVal val="#ppt_h"/>
                                          </p:val>
                                        </p:tav>
                                      </p:tavLst>
                                    </p:anim>
                                    <p:anim calcmode="lin" valueType="num">
                                      <p:cBhvr>
                                        <p:cTn id="42" dur="1000" fill="hold"/>
                                        <p:tgtEl>
                                          <p:spTgt spid="20"/>
                                        </p:tgtEl>
                                        <p:attrNameLst>
                                          <p:attrName>style.rotation</p:attrName>
                                        </p:attrNameLst>
                                      </p:cBhvr>
                                      <p:tavLst>
                                        <p:tav tm="0">
                                          <p:val>
                                            <p:fltVal val="360"/>
                                          </p:val>
                                        </p:tav>
                                        <p:tav tm="100000">
                                          <p:val>
                                            <p:fltVal val="0"/>
                                          </p:val>
                                        </p:tav>
                                      </p:tavLst>
                                    </p:anim>
                                    <p:animEffect transition="in" filter="fade">
                                      <p:cBhvr>
                                        <p:cTn id="43" dur="1000"/>
                                        <p:tgtEl>
                                          <p:spTgt spid="20"/>
                                        </p:tgtEl>
                                      </p:cBhvr>
                                    </p:animEffect>
                                  </p:childTnLst>
                                </p:cTn>
                              </p:par>
                              <p:par>
                                <p:cTn id="44" presetID="49" presetClass="entr" presetSubtype="0" decel="100000" fill="hold" grpId="0" nodeType="withEffect">
                                  <p:stCondLst>
                                    <p:cond delay="3400"/>
                                  </p:stCondLst>
                                  <p:childTnLst>
                                    <p:set>
                                      <p:cBhvr>
                                        <p:cTn id="45" dur="1" fill="hold">
                                          <p:stCondLst>
                                            <p:cond delay="0"/>
                                          </p:stCondLst>
                                        </p:cTn>
                                        <p:tgtEl>
                                          <p:spTgt spid="18"/>
                                        </p:tgtEl>
                                        <p:attrNameLst>
                                          <p:attrName>style.visibility</p:attrName>
                                        </p:attrNameLst>
                                      </p:cBhvr>
                                      <p:to>
                                        <p:strVal val="visible"/>
                                      </p:to>
                                    </p:set>
                                    <p:anim calcmode="lin" valueType="num">
                                      <p:cBhvr>
                                        <p:cTn id="46" dur="1000" fill="hold"/>
                                        <p:tgtEl>
                                          <p:spTgt spid="18"/>
                                        </p:tgtEl>
                                        <p:attrNameLst>
                                          <p:attrName>ppt_w</p:attrName>
                                        </p:attrNameLst>
                                      </p:cBhvr>
                                      <p:tavLst>
                                        <p:tav tm="0">
                                          <p:val>
                                            <p:fltVal val="0"/>
                                          </p:val>
                                        </p:tav>
                                        <p:tav tm="100000">
                                          <p:val>
                                            <p:strVal val="#ppt_w"/>
                                          </p:val>
                                        </p:tav>
                                      </p:tavLst>
                                    </p:anim>
                                    <p:anim calcmode="lin" valueType="num">
                                      <p:cBhvr>
                                        <p:cTn id="47" dur="1000" fill="hold"/>
                                        <p:tgtEl>
                                          <p:spTgt spid="18"/>
                                        </p:tgtEl>
                                        <p:attrNameLst>
                                          <p:attrName>ppt_h</p:attrName>
                                        </p:attrNameLst>
                                      </p:cBhvr>
                                      <p:tavLst>
                                        <p:tav tm="0">
                                          <p:val>
                                            <p:fltVal val="0"/>
                                          </p:val>
                                        </p:tav>
                                        <p:tav tm="100000">
                                          <p:val>
                                            <p:strVal val="#ppt_h"/>
                                          </p:val>
                                        </p:tav>
                                      </p:tavLst>
                                    </p:anim>
                                    <p:anim calcmode="lin" valueType="num">
                                      <p:cBhvr>
                                        <p:cTn id="48" dur="1000" fill="hold"/>
                                        <p:tgtEl>
                                          <p:spTgt spid="18"/>
                                        </p:tgtEl>
                                        <p:attrNameLst>
                                          <p:attrName>style.rotation</p:attrName>
                                        </p:attrNameLst>
                                      </p:cBhvr>
                                      <p:tavLst>
                                        <p:tav tm="0">
                                          <p:val>
                                            <p:fltVal val="360"/>
                                          </p:val>
                                        </p:tav>
                                        <p:tav tm="100000">
                                          <p:val>
                                            <p:fltVal val="0"/>
                                          </p:val>
                                        </p:tav>
                                      </p:tavLst>
                                    </p:anim>
                                    <p:animEffect transition="in" filter="fade">
                                      <p:cBhvr>
                                        <p:cTn id="49" dur="1000"/>
                                        <p:tgtEl>
                                          <p:spTgt spid="18"/>
                                        </p:tgtEl>
                                      </p:cBhvr>
                                    </p:animEffect>
                                  </p:childTnLst>
                                </p:cTn>
                              </p:par>
                              <p:par>
                                <p:cTn id="50" presetID="49" presetClass="entr" presetSubtype="0" decel="100000" fill="hold" grpId="0" nodeType="withEffect">
                                  <p:stCondLst>
                                    <p:cond delay="3400"/>
                                  </p:stCondLst>
                                  <p:childTnLst>
                                    <p:set>
                                      <p:cBhvr>
                                        <p:cTn id="51" dur="1" fill="hold">
                                          <p:stCondLst>
                                            <p:cond delay="0"/>
                                          </p:stCondLst>
                                        </p:cTn>
                                        <p:tgtEl>
                                          <p:spTgt spid="24"/>
                                        </p:tgtEl>
                                        <p:attrNameLst>
                                          <p:attrName>style.visibility</p:attrName>
                                        </p:attrNameLst>
                                      </p:cBhvr>
                                      <p:to>
                                        <p:strVal val="visible"/>
                                      </p:to>
                                    </p:set>
                                    <p:anim calcmode="lin" valueType="num">
                                      <p:cBhvr>
                                        <p:cTn id="52" dur="1000" fill="hold"/>
                                        <p:tgtEl>
                                          <p:spTgt spid="24"/>
                                        </p:tgtEl>
                                        <p:attrNameLst>
                                          <p:attrName>ppt_w</p:attrName>
                                        </p:attrNameLst>
                                      </p:cBhvr>
                                      <p:tavLst>
                                        <p:tav tm="0">
                                          <p:val>
                                            <p:fltVal val="0"/>
                                          </p:val>
                                        </p:tav>
                                        <p:tav tm="100000">
                                          <p:val>
                                            <p:strVal val="#ppt_w"/>
                                          </p:val>
                                        </p:tav>
                                      </p:tavLst>
                                    </p:anim>
                                    <p:anim calcmode="lin" valueType="num">
                                      <p:cBhvr>
                                        <p:cTn id="53" dur="1000" fill="hold"/>
                                        <p:tgtEl>
                                          <p:spTgt spid="24"/>
                                        </p:tgtEl>
                                        <p:attrNameLst>
                                          <p:attrName>ppt_h</p:attrName>
                                        </p:attrNameLst>
                                      </p:cBhvr>
                                      <p:tavLst>
                                        <p:tav tm="0">
                                          <p:val>
                                            <p:fltVal val="0"/>
                                          </p:val>
                                        </p:tav>
                                        <p:tav tm="100000">
                                          <p:val>
                                            <p:strVal val="#ppt_h"/>
                                          </p:val>
                                        </p:tav>
                                      </p:tavLst>
                                    </p:anim>
                                    <p:anim calcmode="lin" valueType="num">
                                      <p:cBhvr>
                                        <p:cTn id="54" dur="1000" fill="hold"/>
                                        <p:tgtEl>
                                          <p:spTgt spid="24"/>
                                        </p:tgtEl>
                                        <p:attrNameLst>
                                          <p:attrName>style.rotation</p:attrName>
                                        </p:attrNameLst>
                                      </p:cBhvr>
                                      <p:tavLst>
                                        <p:tav tm="0">
                                          <p:val>
                                            <p:fltVal val="360"/>
                                          </p:val>
                                        </p:tav>
                                        <p:tav tm="100000">
                                          <p:val>
                                            <p:fltVal val="0"/>
                                          </p:val>
                                        </p:tav>
                                      </p:tavLst>
                                    </p:anim>
                                    <p:animEffect transition="in" filter="fade">
                                      <p:cBhvr>
                                        <p:cTn id="5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p:bldP spid="19" grpId="0" animBg="1"/>
      <p:bldP spid="20" grpId="0"/>
      <p:bldP spid="21" grpId="0" animBg="1"/>
      <p:bldP spid="22" grpId="0"/>
      <p:bldP spid="23"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69940" y="1772816"/>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一、项目介绍</a:t>
            </a:r>
          </a:p>
        </p:txBody>
      </p:sp>
      <p:sp>
        <p:nvSpPr>
          <p:cNvPr id="3" name="圆角矩形 2"/>
          <p:cNvSpPr/>
          <p:nvPr/>
        </p:nvSpPr>
        <p:spPr>
          <a:xfrm>
            <a:off x="3269940" y="2732923"/>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二、测试计划</a:t>
            </a:r>
          </a:p>
        </p:txBody>
      </p:sp>
      <p:sp>
        <p:nvSpPr>
          <p:cNvPr id="4" name="圆角矩形 3"/>
          <p:cNvSpPr/>
          <p:nvPr/>
        </p:nvSpPr>
        <p:spPr>
          <a:xfrm>
            <a:off x="3269940" y="3693030"/>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三、测试执行</a:t>
            </a:r>
          </a:p>
        </p:txBody>
      </p:sp>
      <p:sp>
        <p:nvSpPr>
          <p:cNvPr id="5" name="圆角矩形 4"/>
          <p:cNvSpPr/>
          <p:nvPr/>
        </p:nvSpPr>
        <p:spPr>
          <a:xfrm>
            <a:off x="3269940" y="4653136"/>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四、测试总结</a:t>
            </a:r>
          </a:p>
        </p:txBody>
      </p:sp>
      <p:sp>
        <p:nvSpPr>
          <p:cNvPr id="8" name="矩形 7"/>
          <p:cNvSpPr/>
          <p:nvPr/>
        </p:nvSpPr>
        <p:spPr>
          <a:xfrm>
            <a:off x="2661682" y="431559"/>
            <a:ext cx="1107996"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目录页</a:t>
            </a:r>
          </a:p>
        </p:txBody>
      </p:sp>
    </p:spTree>
    <p:extLst>
      <p:ext uri="{BB962C8B-B14F-4D97-AF65-F5344CB8AC3E}">
        <p14:creationId xmlns:p14="http://schemas.microsoft.com/office/powerpoint/2010/main" val="2837781357"/>
      </p:ext>
    </p:extLst>
  </p:cSld>
  <p:clrMapOvr>
    <a:masterClrMapping/>
  </p:clrMapOvr>
  <mc:AlternateContent xmlns:mc="http://schemas.openxmlformats.org/markup-compatibility/2006" xmlns:p14="http://schemas.microsoft.com/office/powerpoint/2010/main">
    <mc:Choice Requires="p14">
      <p:transition spd="slow" advTm="2358">
        <p14:reveal dir="r"/>
      </p:transition>
    </mc:Choice>
    <mc:Fallback xmlns="">
      <p:transition spd="slow" advTm="23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0"/>
            <a:ext cx="9144000" cy="6858000"/>
          </a:xfrm>
          <a:prstGeom prst="rect">
            <a:avLst/>
          </a:prstGeom>
          <a:gradFill flip="none" rotWithShape="1">
            <a:gsLst>
              <a:gs pos="0">
                <a:srgbClr val="011925"/>
              </a:gs>
              <a:gs pos="50000">
                <a:srgbClr val="07405E"/>
              </a:gs>
              <a:gs pos="100000">
                <a:srgbClr val="01192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181660">
            <a:off x="3967917" y="4065205"/>
            <a:ext cx="3365637" cy="2178434"/>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4" name="圆角矩形 3"/>
          <p:cNvSpPr/>
          <p:nvPr/>
        </p:nvSpPr>
        <p:spPr>
          <a:xfrm rot="438117">
            <a:off x="1496535" y="2848167"/>
            <a:ext cx="3255193" cy="2106948"/>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5" name="圆角矩形 4"/>
          <p:cNvSpPr/>
          <p:nvPr/>
        </p:nvSpPr>
        <p:spPr>
          <a:xfrm rot="984717">
            <a:off x="1112317" y="666294"/>
            <a:ext cx="3710786" cy="1356215"/>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60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6" name="圆角矩形 5"/>
          <p:cNvSpPr/>
          <p:nvPr/>
        </p:nvSpPr>
        <p:spPr>
          <a:xfrm rot="188303">
            <a:off x="4307521" y="2068703"/>
            <a:ext cx="2914298" cy="1672479"/>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41725" lon="19155471" rev="93798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7" name="圆角矩形 6"/>
          <p:cNvSpPr/>
          <p:nvPr/>
        </p:nvSpPr>
        <p:spPr>
          <a:xfrm rot="188303">
            <a:off x="7012721" y="3338895"/>
            <a:ext cx="2322687" cy="1422680"/>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686716" lon="18722727" rev="134457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8" name="圆角矩形 7"/>
          <p:cNvSpPr/>
          <p:nvPr/>
        </p:nvSpPr>
        <p:spPr>
          <a:xfrm rot="471172">
            <a:off x="9342438" y="3587460"/>
            <a:ext cx="1830265" cy="1234462"/>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210294" lon="17961556" rev="234792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9" name="圆角矩形 8"/>
          <p:cNvSpPr/>
          <p:nvPr/>
        </p:nvSpPr>
        <p:spPr>
          <a:xfrm rot="471172">
            <a:off x="7971951" y="2659149"/>
            <a:ext cx="1830265" cy="1234462"/>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210294" lon="17961556" rev="234792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0" name="圆角矩形 9"/>
          <p:cNvSpPr/>
          <p:nvPr/>
        </p:nvSpPr>
        <p:spPr>
          <a:xfrm rot="471172">
            <a:off x="9078536" y="2484779"/>
            <a:ext cx="1598860" cy="1078386"/>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1" name="圆角矩形 10"/>
          <p:cNvSpPr/>
          <p:nvPr/>
        </p:nvSpPr>
        <p:spPr>
          <a:xfrm rot="471172">
            <a:off x="10026963" y="3415938"/>
            <a:ext cx="1027614" cy="693097"/>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2" name="圆角矩形 11"/>
          <p:cNvSpPr/>
          <p:nvPr/>
        </p:nvSpPr>
        <p:spPr>
          <a:xfrm rot="471172">
            <a:off x="6316384" y="1775426"/>
            <a:ext cx="2485648" cy="1288488"/>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3" name="圆角矩形 12"/>
          <p:cNvSpPr/>
          <p:nvPr/>
        </p:nvSpPr>
        <p:spPr>
          <a:xfrm rot="188303">
            <a:off x="4291763" y="2041822"/>
            <a:ext cx="3054684" cy="1753045"/>
          </a:xfrm>
          <a:prstGeom prst="roundRect">
            <a:avLst>
              <a:gd name="adj" fmla="val 24096"/>
            </a:avLst>
          </a:prstGeom>
          <a:solidFill>
            <a:srgbClr val="E5FFFE">
              <a:alpha val="83000"/>
            </a:srgbClr>
          </a:solidFill>
          <a:ln>
            <a:solidFill>
              <a:schemeClr val="bg1"/>
            </a:solidFill>
          </a:ln>
          <a:effectLst>
            <a:glow rad="1270000">
              <a:schemeClr val="accent5">
                <a:satMod val="175000"/>
                <a:alpha val="69000"/>
              </a:schemeClr>
            </a:glow>
            <a:softEdge rad="31750"/>
          </a:effectLst>
          <a:scene3d>
            <a:camera prst="perspectiveFront" fov="3300000">
              <a:rot lat="19941725" lon="19155471" rev="93798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pic>
        <p:nvPicPr>
          <p:cNvPr id="14" name="Picture 2" descr="C:\Users\md\Desktop\xpic6209.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82558" y="168973"/>
            <a:ext cx="5285134" cy="3394254"/>
          </a:xfrm>
          <a:prstGeom prst="rect">
            <a:avLst/>
          </a:prstGeom>
          <a:noFill/>
          <a:extLst>
            <a:ext uri="{909E8E84-426E-40DD-AFC4-6F175D3DCCD1}">
              <a14:hiddenFill xmlns:a14="http://schemas.microsoft.com/office/drawing/2010/main">
                <a:solidFill>
                  <a:srgbClr val="FFFFFF"/>
                </a:solidFill>
              </a14:hiddenFill>
            </a:ext>
          </a:extLst>
        </p:spPr>
      </p:pic>
      <p:sp>
        <p:nvSpPr>
          <p:cNvPr id="15" name="标题 1"/>
          <p:cNvSpPr txBox="1">
            <a:spLocks/>
          </p:cNvSpPr>
          <p:nvPr/>
        </p:nvSpPr>
        <p:spPr>
          <a:xfrm>
            <a:off x="7265416" y="5436514"/>
            <a:ext cx="3223072" cy="584775"/>
          </a:xfrm>
          <a:prstGeom prst="rect">
            <a:avLst/>
          </a:prstGeom>
        </p:spPr>
        <p:txBody>
          <a:bodyPr wrap="square">
            <a:spAutoFit/>
          </a:bodyPr>
          <a:lstStyle>
            <a:defPPr>
              <a:defRPr lang="zh-CN"/>
            </a:defPPr>
            <a:lvl1pPr lvl="0">
              <a:defRPr sz="2400" b="1">
                <a:gradFill>
                  <a:gsLst>
                    <a:gs pos="100000">
                      <a:srgbClr val="398EB6"/>
                    </a:gs>
                    <a:gs pos="0">
                      <a:srgbClr val="B4DAF1"/>
                    </a:gs>
                  </a:gsLst>
                  <a:path path="circle">
                    <a:fillToRect l="50000" t="50000" r="50000" b="50000"/>
                  </a:path>
                </a:gradFill>
                <a:latin typeface="微软雅黑" pitchFamily="34" charset="-122"/>
                <a:ea typeface="微软雅黑" pitchFamily="34" charset="-122"/>
              </a:defRPr>
            </a:lvl1pPr>
          </a:lstStyle>
          <a:p>
            <a:pPr algn="ctr"/>
            <a:r>
              <a:rPr lang="zh-CN" altLang="en-US" sz="3200" dirty="0"/>
              <a:t>谢谢观赏</a:t>
            </a:r>
          </a:p>
        </p:txBody>
      </p:sp>
    </p:spTree>
    <p:extLst>
      <p:ext uri="{BB962C8B-B14F-4D97-AF65-F5344CB8AC3E}">
        <p14:creationId xmlns:p14="http://schemas.microsoft.com/office/powerpoint/2010/main" val="2845770398"/>
      </p:ext>
    </p:extLst>
  </p:cSld>
  <p:clrMapOvr>
    <a:masterClrMapping/>
  </p:clrMapOvr>
  <mc:AlternateContent xmlns:mc="http://schemas.openxmlformats.org/markup-compatibility/2006" xmlns:p14="http://schemas.microsoft.com/office/powerpoint/2010/main">
    <mc:Choice Requires="p14">
      <p:transition spd="slow" p14:dur="2000" advTm="2735">
        <p14:reveal dir="r"/>
      </p:transition>
    </mc:Choice>
    <mc:Fallback xmlns="">
      <p:transition spd="slow" advTm="27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269940" y="2732923"/>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二、测试计划</a:t>
            </a:r>
          </a:p>
        </p:txBody>
      </p:sp>
      <p:sp>
        <p:nvSpPr>
          <p:cNvPr id="4" name="圆角矩形 3"/>
          <p:cNvSpPr/>
          <p:nvPr/>
        </p:nvSpPr>
        <p:spPr>
          <a:xfrm>
            <a:off x="3269940" y="3693030"/>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三、测试执行</a:t>
            </a:r>
          </a:p>
        </p:txBody>
      </p:sp>
      <p:sp>
        <p:nvSpPr>
          <p:cNvPr id="5" name="圆角矩形 4"/>
          <p:cNvSpPr/>
          <p:nvPr/>
        </p:nvSpPr>
        <p:spPr>
          <a:xfrm>
            <a:off x="3269940" y="4653136"/>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四、测试总结</a:t>
            </a:r>
          </a:p>
        </p:txBody>
      </p:sp>
      <p:sp>
        <p:nvSpPr>
          <p:cNvPr id="10" name="圆角矩形 9"/>
          <p:cNvSpPr/>
          <p:nvPr/>
        </p:nvSpPr>
        <p:spPr>
          <a:xfrm>
            <a:off x="3269940" y="1779577"/>
            <a:ext cx="5706380" cy="576064"/>
          </a:xfrm>
          <a:prstGeom prst="roundRect">
            <a:avLst/>
          </a:prstGeom>
          <a:solidFill>
            <a:srgbClr val="E5FFFE">
              <a:alpha val="83000"/>
            </a:srgbClr>
          </a:solidFill>
          <a:ln>
            <a:noFill/>
          </a:ln>
          <a:effectLst>
            <a:glow rad="1270000">
              <a:schemeClr val="accent5">
                <a:satMod val="175000"/>
                <a:alpha val="69000"/>
              </a:schemeClr>
            </a:glow>
            <a:softEdge rad="3175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197BF"/>
                </a:solidFill>
                <a:latin typeface="微软雅黑" pitchFamily="34" charset="-122"/>
                <a:ea typeface="微软雅黑" pitchFamily="34" charset="-122"/>
              </a:rPr>
              <a:t>一、项目介绍</a:t>
            </a:r>
          </a:p>
        </p:txBody>
      </p:sp>
    </p:spTree>
    <p:extLst>
      <p:ext uri="{BB962C8B-B14F-4D97-AF65-F5344CB8AC3E}">
        <p14:creationId xmlns:p14="http://schemas.microsoft.com/office/powerpoint/2010/main" val="478856575"/>
      </p:ext>
    </p:extLst>
  </p:cSld>
  <p:clrMapOvr>
    <a:masterClrMapping/>
  </p:clrMapOvr>
  <mc:AlternateContent xmlns:mc="http://schemas.openxmlformats.org/markup-compatibility/2006" xmlns:p14="http://schemas.microsoft.com/office/powerpoint/2010/main">
    <mc:Choice Requires="p14">
      <p:transition p14:dur="0" advTm="2580"/>
    </mc:Choice>
    <mc:Fallback xmlns="">
      <p:transition advTm="25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项目介绍</a:t>
            </a:r>
          </a:p>
        </p:txBody>
      </p:sp>
      <p:sp>
        <p:nvSpPr>
          <p:cNvPr id="23" name="圆角矩形​​ 8"/>
          <p:cNvSpPr/>
          <p:nvPr/>
        </p:nvSpPr>
        <p:spPr>
          <a:xfrm>
            <a:off x="1775520" y="1052736"/>
            <a:ext cx="8928992" cy="924593"/>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2000" dirty="0">
              <a:solidFill>
                <a:schemeClr val="bg1"/>
              </a:solidFill>
              <a:latin typeface="Calibri" panose="020F0502020204030204" pitchFamily="34" charset="0"/>
              <a:sym typeface="Calibri" panose="020F0502020204030204" pitchFamily="34" charset="0"/>
            </a:endParaRPr>
          </a:p>
          <a:p>
            <a:pPr algn="ctr"/>
            <a:r>
              <a:rPr lang="zh-CN" altLang="en-US" sz="2000" dirty="0">
                <a:solidFill>
                  <a:schemeClr val="bg1"/>
                </a:solidFill>
                <a:latin typeface="Calibri" panose="020F0502020204030204" pitchFamily="34" charset="0"/>
                <a:sym typeface="Calibri" panose="020F0502020204030204" pitchFamily="34" charset="0"/>
              </a:rPr>
              <a:t>教学综合信息服务平台是一款旨在进一步提高学校老师和学生各方面的管理化水平，提升管理效益的软件，依据角色划分为学生、教师、毕业生三大模块。</a:t>
            </a:r>
          </a:p>
          <a:p>
            <a:pPr algn="ctr"/>
            <a:endParaRPr lang="zh-CN" altLang="en-US" sz="2000" dirty="0">
              <a:solidFill>
                <a:schemeClr val="bg1"/>
              </a:solidFill>
              <a:latin typeface="微软雅黑" pitchFamily="34" charset="-122"/>
              <a:ea typeface="微软雅黑" pitchFamily="34" charset="-122"/>
            </a:endParaRPr>
          </a:p>
        </p:txBody>
      </p:sp>
      <p:sp>
        <p:nvSpPr>
          <p:cNvPr id="30" name="圆角矩形​​ 19"/>
          <p:cNvSpPr/>
          <p:nvPr/>
        </p:nvSpPr>
        <p:spPr>
          <a:xfrm>
            <a:off x="7536160" y="2864298"/>
            <a:ext cx="3600450" cy="201637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2000" dirty="0">
                <a:solidFill>
                  <a:srgbClr val="FFFFFF"/>
                </a:solidFill>
                <a:latin typeface="Impact" panose="020B0806030902050204" pitchFamily="34" charset="0"/>
                <a:sym typeface="Impact" panose="020B0806030902050204" pitchFamily="34" charset="0"/>
              </a:rPr>
              <a:t>主要功能来依据模块划分：学生管理模块、教师管理模块、毕业生管理模块</a:t>
            </a:r>
          </a:p>
        </p:txBody>
      </p:sp>
      <p:pic>
        <p:nvPicPr>
          <p:cNvPr id="19" name="图片 18">
            <a:extLst>
              <a:ext uri="{FF2B5EF4-FFF2-40B4-BE49-F238E27FC236}">
                <a16:creationId xmlns:a16="http://schemas.microsoft.com/office/drawing/2014/main" id="{0C2B8665-CDCE-4EA0-BDF2-ADFF2A24D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223" y="2532466"/>
            <a:ext cx="5952577" cy="3272798"/>
          </a:xfrm>
          <a:prstGeom prst="rect">
            <a:avLst/>
          </a:prstGeom>
        </p:spPr>
      </p:pic>
    </p:spTree>
    <p:extLst>
      <p:ext uri="{BB962C8B-B14F-4D97-AF65-F5344CB8AC3E}">
        <p14:creationId xmlns:p14="http://schemas.microsoft.com/office/powerpoint/2010/main" val="3209072686"/>
      </p:ext>
    </p:extLst>
  </p:cSld>
  <p:clrMapOvr>
    <a:masterClrMapping/>
  </p:clrMapOvr>
  <mc:AlternateContent xmlns:mc="http://schemas.openxmlformats.org/markup-compatibility/2006" xmlns:p14="http://schemas.microsoft.com/office/powerpoint/2010/main">
    <mc:Choice Requires="p14">
      <p:transition spd="slow" p14:dur="2000" advTm="3595">
        <p14:reveal dir="r"/>
      </p:transition>
    </mc:Choice>
    <mc:Fallback xmlns="">
      <p:transition spd="slow" advTm="35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heel(1)">
                                      <p:cBhvr>
                                        <p:cTn id="1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管理模块</a:t>
            </a:r>
          </a:p>
        </p:txBody>
      </p:sp>
      <p:sp>
        <p:nvSpPr>
          <p:cNvPr id="23" name="圆角矩形​​ 8"/>
          <p:cNvSpPr/>
          <p:nvPr/>
        </p:nvSpPr>
        <p:spPr>
          <a:xfrm>
            <a:off x="1775520" y="1052736"/>
            <a:ext cx="8928992" cy="924593"/>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2000" dirty="0">
              <a:solidFill>
                <a:schemeClr val="bg1"/>
              </a:solidFill>
              <a:latin typeface="Calibri" panose="020F0502020204030204" pitchFamily="34" charset="0"/>
              <a:sym typeface="Calibri" panose="020F0502020204030204" pitchFamily="34" charset="0"/>
            </a:endParaRPr>
          </a:p>
          <a:p>
            <a:pPr>
              <a:lnSpc>
                <a:spcPct val="150000"/>
              </a:lnSpc>
            </a:pPr>
            <a:r>
              <a:rPr lang="zh-CN" altLang="en-US" sz="2000" dirty="0">
                <a:solidFill>
                  <a:schemeClr val="bg1"/>
                </a:solidFill>
                <a:latin typeface="Calibri" panose="020F0502020204030204" pitchFamily="34" charset="0"/>
                <a:sym typeface="Calibri" panose="020F0502020204030204" pitchFamily="34" charset="0"/>
              </a:rPr>
              <a:t>学生管理模块、教师管理模块、毕业生管理模块依据菜单栏的功能展示来进行详细划分。</a:t>
            </a:r>
          </a:p>
          <a:p>
            <a:pPr algn="ctr"/>
            <a:endParaRPr lang="zh-CN" altLang="en-US" sz="2000" dirty="0">
              <a:solidFill>
                <a:schemeClr val="bg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53EBB5BC-503A-419D-B5FA-0E44797D2D1A}"/>
              </a:ext>
            </a:extLst>
          </p:cNvPr>
          <p:cNvPicPr>
            <a:picLocks noChangeAspect="1"/>
          </p:cNvPicPr>
          <p:nvPr/>
        </p:nvPicPr>
        <p:blipFill>
          <a:blip r:embed="rId3"/>
          <a:stretch>
            <a:fillRect/>
          </a:stretch>
        </p:blipFill>
        <p:spPr>
          <a:xfrm>
            <a:off x="911424" y="2276872"/>
            <a:ext cx="2728723" cy="4320480"/>
          </a:xfrm>
          <a:prstGeom prst="rect">
            <a:avLst/>
          </a:prstGeom>
        </p:spPr>
      </p:pic>
      <p:pic>
        <p:nvPicPr>
          <p:cNvPr id="7" name="图片 6">
            <a:extLst>
              <a:ext uri="{FF2B5EF4-FFF2-40B4-BE49-F238E27FC236}">
                <a16:creationId xmlns:a16="http://schemas.microsoft.com/office/drawing/2014/main" id="{28CF7916-158F-4AB8-95AB-0B1D15BC9A4E}"/>
              </a:ext>
            </a:extLst>
          </p:cNvPr>
          <p:cNvPicPr>
            <a:picLocks noChangeAspect="1"/>
          </p:cNvPicPr>
          <p:nvPr/>
        </p:nvPicPr>
        <p:blipFill>
          <a:blip r:embed="rId4"/>
          <a:stretch>
            <a:fillRect/>
          </a:stretch>
        </p:blipFill>
        <p:spPr>
          <a:xfrm>
            <a:off x="4727848" y="2276872"/>
            <a:ext cx="2185211" cy="4141739"/>
          </a:xfrm>
          <a:prstGeom prst="rect">
            <a:avLst/>
          </a:prstGeom>
        </p:spPr>
      </p:pic>
      <p:pic>
        <p:nvPicPr>
          <p:cNvPr id="8" name="图片 7">
            <a:extLst>
              <a:ext uri="{FF2B5EF4-FFF2-40B4-BE49-F238E27FC236}">
                <a16:creationId xmlns:a16="http://schemas.microsoft.com/office/drawing/2014/main" id="{F1A33D01-A20B-4B62-BF42-698586619AA0}"/>
              </a:ext>
            </a:extLst>
          </p:cNvPr>
          <p:cNvPicPr>
            <a:picLocks noChangeAspect="1"/>
          </p:cNvPicPr>
          <p:nvPr/>
        </p:nvPicPr>
        <p:blipFill>
          <a:blip r:embed="rId5"/>
          <a:stretch>
            <a:fillRect/>
          </a:stretch>
        </p:blipFill>
        <p:spPr>
          <a:xfrm>
            <a:off x="5015880" y="3570445"/>
            <a:ext cx="6837787" cy="866667"/>
          </a:xfrm>
          <a:prstGeom prst="rect">
            <a:avLst/>
          </a:prstGeom>
        </p:spPr>
      </p:pic>
    </p:spTree>
    <p:extLst>
      <p:ext uri="{BB962C8B-B14F-4D97-AF65-F5344CB8AC3E}">
        <p14:creationId xmlns:p14="http://schemas.microsoft.com/office/powerpoint/2010/main" val="2575461572"/>
      </p:ext>
    </p:extLst>
  </p:cSld>
  <p:clrMapOvr>
    <a:masterClrMapping/>
  </p:clrMapOvr>
  <mc:AlternateContent xmlns:mc="http://schemas.openxmlformats.org/markup-compatibility/2006" xmlns:p14="http://schemas.microsoft.com/office/powerpoint/2010/main">
    <mc:Choice Requires="p14">
      <p:transition spd="slow" p14:dur="2000" advTm="3595">
        <p14:reveal dir="r"/>
      </p:transition>
    </mc:Choice>
    <mc:Fallback xmlns="">
      <p:transition spd="slow" advTm="359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69940" y="1770595"/>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一、项目介绍</a:t>
            </a:r>
          </a:p>
        </p:txBody>
      </p:sp>
      <p:sp>
        <p:nvSpPr>
          <p:cNvPr id="4" name="圆角矩形 3"/>
          <p:cNvSpPr/>
          <p:nvPr/>
        </p:nvSpPr>
        <p:spPr>
          <a:xfrm>
            <a:off x="3269940" y="3693030"/>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三、测试执行</a:t>
            </a:r>
          </a:p>
        </p:txBody>
      </p:sp>
      <p:sp>
        <p:nvSpPr>
          <p:cNvPr id="5" name="圆角矩形 4"/>
          <p:cNvSpPr/>
          <p:nvPr/>
        </p:nvSpPr>
        <p:spPr>
          <a:xfrm>
            <a:off x="3269940" y="4653136"/>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四、测试总结</a:t>
            </a:r>
          </a:p>
        </p:txBody>
      </p:sp>
      <p:sp>
        <p:nvSpPr>
          <p:cNvPr id="9" name="圆角矩形 8"/>
          <p:cNvSpPr/>
          <p:nvPr/>
        </p:nvSpPr>
        <p:spPr>
          <a:xfrm>
            <a:off x="3269940" y="2636913"/>
            <a:ext cx="5706380" cy="576064"/>
          </a:xfrm>
          <a:prstGeom prst="roundRect">
            <a:avLst/>
          </a:prstGeom>
          <a:solidFill>
            <a:srgbClr val="E5FFFE">
              <a:alpha val="83000"/>
            </a:srgbClr>
          </a:solidFill>
          <a:ln>
            <a:noFill/>
          </a:ln>
          <a:effectLst>
            <a:glow rad="1270000">
              <a:schemeClr val="accent5">
                <a:satMod val="175000"/>
                <a:alpha val="69000"/>
              </a:schemeClr>
            </a:glow>
            <a:softEdge rad="3175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197BF"/>
                </a:solidFill>
                <a:latin typeface="微软雅黑" pitchFamily="34" charset="-122"/>
                <a:ea typeface="微软雅黑" pitchFamily="34" charset="-122"/>
              </a:rPr>
              <a:t>二、测试计划</a:t>
            </a:r>
          </a:p>
        </p:txBody>
      </p:sp>
    </p:spTree>
    <p:extLst>
      <p:ext uri="{BB962C8B-B14F-4D97-AF65-F5344CB8AC3E}">
        <p14:creationId xmlns:p14="http://schemas.microsoft.com/office/powerpoint/2010/main" val="2818245478"/>
      </p:ext>
    </p:extLst>
  </p:cSld>
  <p:clrMapOvr>
    <a:masterClrMapping/>
  </p:clrMapOvr>
  <mc:AlternateContent xmlns:mc="http://schemas.openxmlformats.org/markup-compatibility/2006" xmlns:p14="http://schemas.microsoft.com/office/powerpoint/2010/main">
    <mc:Choice Requires="p14">
      <p:transition p14:dur="0" advTm="2580"/>
    </mc:Choice>
    <mc:Fallback xmlns="">
      <p:transition advTm="25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测试计划</a:t>
            </a:r>
          </a:p>
        </p:txBody>
      </p:sp>
      <p:sp>
        <p:nvSpPr>
          <p:cNvPr id="7" name="椭圆​​ 6"/>
          <p:cNvSpPr/>
          <p:nvPr/>
        </p:nvSpPr>
        <p:spPr>
          <a:xfrm>
            <a:off x="2927648" y="4941169"/>
            <a:ext cx="1512168" cy="89613"/>
          </a:xfrm>
          <a:prstGeom prst="ellipse">
            <a:avLst/>
          </a:prstGeom>
          <a:solidFill>
            <a:srgbClr val="E5FFFE">
              <a:alpha val="83000"/>
            </a:srgbClr>
          </a:solidFill>
          <a:ln>
            <a:noFill/>
          </a:ln>
          <a:effectLst>
            <a:glow rad="787400">
              <a:schemeClr val="accent5">
                <a:satMod val="175000"/>
                <a:alpha val="51000"/>
              </a:schemeClr>
            </a:glow>
            <a:softEdge rad="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rgbClr val="4197BF"/>
              </a:solidFill>
              <a:latin typeface="微软雅黑" pitchFamily="34" charset="-122"/>
              <a:ea typeface="微软雅黑" pitchFamily="34" charset="-122"/>
            </a:endParaRPr>
          </a:p>
        </p:txBody>
      </p:sp>
      <p:sp>
        <p:nvSpPr>
          <p:cNvPr id="8" name="椭圆​​ 9"/>
          <p:cNvSpPr/>
          <p:nvPr/>
        </p:nvSpPr>
        <p:spPr>
          <a:xfrm>
            <a:off x="5303912" y="3827854"/>
            <a:ext cx="1116000" cy="94844"/>
          </a:xfrm>
          <a:prstGeom prst="ellipse">
            <a:avLst/>
          </a:prstGeom>
          <a:solidFill>
            <a:srgbClr val="E5FFFE">
              <a:alpha val="83000"/>
            </a:srgbClr>
          </a:solidFill>
          <a:ln>
            <a:noFill/>
          </a:ln>
          <a:effectLst>
            <a:glow rad="787400">
              <a:schemeClr val="accent5">
                <a:satMod val="175000"/>
                <a:alpha val="51000"/>
              </a:schemeClr>
            </a:glow>
            <a:softEdge rad="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latin typeface="微软雅黑" pitchFamily="34" charset="-122"/>
              <a:ea typeface="微软雅黑" pitchFamily="34" charset="-122"/>
            </a:endParaRPr>
          </a:p>
        </p:txBody>
      </p:sp>
      <p:sp>
        <p:nvSpPr>
          <p:cNvPr id="9" name="椭圆​​ 10"/>
          <p:cNvSpPr/>
          <p:nvPr/>
        </p:nvSpPr>
        <p:spPr>
          <a:xfrm>
            <a:off x="7248208" y="2963045"/>
            <a:ext cx="720000" cy="94844"/>
          </a:xfrm>
          <a:prstGeom prst="ellipse">
            <a:avLst/>
          </a:prstGeom>
          <a:solidFill>
            <a:srgbClr val="E5FFFE">
              <a:alpha val="83000"/>
            </a:srgbClr>
          </a:solidFill>
          <a:ln>
            <a:noFill/>
          </a:ln>
          <a:effectLst>
            <a:glow rad="787400">
              <a:schemeClr val="accent5">
                <a:satMod val="175000"/>
                <a:alpha val="51000"/>
              </a:schemeClr>
            </a:glow>
            <a:softEdge rad="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latin typeface="微软雅黑" pitchFamily="34" charset="-122"/>
              <a:ea typeface="微软雅黑" pitchFamily="34" charset="-122"/>
            </a:endParaRPr>
          </a:p>
        </p:txBody>
      </p:sp>
      <p:sp>
        <p:nvSpPr>
          <p:cNvPr id="10" name="TextBox 9"/>
          <p:cNvSpPr txBox="1"/>
          <p:nvPr/>
        </p:nvSpPr>
        <p:spPr>
          <a:xfrm>
            <a:off x="6587008" y="3645024"/>
            <a:ext cx="3813865" cy="338554"/>
          </a:xfrm>
          <a:prstGeom prst="rect">
            <a:avLst/>
          </a:prstGeom>
          <a:noFill/>
        </p:spPr>
        <p:txBody>
          <a:bodyPr wrap="none">
            <a:spAutoFit/>
          </a:bodyPr>
          <a:lstStyle/>
          <a:p>
            <a:pPr marL="342900" indent="-342900">
              <a:buFont typeface="Arial" pitchFamily="34" charset="0"/>
              <a:buChar char="•"/>
              <a:defRPr/>
            </a:pPr>
            <a:r>
              <a:rPr lang="zh-CN" altLang="en-US" sz="1600" kern="0" dirty="0">
                <a:solidFill>
                  <a:schemeClr val="bg1"/>
                </a:solidFill>
                <a:latin typeface="微软雅黑" pitchFamily="34" charset="-122"/>
                <a:ea typeface="微软雅黑" pitchFamily="34" charset="-122"/>
              </a:rPr>
              <a:t>教学综合信息服务平台性能测试计划</a:t>
            </a:r>
            <a:endParaRPr lang="en-US" altLang="zh-CN" sz="1600" kern="0" dirty="0">
              <a:solidFill>
                <a:schemeClr val="bg1"/>
              </a:solidFill>
              <a:latin typeface="微软雅黑" pitchFamily="34" charset="-122"/>
              <a:ea typeface="微软雅黑" pitchFamily="34" charset="-122"/>
            </a:endParaRPr>
          </a:p>
        </p:txBody>
      </p:sp>
      <p:sp>
        <p:nvSpPr>
          <p:cNvPr id="11" name="TextBox 10"/>
          <p:cNvSpPr txBox="1"/>
          <p:nvPr/>
        </p:nvSpPr>
        <p:spPr>
          <a:xfrm>
            <a:off x="4502349" y="4655096"/>
            <a:ext cx="3762568" cy="369332"/>
          </a:xfrm>
          <a:prstGeom prst="rect">
            <a:avLst/>
          </a:prstGeom>
          <a:noFill/>
        </p:spPr>
        <p:txBody>
          <a:bodyPr wrap="none">
            <a:spAutoFit/>
          </a:bodyPr>
          <a:lstStyle/>
          <a:p>
            <a:pPr marL="342900" indent="-342900">
              <a:buFont typeface="Arial" pitchFamily="34" charset="0"/>
              <a:buChar char="•"/>
              <a:defRPr/>
            </a:pPr>
            <a:r>
              <a:rPr lang="zh-CN" altLang="en-US" kern="0" dirty="0">
                <a:solidFill>
                  <a:schemeClr val="bg1"/>
                </a:solidFill>
                <a:latin typeface="微软雅黑" pitchFamily="34" charset="-122"/>
                <a:ea typeface="微软雅黑" pitchFamily="34" charset="-122"/>
              </a:rPr>
              <a:t>教学综合信息服务平台测试计划</a:t>
            </a:r>
            <a:endParaRPr lang="en-US" altLang="zh-CN" kern="0" dirty="0">
              <a:solidFill>
                <a:schemeClr val="bg1"/>
              </a:solidFill>
              <a:latin typeface="微软雅黑" pitchFamily="34" charset="-122"/>
              <a:ea typeface="微软雅黑" pitchFamily="34" charset="-122"/>
            </a:endParaRPr>
          </a:p>
        </p:txBody>
      </p:sp>
      <p:sp>
        <p:nvSpPr>
          <p:cNvPr id="12" name="TextBox 11"/>
          <p:cNvSpPr txBox="1"/>
          <p:nvPr/>
        </p:nvSpPr>
        <p:spPr>
          <a:xfrm>
            <a:off x="8161536" y="2708921"/>
            <a:ext cx="3403496" cy="307777"/>
          </a:xfrm>
          <a:prstGeom prst="rect">
            <a:avLst/>
          </a:prstGeom>
          <a:noFill/>
        </p:spPr>
        <p:txBody>
          <a:bodyPr wrap="none">
            <a:spAutoFit/>
          </a:bodyPr>
          <a:lstStyle/>
          <a:p>
            <a:pPr marL="342900" indent="-342900">
              <a:buFont typeface="Arial" pitchFamily="34" charset="0"/>
              <a:buChar char="•"/>
              <a:defRPr/>
            </a:pPr>
            <a:r>
              <a:rPr lang="zh-CN" altLang="en-US" sz="1400" kern="0" dirty="0">
                <a:solidFill>
                  <a:schemeClr val="bg1"/>
                </a:solidFill>
                <a:latin typeface="微软雅黑" pitchFamily="34" charset="-122"/>
                <a:ea typeface="微软雅黑" pitchFamily="34" charset="-122"/>
              </a:rPr>
              <a:t>教学综合信息服务平台性能测试方案</a:t>
            </a:r>
            <a:endParaRPr lang="en-US" altLang="zh-CN" sz="1400" kern="0" dirty="0">
              <a:solidFill>
                <a:schemeClr val="bg1"/>
              </a:solidFill>
              <a:latin typeface="微软雅黑" pitchFamily="34" charset="-122"/>
              <a:ea typeface="微软雅黑" pitchFamily="34" charset="-122"/>
            </a:endParaRPr>
          </a:p>
        </p:txBody>
      </p:sp>
      <p:grpSp>
        <p:nvGrpSpPr>
          <p:cNvPr id="19" name="组合 18"/>
          <p:cNvGrpSpPr/>
          <p:nvPr/>
        </p:nvGrpSpPr>
        <p:grpSpPr>
          <a:xfrm>
            <a:off x="2711450" y="2349501"/>
            <a:ext cx="1944688" cy="2447925"/>
            <a:chOff x="1187450" y="2349500"/>
            <a:chExt cx="1944688" cy="2447925"/>
          </a:xfrm>
        </p:grpSpPr>
        <p:sp>
          <p:nvSpPr>
            <p:cNvPr id="4" name="椭圆​​ 2"/>
            <p:cNvSpPr/>
            <p:nvPr/>
          </p:nvSpPr>
          <p:spPr>
            <a:xfrm>
              <a:off x="1187450" y="2349500"/>
              <a:ext cx="1944688" cy="2447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chemeClr val="bg1"/>
                </a:solidFill>
                <a:latin typeface="微软雅黑" pitchFamily="34" charset="-122"/>
                <a:ea typeface="微软雅黑" pitchFamily="34" charset="-122"/>
              </a:endParaRPr>
            </a:p>
          </p:txBody>
        </p:sp>
        <p:sp>
          <p:nvSpPr>
            <p:cNvPr id="13" name="矩形​​ 16"/>
            <p:cNvSpPr>
              <a:spLocks noChangeArrowheads="1"/>
            </p:cNvSpPr>
            <p:nvPr/>
          </p:nvSpPr>
          <p:spPr bwMode="auto">
            <a:xfrm>
              <a:off x="1634372" y="296068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dirty="0">
                  <a:solidFill>
                    <a:schemeClr val="bg1"/>
                  </a:solidFill>
                  <a:latin typeface="微软雅黑" pitchFamily="34" charset="-122"/>
                  <a:ea typeface="微软雅黑" pitchFamily="34" charset="-122"/>
                  <a:cs typeface="Arial Unicode MS" pitchFamily="34" charset="-122"/>
                </a:rPr>
                <a:t>测试文档</a:t>
              </a:r>
            </a:p>
          </p:txBody>
        </p:sp>
      </p:grpSp>
      <p:grpSp>
        <p:nvGrpSpPr>
          <p:cNvPr id="20" name="组合 19"/>
          <p:cNvGrpSpPr/>
          <p:nvPr/>
        </p:nvGrpSpPr>
        <p:grpSpPr>
          <a:xfrm>
            <a:off x="5176838" y="1976439"/>
            <a:ext cx="1439862" cy="1812925"/>
            <a:chOff x="3652838" y="1976438"/>
            <a:chExt cx="1439862" cy="1812925"/>
          </a:xfrm>
        </p:grpSpPr>
        <p:sp>
          <p:nvSpPr>
            <p:cNvPr id="5" name="椭圆​​ 2"/>
            <p:cNvSpPr/>
            <p:nvPr/>
          </p:nvSpPr>
          <p:spPr>
            <a:xfrm>
              <a:off x="3652838" y="1976438"/>
              <a:ext cx="1439862" cy="1812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latin typeface="微软雅黑" pitchFamily="34" charset="-122"/>
                <a:ea typeface="微软雅黑" pitchFamily="34" charset="-122"/>
              </a:endParaRPr>
            </a:p>
          </p:txBody>
        </p:sp>
        <p:sp>
          <p:nvSpPr>
            <p:cNvPr id="14" name="矩形​​ 17"/>
            <p:cNvSpPr>
              <a:spLocks noChangeArrowheads="1"/>
            </p:cNvSpPr>
            <p:nvPr/>
          </p:nvSpPr>
          <p:spPr bwMode="auto">
            <a:xfrm>
              <a:off x="3858162" y="2420938"/>
              <a:ext cx="10054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solidFill>
                    <a:schemeClr val="bg1"/>
                  </a:solidFill>
                  <a:latin typeface="微软雅黑" pitchFamily="34" charset="-122"/>
                  <a:ea typeface="微软雅黑" pitchFamily="34" charset="-122"/>
                  <a:cs typeface="Arial Unicode MS" pitchFamily="34" charset="-122"/>
                </a:rPr>
                <a:t>测试文档</a:t>
              </a:r>
            </a:p>
          </p:txBody>
        </p:sp>
      </p:grpSp>
      <p:grpSp>
        <p:nvGrpSpPr>
          <p:cNvPr id="21" name="组合 20"/>
          <p:cNvGrpSpPr/>
          <p:nvPr/>
        </p:nvGrpSpPr>
        <p:grpSpPr>
          <a:xfrm>
            <a:off x="7104064" y="1700213"/>
            <a:ext cx="1012825" cy="1274762"/>
            <a:chOff x="5580063" y="1700213"/>
            <a:chExt cx="1012825" cy="1274762"/>
          </a:xfrm>
        </p:grpSpPr>
        <p:sp>
          <p:nvSpPr>
            <p:cNvPr id="6" name="椭圆​​ 2"/>
            <p:cNvSpPr/>
            <p:nvPr/>
          </p:nvSpPr>
          <p:spPr>
            <a:xfrm>
              <a:off x="5580063" y="1700213"/>
              <a:ext cx="1012825" cy="1274762"/>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solidFill>
                <a:latin typeface="微软雅黑" pitchFamily="34" charset="-122"/>
                <a:ea typeface="微软雅黑" pitchFamily="34" charset="-122"/>
              </a:endParaRPr>
            </a:p>
          </p:txBody>
        </p:sp>
        <p:sp>
          <p:nvSpPr>
            <p:cNvPr id="15" name="矩形​​ 18"/>
            <p:cNvSpPr>
              <a:spLocks noChangeArrowheads="1"/>
            </p:cNvSpPr>
            <p:nvPr/>
          </p:nvSpPr>
          <p:spPr bwMode="auto">
            <a:xfrm>
              <a:off x="5634277" y="195103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400" dirty="0">
                  <a:solidFill>
                    <a:schemeClr val="bg1"/>
                  </a:solidFill>
                  <a:latin typeface="微软雅黑" pitchFamily="34" charset="-122"/>
                  <a:ea typeface="微软雅黑" pitchFamily="34" charset="-122"/>
                  <a:cs typeface="Arial Unicode MS" pitchFamily="34" charset="-122"/>
                </a:rPr>
                <a:t>测试文档</a:t>
              </a:r>
            </a:p>
          </p:txBody>
        </p:sp>
      </p:grpSp>
    </p:spTree>
    <p:extLst>
      <p:ext uri="{BB962C8B-B14F-4D97-AF65-F5344CB8AC3E}">
        <p14:creationId xmlns:p14="http://schemas.microsoft.com/office/powerpoint/2010/main" val="1145057628"/>
      </p:ext>
    </p:extLst>
  </p:cSld>
  <p:clrMapOvr>
    <a:masterClrMapping/>
  </p:clrMapOvr>
  <mc:AlternateContent xmlns:mc="http://schemas.openxmlformats.org/markup-compatibility/2006" xmlns:p14="http://schemas.microsoft.com/office/powerpoint/2010/main">
    <mc:Choice Requires="p14">
      <p:transition spd="slow" p14:dur="2000" advTm="5074">
        <p14:reveal dir="r"/>
      </p:transition>
    </mc:Choice>
    <mc:Fallback xmlns="">
      <p:transition spd="slow" advTm="50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anim calcmode="lin" valueType="num">
                                      <p:cBhvr>
                                        <p:cTn id="12" dur="500" fill="hold"/>
                                        <p:tgtEl>
                                          <p:spTgt spid="19"/>
                                        </p:tgtEl>
                                        <p:attrNameLst>
                                          <p:attrName>ppt_x</p:attrName>
                                        </p:attrNameLst>
                                      </p:cBhvr>
                                      <p:tavLst>
                                        <p:tav tm="0">
                                          <p:val>
                                            <p:strVal val="#ppt_x"/>
                                          </p:val>
                                        </p:tav>
                                        <p:tav tm="100000">
                                          <p:val>
                                            <p:strVal val="#ppt_x"/>
                                          </p:val>
                                        </p:tav>
                                      </p:tavLst>
                                    </p:anim>
                                    <p:anim calcmode="lin" valueType="num">
                                      <p:cBhvr>
                                        <p:cTn id="13" dur="5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000"/>
                            </p:stCondLst>
                            <p:childTnLst>
                              <p:par>
                                <p:cTn id="23" presetID="47"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strVal val="#ppt_x"/>
                                          </p:val>
                                        </p:tav>
                                        <p:tav tm="100000">
                                          <p:val>
                                            <p:strVal val="#ppt_x"/>
                                          </p:val>
                                        </p:tav>
                                      </p:tavLst>
                                    </p:anim>
                                    <p:anim calcmode="lin" valueType="num">
                                      <p:cBhvr>
                                        <p:cTn id="27" dur="5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47" presetClass="entr" presetSubtype="0"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anim calcmode="lin" valueType="num">
                                      <p:cBhvr>
                                        <p:cTn id="40" dur="500" fill="hold"/>
                                        <p:tgtEl>
                                          <p:spTgt spid="21"/>
                                        </p:tgtEl>
                                        <p:attrNameLst>
                                          <p:attrName>ppt_x</p:attrName>
                                        </p:attrNameLst>
                                      </p:cBhvr>
                                      <p:tavLst>
                                        <p:tav tm="0">
                                          <p:val>
                                            <p:strVal val="#ppt_x"/>
                                          </p:val>
                                        </p:tav>
                                        <p:tav tm="100000">
                                          <p:val>
                                            <p:strVal val="#ppt_x"/>
                                          </p:val>
                                        </p:tav>
                                      </p:tavLst>
                                    </p:anim>
                                    <p:anim calcmode="lin" valueType="num">
                                      <p:cBhvr>
                                        <p:cTn id="41" dur="500" fill="hold"/>
                                        <p:tgtEl>
                                          <p:spTgt spid="21"/>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69940" y="1770595"/>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一、项目介绍</a:t>
            </a:r>
          </a:p>
        </p:txBody>
      </p:sp>
      <p:sp>
        <p:nvSpPr>
          <p:cNvPr id="3" name="圆角矩形 2"/>
          <p:cNvSpPr/>
          <p:nvPr/>
        </p:nvSpPr>
        <p:spPr>
          <a:xfrm>
            <a:off x="3269940" y="2732923"/>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二、测试计划</a:t>
            </a:r>
          </a:p>
        </p:txBody>
      </p:sp>
      <p:sp>
        <p:nvSpPr>
          <p:cNvPr id="5" name="圆角矩形 4"/>
          <p:cNvSpPr/>
          <p:nvPr/>
        </p:nvSpPr>
        <p:spPr>
          <a:xfrm>
            <a:off x="3269940" y="4653136"/>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四、测试总结</a:t>
            </a:r>
          </a:p>
        </p:txBody>
      </p:sp>
      <p:sp>
        <p:nvSpPr>
          <p:cNvPr id="11" name="圆角矩形 10"/>
          <p:cNvSpPr/>
          <p:nvPr/>
        </p:nvSpPr>
        <p:spPr>
          <a:xfrm>
            <a:off x="3273591" y="3639963"/>
            <a:ext cx="5706380" cy="576064"/>
          </a:xfrm>
          <a:prstGeom prst="roundRect">
            <a:avLst/>
          </a:prstGeom>
          <a:solidFill>
            <a:srgbClr val="E5FFFE">
              <a:alpha val="83000"/>
            </a:srgbClr>
          </a:solidFill>
          <a:ln>
            <a:noFill/>
          </a:ln>
          <a:effectLst>
            <a:glow rad="1270000">
              <a:schemeClr val="accent5">
                <a:satMod val="175000"/>
                <a:alpha val="69000"/>
              </a:schemeClr>
            </a:glow>
            <a:softEdge rad="3175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4197BF"/>
                </a:solidFill>
                <a:latin typeface="微软雅黑" pitchFamily="34" charset="-122"/>
                <a:ea typeface="微软雅黑" pitchFamily="34" charset="-122"/>
              </a:rPr>
              <a:t>三、测试执行</a:t>
            </a:r>
          </a:p>
        </p:txBody>
      </p:sp>
    </p:spTree>
    <p:extLst>
      <p:ext uri="{BB962C8B-B14F-4D97-AF65-F5344CB8AC3E}">
        <p14:creationId xmlns:p14="http://schemas.microsoft.com/office/powerpoint/2010/main" val="3546381010"/>
      </p:ext>
    </p:extLst>
  </p:cSld>
  <p:clrMapOvr>
    <a:masterClrMapping/>
  </p:clrMapOvr>
  <mc:AlternateContent xmlns:mc="http://schemas.openxmlformats.org/markup-compatibility/2006" xmlns:p14="http://schemas.microsoft.com/office/powerpoint/2010/main">
    <mc:Choice Requires="p14">
      <p:transition p14:dur="0" advTm="2580"/>
    </mc:Choice>
    <mc:Fallback xmlns="">
      <p:transition advTm="25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929896" y="1844825"/>
            <a:ext cx="1524248" cy="493697"/>
          </a:xfrm>
          <a:prstGeom prst="roundRect">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性能测试</a:t>
            </a:r>
          </a:p>
        </p:txBody>
      </p:sp>
      <p:sp>
        <p:nvSpPr>
          <p:cNvPr id="3" name="圆角矩形 2"/>
          <p:cNvSpPr/>
          <p:nvPr/>
        </p:nvSpPr>
        <p:spPr>
          <a:xfrm>
            <a:off x="5542921" y="1844825"/>
            <a:ext cx="1795892" cy="523202"/>
          </a:xfrm>
          <a:prstGeom prst="roundRect">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自动化测试</a:t>
            </a:r>
          </a:p>
        </p:txBody>
      </p:sp>
      <p:sp>
        <p:nvSpPr>
          <p:cNvPr id="4" name="圆角矩形 3"/>
          <p:cNvSpPr/>
          <p:nvPr/>
        </p:nvSpPr>
        <p:spPr>
          <a:xfrm>
            <a:off x="3324219" y="1844825"/>
            <a:ext cx="1653625" cy="493697"/>
          </a:xfrm>
          <a:prstGeom prst="roundRect">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手工测试</a:t>
            </a:r>
          </a:p>
        </p:txBody>
      </p:sp>
      <p:sp>
        <p:nvSpPr>
          <p:cNvPr id="5" name="燕尾形 4"/>
          <p:cNvSpPr/>
          <p:nvPr/>
        </p:nvSpPr>
        <p:spPr>
          <a:xfrm>
            <a:off x="4977845" y="3717032"/>
            <a:ext cx="484632" cy="484632"/>
          </a:xfrm>
          <a:prstGeom prst="chevron">
            <a:avLst/>
          </a:prstGeom>
          <a:solidFill>
            <a:srgbClr val="E5FFFE">
              <a:alpha val="83000"/>
            </a:srgbClr>
          </a:solidFill>
          <a:ln>
            <a:noFill/>
          </a:ln>
          <a:effectLst>
            <a:glow rad="787400">
              <a:schemeClr val="accent5">
                <a:satMod val="175000"/>
                <a:alpha val="51000"/>
              </a:schemeClr>
            </a:glow>
            <a:softEdge rad="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rgbClr val="07405E"/>
              </a:solidFill>
              <a:latin typeface="微软雅黑" pitchFamily="34" charset="-122"/>
              <a:ea typeface="微软雅黑" pitchFamily="34" charset="-122"/>
            </a:endParaRPr>
          </a:p>
        </p:txBody>
      </p:sp>
      <p:sp>
        <p:nvSpPr>
          <p:cNvPr id="6" name="燕尾形 5"/>
          <p:cNvSpPr/>
          <p:nvPr/>
        </p:nvSpPr>
        <p:spPr>
          <a:xfrm>
            <a:off x="7282101" y="3673543"/>
            <a:ext cx="484632" cy="484632"/>
          </a:xfrm>
          <a:prstGeom prst="chevron">
            <a:avLst/>
          </a:prstGeom>
          <a:solidFill>
            <a:srgbClr val="E5FFFE">
              <a:alpha val="83000"/>
            </a:srgbClr>
          </a:solidFill>
          <a:ln>
            <a:noFill/>
          </a:ln>
          <a:effectLst>
            <a:glow rad="787400">
              <a:schemeClr val="accent5">
                <a:satMod val="175000"/>
                <a:alpha val="51000"/>
              </a:schemeClr>
            </a:glow>
            <a:softEdge rad="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rgbClr val="07405E"/>
              </a:solidFill>
              <a:latin typeface="微软雅黑" pitchFamily="34" charset="-122"/>
              <a:ea typeface="微软雅黑" pitchFamily="34" charset="-122"/>
            </a:endParaRPr>
          </a:p>
        </p:txBody>
      </p:sp>
      <p:grpSp>
        <p:nvGrpSpPr>
          <p:cNvPr id="7" name="组合 6"/>
          <p:cNvGrpSpPr/>
          <p:nvPr/>
        </p:nvGrpSpPr>
        <p:grpSpPr>
          <a:xfrm>
            <a:off x="3143673" y="2315286"/>
            <a:ext cx="1814749" cy="2923544"/>
            <a:chOff x="380987" y="1739222"/>
            <a:chExt cx="1814749" cy="2923544"/>
          </a:xfrm>
        </p:grpSpPr>
        <p:grpSp>
          <p:nvGrpSpPr>
            <p:cNvPr id="8" name="组合 7"/>
            <p:cNvGrpSpPr/>
            <p:nvPr/>
          </p:nvGrpSpPr>
          <p:grpSpPr>
            <a:xfrm>
              <a:off x="380987" y="2420888"/>
              <a:ext cx="1814749" cy="2241878"/>
              <a:chOff x="504847" y="3837985"/>
              <a:chExt cx="1814749" cy="2241878"/>
            </a:xfrm>
          </p:grpSpPr>
          <p:sp>
            <p:nvSpPr>
              <p:cNvPr id="10" name="圆角矩形 9"/>
              <p:cNvSpPr/>
              <p:nvPr/>
            </p:nvSpPr>
            <p:spPr>
              <a:xfrm>
                <a:off x="523703" y="3837985"/>
                <a:ext cx="1795893" cy="2241878"/>
              </a:xfrm>
              <a:prstGeom prst="roundRect">
                <a:avLst>
                  <a:gd name="adj" fmla="val 13094"/>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sp>
            <p:nvSpPr>
              <p:cNvPr id="11" name="TextBox 10"/>
              <p:cNvSpPr txBox="1"/>
              <p:nvPr/>
            </p:nvSpPr>
            <p:spPr>
              <a:xfrm>
                <a:off x="504847" y="4079134"/>
                <a:ext cx="1795892" cy="584775"/>
              </a:xfrm>
              <a:prstGeom prst="rect">
                <a:avLst/>
              </a:prstGeom>
              <a:noFill/>
            </p:spPr>
            <p:txBody>
              <a:bodyPr wrap="square" rtlCol="0">
                <a:spAutoFit/>
              </a:bodyPr>
              <a:lstStyle/>
              <a:p>
                <a:pPr marL="285750" indent="-285750">
                  <a:buFont typeface="Wingdings" pitchFamily="2" charset="2"/>
                  <a:buChar char="l"/>
                </a:pPr>
                <a:r>
                  <a:rPr lang="zh-CN" altLang="en-US"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测试用例编写</a:t>
                </a:r>
              </a:p>
              <a:p>
                <a:pPr marL="285750" indent="-285750">
                  <a:buFont typeface="Wingdings" pitchFamily="2" charset="2"/>
                  <a:buChar char="l"/>
                </a:pPr>
                <a:r>
                  <a:rPr lang="zh-CN" altLang="en-US"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测试用例执行</a:t>
                </a:r>
              </a:p>
            </p:txBody>
          </p:sp>
        </p:grpSp>
        <p:sp>
          <p:nvSpPr>
            <p:cNvPr id="9" name="下箭头 8"/>
            <p:cNvSpPr/>
            <p:nvPr/>
          </p:nvSpPr>
          <p:spPr>
            <a:xfrm flipV="1">
              <a:off x="885043" y="1739222"/>
              <a:ext cx="883398" cy="681665"/>
            </a:xfrm>
            <a:prstGeom prst="downArrow">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grpSp>
      <p:grpSp>
        <p:nvGrpSpPr>
          <p:cNvPr id="12" name="组合 11"/>
          <p:cNvGrpSpPr/>
          <p:nvPr/>
        </p:nvGrpSpPr>
        <p:grpSpPr>
          <a:xfrm>
            <a:off x="5439590" y="2368030"/>
            <a:ext cx="1814749" cy="2870800"/>
            <a:chOff x="2676904" y="1791966"/>
            <a:chExt cx="1814749" cy="2870800"/>
          </a:xfrm>
        </p:grpSpPr>
        <p:sp>
          <p:nvSpPr>
            <p:cNvPr id="13" name="下箭头 12"/>
            <p:cNvSpPr/>
            <p:nvPr/>
          </p:nvSpPr>
          <p:spPr>
            <a:xfrm flipV="1">
              <a:off x="3189299" y="1791966"/>
              <a:ext cx="864096" cy="628919"/>
            </a:xfrm>
            <a:prstGeom prst="downArrow">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grpSp>
          <p:nvGrpSpPr>
            <p:cNvPr id="14" name="组合 13"/>
            <p:cNvGrpSpPr/>
            <p:nvPr/>
          </p:nvGrpSpPr>
          <p:grpSpPr>
            <a:xfrm>
              <a:off x="2676904" y="2420888"/>
              <a:ext cx="1814749" cy="2241878"/>
              <a:chOff x="504847" y="3837985"/>
              <a:chExt cx="1814749" cy="2241878"/>
            </a:xfrm>
          </p:grpSpPr>
          <p:sp>
            <p:nvSpPr>
              <p:cNvPr id="15" name="圆角矩形 14"/>
              <p:cNvSpPr/>
              <p:nvPr/>
            </p:nvSpPr>
            <p:spPr>
              <a:xfrm>
                <a:off x="523703" y="3837985"/>
                <a:ext cx="1795893" cy="2241878"/>
              </a:xfrm>
              <a:prstGeom prst="roundRect">
                <a:avLst>
                  <a:gd name="adj" fmla="val 13094"/>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sp>
            <p:nvSpPr>
              <p:cNvPr id="16" name="TextBox 15"/>
              <p:cNvSpPr txBox="1"/>
              <p:nvPr/>
            </p:nvSpPr>
            <p:spPr>
              <a:xfrm>
                <a:off x="504847" y="4079134"/>
                <a:ext cx="1795892" cy="1077218"/>
              </a:xfrm>
              <a:prstGeom prst="rect">
                <a:avLst/>
              </a:prstGeom>
              <a:noFill/>
            </p:spPr>
            <p:txBody>
              <a:bodyPr wrap="square" rtlCol="0">
                <a:spAutoFit/>
              </a:bodyPr>
              <a:lstStyle/>
              <a:p>
                <a:pPr marL="285750" indent="-285750">
                  <a:buFont typeface="Wingdings" pitchFamily="2" charset="2"/>
                  <a:buChar char="l"/>
                </a:pPr>
                <a:r>
                  <a:rPr lang="zh-CN" altLang="en-US"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自动化测试框架搭建</a:t>
                </a:r>
                <a:endParaRPr lang="en-US" altLang="zh-CN"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a:p>
                <a:pPr marL="285750" indent="-285750">
                  <a:buFont typeface="Wingdings" pitchFamily="2" charset="2"/>
                  <a:buChar char="l"/>
                </a:pPr>
                <a:r>
                  <a:rPr lang="zh-CN" altLang="en-US"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自动化测试代码编写</a:t>
                </a:r>
                <a:endParaRPr lang="en-US" altLang="zh-CN"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grpSp>
      </p:grpSp>
      <p:grpSp>
        <p:nvGrpSpPr>
          <p:cNvPr id="17" name="组合 16"/>
          <p:cNvGrpSpPr/>
          <p:nvPr/>
        </p:nvGrpSpPr>
        <p:grpSpPr>
          <a:xfrm>
            <a:off x="7752185" y="2315287"/>
            <a:ext cx="1814749" cy="2948680"/>
            <a:chOff x="4989499" y="1739223"/>
            <a:chExt cx="1814749" cy="2948680"/>
          </a:xfrm>
        </p:grpSpPr>
        <p:sp>
          <p:nvSpPr>
            <p:cNvPr id="18" name="下箭头 17"/>
            <p:cNvSpPr/>
            <p:nvPr/>
          </p:nvSpPr>
          <p:spPr>
            <a:xfrm flipV="1">
              <a:off x="5503447" y="1739223"/>
              <a:ext cx="854204" cy="706802"/>
            </a:xfrm>
            <a:prstGeom prst="downArrow">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grpSp>
          <p:nvGrpSpPr>
            <p:cNvPr id="19" name="组合 18"/>
            <p:cNvGrpSpPr/>
            <p:nvPr/>
          </p:nvGrpSpPr>
          <p:grpSpPr>
            <a:xfrm>
              <a:off x="4989499" y="2446025"/>
              <a:ext cx="1814749" cy="2241878"/>
              <a:chOff x="504847" y="3837985"/>
              <a:chExt cx="1814749" cy="2241878"/>
            </a:xfrm>
          </p:grpSpPr>
          <p:sp>
            <p:nvSpPr>
              <p:cNvPr id="20" name="圆角矩形 19"/>
              <p:cNvSpPr/>
              <p:nvPr/>
            </p:nvSpPr>
            <p:spPr>
              <a:xfrm>
                <a:off x="523703" y="3837985"/>
                <a:ext cx="1795893" cy="2241878"/>
              </a:xfrm>
              <a:prstGeom prst="roundRect">
                <a:avLst>
                  <a:gd name="adj" fmla="val 13094"/>
                </a:avLst>
              </a:prstGeom>
              <a:noFill/>
              <a:ln>
                <a:gradFill flip="none" rotWithShape="1">
                  <a:gsLst>
                    <a:gs pos="100000">
                      <a:srgbClr val="B4DAF1"/>
                    </a:gs>
                    <a:gs pos="0">
                      <a:srgbClr val="398EB6"/>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p:txBody>
          </p:sp>
          <p:sp>
            <p:nvSpPr>
              <p:cNvPr id="21" name="TextBox 20"/>
              <p:cNvSpPr txBox="1"/>
              <p:nvPr/>
            </p:nvSpPr>
            <p:spPr>
              <a:xfrm>
                <a:off x="504847" y="4079134"/>
                <a:ext cx="1795892" cy="830997"/>
              </a:xfrm>
              <a:prstGeom prst="rect">
                <a:avLst/>
              </a:prstGeom>
              <a:noFill/>
            </p:spPr>
            <p:txBody>
              <a:bodyPr wrap="square" rtlCol="0">
                <a:spAutoFit/>
              </a:bodyPr>
              <a:lstStyle/>
              <a:p>
                <a:pPr marL="285750" indent="-285750">
                  <a:buFont typeface="Wingdings" pitchFamily="2" charset="2"/>
                  <a:buChar char="l"/>
                </a:pPr>
                <a:r>
                  <a:rPr lang="zh-CN" altLang="en-US"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录制脚本</a:t>
                </a:r>
                <a:endParaRPr lang="en-US" altLang="zh-CN"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a:p>
                <a:pPr marL="285750" indent="-285750">
                  <a:buFont typeface="Wingdings" pitchFamily="2" charset="2"/>
                  <a:buChar char="l"/>
                </a:pPr>
                <a:r>
                  <a:rPr lang="zh-CN" altLang="en-US"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创建场景</a:t>
                </a:r>
                <a:endParaRPr lang="en-US" altLang="zh-CN"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endParaRPr>
              </a:p>
              <a:p>
                <a:pPr marL="285750" indent="-285750">
                  <a:buFont typeface="Wingdings" pitchFamily="2" charset="2"/>
                  <a:buChar char="l"/>
                </a:pPr>
                <a:r>
                  <a:rPr lang="zh-CN" altLang="en-US" sz="16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测试场景</a:t>
                </a:r>
              </a:p>
            </p:txBody>
          </p:sp>
        </p:grpSp>
      </p:grpSp>
      <p:sp>
        <p:nvSpPr>
          <p:cNvPr id="22" name="矩形 21"/>
          <p:cNvSpPr/>
          <p:nvPr/>
        </p:nvSpPr>
        <p:spPr>
          <a:xfrm>
            <a:off x="2661683" y="431559"/>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测试执行</a:t>
            </a:r>
          </a:p>
        </p:txBody>
      </p:sp>
    </p:spTree>
    <p:extLst>
      <p:ext uri="{BB962C8B-B14F-4D97-AF65-F5344CB8AC3E}">
        <p14:creationId xmlns:p14="http://schemas.microsoft.com/office/powerpoint/2010/main" val="1482451705"/>
      </p:ext>
    </p:extLst>
  </p:cSld>
  <p:clrMapOvr>
    <a:masterClrMapping/>
  </p:clrMapOvr>
  <mc:AlternateContent xmlns:mc="http://schemas.openxmlformats.org/markup-compatibility/2006" xmlns:p14="http://schemas.microsoft.com/office/powerpoint/2010/main">
    <mc:Choice Requires="p14">
      <p:transition spd="slow" p14:dur="2000" advTm="3191">
        <p14:reveal dir="r"/>
      </p:transition>
    </mc:Choice>
    <mc:Fallback xmlns="">
      <p:transition spd="slow" advTm="31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42" presetClass="entr" presetSubtype="0" fill="hold" nodeType="withEffect">
                                  <p:stCondLst>
                                    <p:cond delay="7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0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30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19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382</Words>
  <Application>Microsoft Office PowerPoint</Application>
  <PresentationFormat>宽屏</PresentationFormat>
  <Paragraphs>118</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微软雅黑</vt:lpstr>
      <vt:lpstr>Arial</vt:lpstr>
      <vt:lpstr>Calibri</vt:lpstr>
      <vt:lpstr>Impact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keywords>PPT之家www.52ppt.com; PPT之家</cp:keywords>
  <dc:description>http://www.52ppt.com</dc:description>
  <cp:lastModifiedBy>Lenovo</cp:lastModifiedBy>
  <cp:revision>33</cp:revision>
  <dcterms:created xsi:type="dcterms:W3CDTF">2013-01-29T02:50:44Z</dcterms:created>
  <dcterms:modified xsi:type="dcterms:W3CDTF">2020-05-08T07:49:21Z</dcterms:modified>
</cp:coreProperties>
</file>