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21" r:id="rId2"/>
    <p:sldMasterId id="2147483717" r:id="rId3"/>
  </p:sldMasterIdLst>
  <p:notesMasterIdLst>
    <p:notesMasterId r:id="rId33"/>
  </p:notesMasterIdLst>
  <p:sldIdLst>
    <p:sldId id="259" r:id="rId4"/>
    <p:sldId id="260" r:id="rId5"/>
    <p:sldId id="261" r:id="rId6"/>
    <p:sldId id="265" r:id="rId7"/>
    <p:sldId id="262" r:id="rId8"/>
    <p:sldId id="266" r:id="rId9"/>
    <p:sldId id="263" r:id="rId10"/>
    <p:sldId id="283" r:id="rId11"/>
    <p:sldId id="284" r:id="rId12"/>
    <p:sldId id="268" r:id="rId13"/>
    <p:sldId id="269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264" r:id="rId30"/>
    <p:sldId id="279" r:id="rId31"/>
    <p:sldId id="282" r:id="rId32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D1C5"/>
    <a:srgbClr val="3489CC"/>
    <a:srgbClr val="CC7836"/>
    <a:srgbClr val="A2D7D8"/>
    <a:srgbClr val="7BABD2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496F2-77A4-4887-8E54-9664F120220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E207C-3FFB-4F69-B5DE-9B02F798F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6872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模板来自于： 第一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https://www.1ppt.com/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584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8612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272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78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983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275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7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570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8523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148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62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92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2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546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9357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434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22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653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5400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935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2965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246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35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2645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4708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6756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979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4512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574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961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948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496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321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558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8795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168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510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154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661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011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638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1367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8336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711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5139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6111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6781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7499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4367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678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311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7297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038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945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37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9423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65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933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9080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451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9579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74188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4955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554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B66D7-F503-415B-B303-9FADFCD1C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522043-8161-4B20-B81E-A8F59ED97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7A353-233E-4256-8A4F-ACF05D26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5C37-6771-4227-A1BE-8F4A930E7D36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23520-4B35-42B5-90AF-F1FC1351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A3704-26BE-48F9-92B2-A2B63695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A150-1739-4F68-947B-1545D1E84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4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515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44B9D-FD36-41C1-ACE8-A3AAA576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377CD-8461-45A0-B14F-F24B2F09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727C2-05D0-47BC-AA87-C0D68B20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5C37-6771-4227-A1BE-8F4A930E7D36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91971-6A13-463E-B37C-649E9CAB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48AF4-A4E5-4321-9049-56D8C2FE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A150-1739-4F68-947B-1545D1E84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879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7D83A-5BA3-43AA-B72C-294964D4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B6DC92-A830-4E7E-A9AC-5D9B68EF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C0BFD-DCDB-4037-B9BB-A2E281AD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5C37-6771-4227-A1BE-8F4A930E7D36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39A47-38F6-4924-A470-4E4016A1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139AA-EEEE-4F3A-85D3-1E6C33E5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A150-1739-4F68-947B-1545D1E84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2968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1DA86-874D-4EFB-86FC-A88D51F0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F3BE8-971E-44BC-83A3-CE6FE0CE5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C91EC0-5573-443D-B7E4-18DB86AA9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CCC5F-720B-473D-856E-536EB042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5C37-6771-4227-A1BE-8F4A930E7D36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250D1-2BCA-4A4A-9849-478CF125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55D30-40EF-4671-9275-35BD8CBB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A150-1739-4F68-947B-1545D1E84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424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8A5F3-9C97-40B1-88F1-932A76D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012212-5B36-49D6-9D36-5B4E8DB5C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FF0B6-60CA-4263-B2C8-0BB1305C0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3ED27A-8F10-42B8-91ED-0B333F2DB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0A82A9-6E31-443D-8124-838557499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C5C7D0-886E-48E0-A328-41FFB2B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5C37-6771-4227-A1BE-8F4A930E7D36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F7C521-3A01-4A3C-951A-24A49866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343D25-4D83-43FE-BCAD-50B6C08E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A150-1739-4F68-947B-1545D1E84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5246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0F823-054D-4F74-BE42-58DC317B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9AF187-76B8-4686-9BDD-99A8CCF6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5C37-6771-4227-A1BE-8F4A930E7D36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6A2F08-00E8-4E37-A7C9-BE0B9244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422C3C-D6AA-4314-9707-6BDBE3FC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A150-1739-4F68-947B-1545D1E84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1538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956223-65BB-4044-A876-DE4C24BB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5C37-6771-4227-A1BE-8F4A930E7D36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A904A9-B15F-43D3-B0AD-57B9D92F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799AC7-4A65-43CF-9721-D2689223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A150-1739-4F68-947B-1545D1E84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31750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89567-519B-4435-8F3D-46A9064D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FD06C-753F-4613-8E67-B19A638D0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68161B-FB4B-4A74-9F5F-7286D1DBC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B17479-0B28-4875-9987-2A12018C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5C37-6771-4227-A1BE-8F4A930E7D36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7A3566-81CC-4F90-B30C-E1846D20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BB353-DE38-4345-AB2E-64EFAB15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A150-1739-4F68-947B-1545D1E84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15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19A80-D8BE-4EEA-8783-88CF26D3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2B89F5-A8A2-4958-B8DE-A7F7528B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8BC6B-07E4-4927-BE8A-50B161D6C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45AADA-ED01-46D7-A6FB-6632E353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5C37-6771-4227-A1BE-8F4A930E7D36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F11B7-B2FC-4CEA-B78E-A620372E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2D5FFC-8CDC-476C-A2EE-661045F7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A150-1739-4F68-947B-1545D1E84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5943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7E336-8EAF-42D6-A43A-01E7A3F3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E507AD-AEB6-4645-AF04-49BD309EF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AE968-442E-4A63-8DA0-1F997ED8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5C37-6771-4227-A1BE-8F4A930E7D36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F27CB-679F-4281-A357-DB8BB26E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FB4FF-00D0-41CB-B9F5-6DD05BAF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A150-1739-4F68-947B-1545D1E84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57519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E111F0-02F4-4DBB-B927-76A95BF12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A846B1-60E1-40EE-B50E-0BE945C30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B83C5-7C86-41CA-87CE-05B7EE0E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5C37-6771-4227-A1BE-8F4A930E7D36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798ED-632A-48B6-876A-E058EB0B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E7565-298F-41E7-8F11-15FA1D12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A150-1739-4F68-947B-1545D1E84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31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6526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2024/1/3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72382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2024/1/3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41771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5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31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2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0"/>
            <a:ext cx="12210302" cy="6858000"/>
            <a:chOff x="0" y="0"/>
            <a:chExt cx="12210302" cy="6858000"/>
          </a:xfrm>
          <a:effectLst>
            <a:glow rad="127000">
              <a:schemeClr val="bg1">
                <a:lumMod val="75000"/>
              </a:schemeClr>
            </a:glow>
          </a:effectLst>
        </p:grpSpPr>
        <p:sp>
          <p:nvSpPr>
            <p:cNvPr id="4" name="矩形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7D1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1" t="80170" r="133" b="45"/>
            <a:stretch>
              <a:fillRect/>
            </a:stretch>
          </p:blipFill>
          <p:spPr>
            <a:xfrm>
              <a:off x="98323" y="3688489"/>
              <a:ext cx="12093677" cy="316695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7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215"/>
            <a:stretch>
              <a:fillRect/>
            </a:stretch>
          </p:blipFill>
          <p:spPr>
            <a:xfrm>
              <a:off x="0" y="0"/>
              <a:ext cx="12210302" cy="2359266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332997" y="271272"/>
              <a:ext cx="11542800" cy="6315456"/>
            </a:xfrm>
            <a:prstGeom prst="rect">
              <a:avLst/>
            </a:prstGeom>
            <a:solidFill>
              <a:schemeClr val="bg1"/>
            </a:solidFill>
            <a:ln w="19050">
              <a:noFill/>
              <a:headEnd type="oval"/>
              <a:tailEnd type="oval"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flipH="1">
              <a:off x="332998" y="574137"/>
              <a:ext cx="1988086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endPara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汉真广标" pitchFamily="49" charset="-122"/>
                <a:ea typeface="汉真广标" pitchFamily="49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</p:sldLayoutIdLst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A25C72-8B8F-4AF3-B84F-53574B2B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5245A8-5E53-444C-85BB-49C9E522A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0E788-C322-4534-B06F-4F92DF899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55C37-6771-4227-A1BE-8F4A930E7D36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EE90C-DA31-4418-915F-BB25C375B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84B9A-1AD5-4398-B215-E92524494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2A150-1739-4F68-947B-1545D1E84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7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02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2337901"/>
            <a:ext cx="12201151" cy="2300070"/>
          </a:xfrm>
          <a:prstGeom prst="rect">
            <a:avLst/>
          </a:prstGeom>
          <a:solidFill>
            <a:srgbClr val="97D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9229" y="1329223"/>
            <a:ext cx="10753541" cy="4714031"/>
          </a:xfrm>
          <a:prstGeom prst="rect">
            <a:avLst/>
          </a:prstGeom>
          <a:solidFill>
            <a:schemeClr val="bg1"/>
          </a:solidFill>
          <a:ln w="19050">
            <a:noFill/>
            <a:headEnd type="oval"/>
            <a:tailEnd type="oval"/>
          </a:ln>
          <a:effectLst>
            <a:outerShdw blurRad="190500" sx="102000" sy="1020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56282" y="1828800"/>
            <a:ext cx="9390680" cy="3434505"/>
            <a:chOff x="1556282" y="1828800"/>
            <a:chExt cx="9390680" cy="343450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19" t="29564" r="16133" b="34778"/>
            <a:stretch>
              <a:fillRect/>
            </a:stretch>
          </p:blipFill>
          <p:spPr>
            <a:xfrm>
              <a:off x="1556282" y="1828800"/>
              <a:ext cx="4695340" cy="343450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19" t="29564" r="16133" b="34778"/>
            <a:stretch>
              <a:fillRect/>
            </a:stretch>
          </p:blipFill>
          <p:spPr>
            <a:xfrm flipH="1">
              <a:off x="6251622" y="1828800"/>
              <a:ext cx="4695340" cy="3434505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15"/>
          <a:stretch>
            <a:fillRect/>
          </a:stretch>
        </p:blipFill>
        <p:spPr>
          <a:xfrm>
            <a:off x="0" y="22225"/>
            <a:ext cx="12210302" cy="23592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t="80170" r="133" b="45"/>
          <a:stretch>
            <a:fillRect/>
          </a:stretch>
        </p:blipFill>
        <p:spPr>
          <a:xfrm>
            <a:off x="98323" y="3688489"/>
            <a:ext cx="12093677" cy="31669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05432" y="2611904"/>
            <a:ext cx="6479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cs typeface="+mn-ea"/>
                <a:sym typeface="+mn-lt"/>
              </a:rPr>
              <a:t>数据库课程设计答辩</a:t>
            </a:r>
          </a:p>
        </p:txBody>
      </p:sp>
      <p:sp>
        <p:nvSpPr>
          <p:cNvPr id="14" name="椭圆 13"/>
          <p:cNvSpPr/>
          <p:nvPr/>
        </p:nvSpPr>
        <p:spPr>
          <a:xfrm>
            <a:off x="2645348" y="5756009"/>
            <a:ext cx="520168" cy="520168"/>
          </a:xfrm>
          <a:prstGeom prst="ellipse">
            <a:avLst/>
          </a:prstGeom>
          <a:solidFill>
            <a:srgbClr val="7BA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184214" y="1740308"/>
            <a:ext cx="550608" cy="550608"/>
          </a:xfrm>
          <a:prstGeom prst="ellipse">
            <a:avLst/>
          </a:prstGeom>
          <a:solidFill>
            <a:srgbClr val="A2D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59312" y="4506270"/>
            <a:ext cx="3066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汇报人 秦赫阳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09658" y="2130843"/>
            <a:ext cx="657322" cy="657322"/>
            <a:chOff x="-1118572" y="1986639"/>
            <a:chExt cx="657322" cy="657322"/>
          </a:xfrm>
        </p:grpSpPr>
        <p:sp>
          <p:nvSpPr>
            <p:cNvPr id="12" name="椭圆 11"/>
            <p:cNvSpPr/>
            <p:nvPr/>
          </p:nvSpPr>
          <p:spPr>
            <a:xfrm>
              <a:off x="-1118572" y="1986639"/>
              <a:ext cx="657322" cy="657322"/>
            </a:xfrm>
            <a:prstGeom prst="ellipse">
              <a:avLst/>
            </a:prstGeom>
            <a:solidFill>
              <a:srgbClr val="7BA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-1107179" y="2015612"/>
              <a:ext cx="606905" cy="606905"/>
              <a:chOff x="457868" y="6063062"/>
              <a:chExt cx="606905" cy="606905"/>
            </a:xfrm>
          </p:grpSpPr>
          <p:sp>
            <p:nvSpPr>
              <p:cNvPr id="19" name="弧形 18"/>
              <p:cNvSpPr/>
              <p:nvPr/>
            </p:nvSpPr>
            <p:spPr>
              <a:xfrm>
                <a:off x="553041" y="6158235"/>
                <a:ext cx="416558" cy="416558"/>
              </a:xfrm>
              <a:prstGeom prst="arc">
                <a:avLst>
                  <a:gd name="adj1" fmla="val 16200000"/>
                  <a:gd name="adj2" fmla="val 2903490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弧形 19"/>
              <p:cNvSpPr/>
              <p:nvPr/>
            </p:nvSpPr>
            <p:spPr>
              <a:xfrm rot="11015065">
                <a:off x="553041" y="6158235"/>
                <a:ext cx="416558" cy="416558"/>
              </a:xfrm>
              <a:prstGeom prst="arc">
                <a:avLst>
                  <a:gd name="adj1" fmla="val 16200000"/>
                  <a:gd name="adj2" fmla="val 18788538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弧形 20"/>
              <p:cNvSpPr/>
              <p:nvPr/>
            </p:nvSpPr>
            <p:spPr>
              <a:xfrm rot="15483167">
                <a:off x="553041" y="6158235"/>
                <a:ext cx="416558" cy="416558"/>
              </a:xfrm>
              <a:prstGeom prst="arc">
                <a:avLst>
                  <a:gd name="adj1" fmla="val 16200000"/>
                  <a:gd name="adj2" fmla="val 17628366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弧形 21"/>
              <p:cNvSpPr/>
              <p:nvPr/>
            </p:nvSpPr>
            <p:spPr>
              <a:xfrm rot="15483167">
                <a:off x="464536" y="6069730"/>
                <a:ext cx="593569" cy="593569"/>
              </a:xfrm>
              <a:prstGeom prst="arc">
                <a:avLst>
                  <a:gd name="adj1" fmla="val 11132952"/>
                  <a:gd name="adj2" fmla="val 1496817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3" name="弧形 22"/>
              <p:cNvSpPr/>
              <p:nvPr/>
            </p:nvSpPr>
            <p:spPr>
              <a:xfrm rot="4184055">
                <a:off x="457868" y="6063062"/>
                <a:ext cx="606905" cy="606905"/>
              </a:xfrm>
              <a:prstGeom prst="arc">
                <a:avLst>
                  <a:gd name="adj1" fmla="val 15000775"/>
                  <a:gd name="adj2" fmla="val 21079608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1061967" y="4771963"/>
            <a:ext cx="657322" cy="657322"/>
            <a:chOff x="-1118572" y="1986639"/>
            <a:chExt cx="657322" cy="657322"/>
          </a:xfrm>
        </p:grpSpPr>
        <p:sp>
          <p:nvSpPr>
            <p:cNvPr id="26" name="椭圆 25"/>
            <p:cNvSpPr/>
            <p:nvPr/>
          </p:nvSpPr>
          <p:spPr>
            <a:xfrm>
              <a:off x="-1118572" y="1986639"/>
              <a:ext cx="657322" cy="657322"/>
            </a:xfrm>
            <a:prstGeom prst="ellipse">
              <a:avLst/>
            </a:prstGeom>
            <a:solidFill>
              <a:srgbClr val="7BA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-1107179" y="2015612"/>
              <a:ext cx="606905" cy="606905"/>
              <a:chOff x="457868" y="6063062"/>
              <a:chExt cx="606905" cy="606905"/>
            </a:xfrm>
          </p:grpSpPr>
          <p:sp>
            <p:nvSpPr>
              <p:cNvPr id="28" name="弧形 27"/>
              <p:cNvSpPr/>
              <p:nvPr/>
            </p:nvSpPr>
            <p:spPr>
              <a:xfrm>
                <a:off x="553041" y="6158235"/>
                <a:ext cx="416558" cy="416558"/>
              </a:xfrm>
              <a:prstGeom prst="arc">
                <a:avLst>
                  <a:gd name="adj1" fmla="val 16200000"/>
                  <a:gd name="adj2" fmla="val 2903490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弧形 28"/>
              <p:cNvSpPr/>
              <p:nvPr/>
            </p:nvSpPr>
            <p:spPr>
              <a:xfrm rot="11015065">
                <a:off x="553041" y="6158235"/>
                <a:ext cx="416558" cy="416558"/>
              </a:xfrm>
              <a:prstGeom prst="arc">
                <a:avLst>
                  <a:gd name="adj1" fmla="val 16200000"/>
                  <a:gd name="adj2" fmla="val 18788538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弧形 29"/>
              <p:cNvSpPr/>
              <p:nvPr/>
            </p:nvSpPr>
            <p:spPr>
              <a:xfrm rot="15483167">
                <a:off x="553041" y="6158235"/>
                <a:ext cx="416558" cy="416558"/>
              </a:xfrm>
              <a:prstGeom prst="arc">
                <a:avLst>
                  <a:gd name="adj1" fmla="val 16200000"/>
                  <a:gd name="adj2" fmla="val 17628366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弧形 30"/>
              <p:cNvSpPr/>
              <p:nvPr/>
            </p:nvSpPr>
            <p:spPr>
              <a:xfrm rot="15483167">
                <a:off x="464536" y="6069730"/>
                <a:ext cx="593569" cy="593569"/>
              </a:xfrm>
              <a:prstGeom prst="arc">
                <a:avLst>
                  <a:gd name="adj1" fmla="val 11132952"/>
                  <a:gd name="adj2" fmla="val 1496817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2" name="弧形 31"/>
              <p:cNvSpPr/>
              <p:nvPr/>
            </p:nvSpPr>
            <p:spPr>
              <a:xfrm rot="4184055">
                <a:off x="457868" y="6063062"/>
                <a:ext cx="606905" cy="606905"/>
              </a:xfrm>
              <a:prstGeom prst="arc">
                <a:avLst>
                  <a:gd name="adj1" fmla="val 15000775"/>
                  <a:gd name="adj2" fmla="val 21079608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C004C19A-48AE-4A85-9BFA-86477F9A7010}"/>
              </a:ext>
            </a:extLst>
          </p:cNvPr>
          <p:cNvSpPr txBox="1"/>
          <p:nvPr/>
        </p:nvSpPr>
        <p:spPr>
          <a:xfrm>
            <a:off x="6424794" y="4520844"/>
            <a:ext cx="3066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指导老师  孟凡奇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" grpId="0" animBg="1"/>
      <p:bldP spid="6" grpId="0"/>
      <p:bldP spid="14" grpId="0" animBg="1"/>
      <p:bldP spid="15" grpId="0" animBg="1"/>
      <p:bldP spid="17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058964" y="3101104"/>
            <a:ext cx="3321127" cy="1161017"/>
            <a:chOff x="1019224" y="3712540"/>
            <a:chExt cx="3321127" cy="1161017"/>
          </a:xfrm>
        </p:grpSpPr>
        <p:sp>
          <p:nvSpPr>
            <p:cNvPr id="4" name="矩形 3"/>
            <p:cNvSpPr/>
            <p:nvPr/>
          </p:nvSpPr>
          <p:spPr>
            <a:xfrm>
              <a:off x="1019224" y="4080776"/>
              <a:ext cx="3321127" cy="792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包含充上报维修模块、提交维修模块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1019225" y="3712540"/>
              <a:ext cx="2491999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电桩维修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7436578" y="679474"/>
            <a:ext cx="3943514" cy="542449"/>
          </a:xfrm>
          <a:prstGeom prst="rect">
            <a:avLst/>
          </a:prstGeom>
          <a:solidFill>
            <a:srgbClr val="97D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cs typeface="+mn-ea"/>
                <a:sym typeface="+mn-lt"/>
              </a:rPr>
              <a:t>功能模块划分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058965" y="1746914"/>
            <a:ext cx="3321127" cy="1161017"/>
            <a:chOff x="1019224" y="3712540"/>
            <a:chExt cx="3321127" cy="1161017"/>
          </a:xfrm>
        </p:grpSpPr>
        <p:sp>
          <p:nvSpPr>
            <p:cNvPr id="11" name="矩形 10"/>
            <p:cNvSpPr/>
            <p:nvPr/>
          </p:nvSpPr>
          <p:spPr>
            <a:xfrm>
              <a:off x="1019224" y="4080776"/>
              <a:ext cx="3321127" cy="792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包含充电桩管理模块、充电记录管理模块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 flipH="1">
              <a:off x="1019225" y="3712540"/>
              <a:ext cx="2491999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充电管理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316" y="1221923"/>
            <a:ext cx="6169451" cy="4116993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42795D22-F39A-460D-A02D-58BFC2F022B9}"/>
              </a:ext>
            </a:extLst>
          </p:cNvPr>
          <p:cNvGrpSpPr/>
          <p:nvPr/>
        </p:nvGrpSpPr>
        <p:grpSpPr>
          <a:xfrm>
            <a:off x="8058964" y="4392134"/>
            <a:ext cx="3321127" cy="1159863"/>
            <a:chOff x="1019224" y="3712540"/>
            <a:chExt cx="3321127" cy="115986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E45DE41-791F-4019-8FC1-3E08D5ED5C28}"/>
                </a:ext>
              </a:extLst>
            </p:cNvPr>
            <p:cNvSpPr/>
            <p:nvPr/>
          </p:nvSpPr>
          <p:spPr>
            <a:xfrm>
              <a:off x="1019224" y="4080776"/>
              <a:ext cx="3321127" cy="79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包含充用户管理模块、角色管理模块、菜单管理模块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EA0DAB2-CEC9-4E7D-A9DE-4BF83CF96711}"/>
                </a:ext>
              </a:extLst>
            </p:cNvPr>
            <p:cNvSpPr txBox="1"/>
            <p:nvPr/>
          </p:nvSpPr>
          <p:spPr>
            <a:xfrm flipH="1">
              <a:off x="1019225" y="3712540"/>
              <a:ext cx="2491999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系统管理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74618" y="1467853"/>
            <a:ext cx="4618363" cy="1270847"/>
            <a:chOff x="794885" y="1820070"/>
            <a:chExt cx="4618363" cy="1270847"/>
          </a:xfrm>
        </p:grpSpPr>
        <p:sp>
          <p:nvSpPr>
            <p:cNvPr id="14" name="Freeform 28"/>
            <p:cNvSpPr/>
            <p:nvPr/>
          </p:nvSpPr>
          <p:spPr>
            <a:xfrm>
              <a:off x="794885" y="1820070"/>
              <a:ext cx="412123" cy="52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0" y="1652"/>
                  </a:moveTo>
                  <a:cubicBezTo>
                    <a:pt x="450" y="1652"/>
                    <a:pt x="0" y="1298"/>
                    <a:pt x="0" y="826"/>
                  </a:cubicBezTo>
                  <a:cubicBezTo>
                    <a:pt x="0" y="354"/>
                    <a:pt x="450" y="0"/>
                    <a:pt x="10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21000" y="0"/>
                    <a:pt x="21600" y="354"/>
                    <a:pt x="21600" y="826"/>
                  </a:cubicBezTo>
                  <a:cubicBezTo>
                    <a:pt x="21600" y="1298"/>
                    <a:pt x="21000" y="1652"/>
                    <a:pt x="20550" y="1652"/>
                  </a:cubicBezTo>
                  <a:cubicBezTo>
                    <a:pt x="19650" y="1652"/>
                    <a:pt x="19650" y="1652"/>
                    <a:pt x="19650" y="1652"/>
                  </a:cubicBezTo>
                  <a:cubicBezTo>
                    <a:pt x="19500" y="4367"/>
                    <a:pt x="18750" y="6374"/>
                    <a:pt x="17700" y="7908"/>
                  </a:cubicBezTo>
                  <a:cubicBezTo>
                    <a:pt x="17700" y="7908"/>
                    <a:pt x="17700" y="7908"/>
                    <a:pt x="17700" y="7908"/>
                  </a:cubicBezTo>
                  <a:cubicBezTo>
                    <a:pt x="16500" y="9443"/>
                    <a:pt x="15000" y="10387"/>
                    <a:pt x="13500" y="10977"/>
                  </a:cubicBezTo>
                  <a:cubicBezTo>
                    <a:pt x="15000" y="11567"/>
                    <a:pt x="16500" y="12630"/>
                    <a:pt x="17700" y="14046"/>
                  </a:cubicBezTo>
                  <a:cubicBezTo>
                    <a:pt x="17700" y="14164"/>
                    <a:pt x="17700" y="14164"/>
                    <a:pt x="17700" y="14164"/>
                  </a:cubicBezTo>
                  <a:cubicBezTo>
                    <a:pt x="18750" y="15580"/>
                    <a:pt x="19500" y="17469"/>
                    <a:pt x="19650" y="19948"/>
                  </a:cubicBezTo>
                  <a:cubicBezTo>
                    <a:pt x="20550" y="19948"/>
                    <a:pt x="20550" y="19948"/>
                    <a:pt x="20550" y="19948"/>
                  </a:cubicBezTo>
                  <a:cubicBezTo>
                    <a:pt x="21000" y="19948"/>
                    <a:pt x="21600" y="20302"/>
                    <a:pt x="21600" y="20774"/>
                  </a:cubicBezTo>
                  <a:cubicBezTo>
                    <a:pt x="21600" y="21246"/>
                    <a:pt x="21000" y="21600"/>
                    <a:pt x="20550" y="21600"/>
                  </a:cubicBezTo>
                  <a:cubicBezTo>
                    <a:pt x="1050" y="21600"/>
                    <a:pt x="1050" y="21600"/>
                    <a:pt x="1050" y="21600"/>
                  </a:cubicBezTo>
                  <a:cubicBezTo>
                    <a:pt x="450" y="21600"/>
                    <a:pt x="0" y="21246"/>
                    <a:pt x="0" y="20774"/>
                  </a:cubicBezTo>
                  <a:cubicBezTo>
                    <a:pt x="0" y="20302"/>
                    <a:pt x="450" y="19948"/>
                    <a:pt x="1050" y="19948"/>
                  </a:cubicBezTo>
                  <a:cubicBezTo>
                    <a:pt x="1950" y="19948"/>
                    <a:pt x="1950" y="19948"/>
                    <a:pt x="1950" y="19948"/>
                  </a:cubicBezTo>
                  <a:cubicBezTo>
                    <a:pt x="2100" y="17469"/>
                    <a:pt x="2850" y="15580"/>
                    <a:pt x="3900" y="14164"/>
                  </a:cubicBezTo>
                  <a:cubicBezTo>
                    <a:pt x="3900" y="14046"/>
                    <a:pt x="3900" y="14046"/>
                    <a:pt x="3900" y="14046"/>
                  </a:cubicBezTo>
                  <a:cubicBezTo>
                    <a:pt x="4950" y="12630"/>
                    <a:pt x="6450" y="11567"/>
                    <a:pt x="8100" y="10977"/>
                  </a:cubicBezTo>
                  <a:cubicBezTo>
                    <a:pt x="6450" y="10387"/>
                    <a:pt x="4950" y="9443"/>
                    <a:pt x="3900" y="7908"/>
                  </a:cubicBezTo>
                  <a:cubicBezTo>
                    <a:pt x="3900" y="7908"/>
                    <a:pt x="3900" y="7908"/>
                    <a:pt x="3900" y="7908"/>
                  </a:cubicBezTo>
                  <a:cubicBezTo>
                    <a:pt x="2700" y="6374"/>
                    <a:pt x="2100" y="4367"/>
                    <a:pt x="1950" y="1652"/>
                  </a:cubicBezTo>
                  <a:cubicBezTo>
                    <a:pt x="1050" y="1652"/>
                    <a:pt x="1050" y="1652"/>
                    <a:pt x="1050" y="1652"/>
                  </a:cubicBezTo>
                  <a:close/>
                  <a:moveTo>
                    <a:pt x="18150" y="19948"/>
                  </a:moveTo>
                  <a:cubicBezTo>
                    <a:pt x="18150" y="19948"/>
                    <a:pt x="18150" y="19948"/>
                    <a:pt x="18150" y="19948"/>
                  </a:cubicBezTo>
                  <a:cubicBezTo>
                    <a:pt x="17550" y="18295"/>
                    <a:pt x="16200" y="16997"/>
                    <a:pt x="14700" y="16289"/>
                  </a:cubicBezTo>
                  <a:cubicBezTo>
                    <a:pt x="13500" y="15698"/>
                    <a:pt x="12150" y="15462"/>
                    <a:pt x="10800" y="15462"/>
                  </a:cubicBezTo>
                  <a:cubicBezTo>
                    <a:pt x="9450" y="15462"/>
                    <a:pt x="8100" y="15698"/>
                    <a:pt x="6900" y="16289"/>
                  </a:cubicBezTo>
                  <a:cubicBezTo>
                    <a:pt x="5250" y="16997"/>
                    <a:pt x="3900" y="18295"/>
                    <a:pt x="3300" y="19948"/>
                  </a:cubicBezTo>
                  <a:cubicBezTo>
                    <a:pt x="18150" y="19948"/>
                    <a:pt x="18150" y="19948"/>
                    <a:pt x="18150" y="19948"/>
                  </a:cubicBezTo>
                  <a:close/>
                  <a:moveTo>
                    <a:pt x="3750" y="17233"/>
                  </a:moveTo>
                  <a:cubicBezTo>
                    <a:pt x="3750" y="17233"/>
                    <a:pt x="3750" y="17233"/>
                    <a:pt x="3750" y="17233"/>
                  </a:cubicBezTo>
                  <a:cubicBezTo>
                    <a:pt x="4500" y="16407"/>
                    <a:pt x="5250" y="15816"/>
                    <a:pt x="6300" y="15344"/>
                  </a:cubicBezTo>
                  <a:cubicBezTo>
                    <a:pt x="7650" y="14754"/>
                    <a:pt x="9150" y="14400"/>
                    <a:pt x="10800" y="14400"/>
                  </a:cubicBezTo>
                  <a:cubicBezTo>
                    <a:pt x="12300" y="14400"/>
                    <a:pt x="13950" y="14754"/>
                    <a:pt x="15300" y="15344"/>
                  </a:cubicBezTo>
                  <a:cubicBezTo>
                    <a:pt x="16200" y="15816"/>
                    <a:pt x="17100" y="16407"/>
                    <a:pt x="17850" y="17233"/>
                  </a:cubicBezTo>
                  <a:cubicBezTo>
                    <a:pt x="17550" y="16170"/>
                    <a:pt x="17100" y="15344"/>
                    <a:pt x="16500" y="14636"/>
                  </a:cubicBezTo>
                  <a:cubicBezTo>
                    <a:pt x="16500" y="14636"/>
                    <a:pt x="16500" y="14636"/>
                    <a:pt x="16500" y="14636"/>
                  </a:cubicBezTo>
                  <a:cubicBezTo>
                    <a:pt x="15300" y="12866"/>
                    <a:pt x="13500" y="11921"/>
                    <a:pt x="11550" y="11449"/>
                  </a:cubicBezTo>
                  <a:cubicBezTo>
                    <a:pt x="11550" y="11449"/>
                    <a:pt x="11550" y="11449"/>
                    <a:pt x="11550" y="11449"/>
                  </a:cubicBezTo>
                  <a:cubicBezTo>
                    <a:pt x="11550" y="11449"/>
                    <a:pt x="11550" y="11449"/>
                    <a:pt x="11550" y="11449"/>
                  </a:cubicBezTo>
                  <a:cubicBezTo>
                    <a:pt x="11550" y="11449"/>
                    <a:pt x="11400" y="11449"/>
                    <a:pt x="11400" y="11331"/>
                  </a:cubicBezTo>
                  <a:cubicBezTo>
                    <a:pt x="11400" y="11331"/>
                    <a:pt x="11400" y="11331"/>
                    <a:pt x="11400" y="11331"/>
                  </a:cubicBezTo>
                  <a:cubicBezTo>
                    <a:pt x="11400" y="11331"/>
                    <a:pt x="11400" y="11331"/>
                    <a:pt x="11400" y="11331"/>
                  </a:cubicBezTo>
                  <a:cubicBezTo>
                    <a:pt x="11400" y="11331"/>
                    <a:pt x="11400" y="11331"/>
                    <a:pt x="11400" y="11331"/>
                  </a:cubicBezTo>
                  <a:cubicBezTo>
                    <a:pt x="11250" y="11331"/>
                    <a:pt x="11250" y="11331"/>
                    <a:pt x="11250" y="11331"/>
                  </a:cubicBezTo>
                  <a:cubicBezTo>
                    <a:pt x="11250" y="11331"/>
                    <a:pt x="11250" y="11331"/>
                    <a:pt x="11250" y="11331"/>
                  </a:cubicBezTo>
                  <a:cubicBezTo>
                    <a:pt x="11250" y="11213"/>
                    <a:pt x="11250" y="11213"/>
                    <a:pt x="11250" y="11213"/>
                  </a:cubicBezTo>
                  <a:cubicBezTo>
                    <a:pt x="11250" y="11213"/>
                    <a:pt x="11250" y="11213"/>
                    <a:pt x="11250" y="11213"/>
                  </a:cubicBezTo>
                  <a:cubicBezTo>
                    <a:pt x="11250" y="11213"/>
                    <a:pt x="11250" y="11095"/>
                    <a:pt x="11250" y="11095"/>
                  </a:cubicBezTo>
                  <a:cubicBezTo>
                    <a:pt x="11100" y="11095"/>
                    <a:pt x="11100" y="11095"/>
                    <a:pt x="11100" y="11095"/>
                  </a:cubicBezTo>
                  <a:cubicBezTo>
                    <a:pt x="11100" y="11095"/>
                    <a:pt x="11100" y="11095"/>
                    <a:pt x="11100" y="11095"/>
                  </a:cubicBezTo>
                  <a:cubicBezTo>
                    <a:pt x="11100" y="10977"/>
                    <a:pt x="11100" y="10977"/>
                    <a:pt x="11100" y="10977"/>
                  </a:cubicBezTo>
                  <a:cubicBezTo>
                    <a:pt x="11100" y="10977"/>
                    <a:pt x="11100" y="10977"/>
                    <a:pt x="11100" y="10977"/>
                  </a:cubicBezTo>
                  <a:cubicBezTo>
                    <a:pt x="11100" y="10977"/>
                    <a:pt x="11100" y="10977"/>
                    <a:pt x="11100" y="10977"/>
                  </a:cubicBezTo>
                  <a:cubicBezTo>
                    <a:pt x="11100" y="10977"/>
                    <a:pt x="11100" y="10977"/>
                    <a:pt x="11100" y="10977"/>
                  </a:cubicBezTo>
                  <a:cubicBezTo>
                    <a:pt x="11250" y="10859"/>
                    <a:pt x="11250" y="10859"/>
                    <a:pt x="11250" y="10859"/>
                  </a:cubicBezTo>
                  <a:cubicBezTo>
                    <a:pt x="11250" y="10859"/>
                    <a:pt x="11250" y="10859"/>
                    <a:pt x="11250" y="10741"/>
                  </a:cubicBezTo>
                  <a:cubicBezTo>
                    <a:pt x="11250" y="10741"/>
                    <a:pt x="11250" y="10741"/>
                    <a:pt x="11250" y="10741"/>
                  </a:cubicBezTo>
                  <a:cubicBezTo>
                    <a:pt x="11250" y="10741"/>
                    <a:pt x="11250" y="10741"/>
                    <a:pt x="11250" y="10741"/>
                  </a:cubicBezTo>
                  <a:cubicBezTo>
                    <a:pt x="11250" y="10623"/>
                    <a:pt x="11250" y="10623"/>
                    <a:pt x="11250" y="10623"/>
                  </a:cubicBezTo>
                  <a:cubicBezTo>
                    <a:pt x="11400" y="10623"/>
                    <a:pt x="11400" y="10623"/>
                    <a:pt x="11400" y="10623"/>
                  </a:cubicBezTo>
                  <a:cubicBezTo>
                    <a:pt x="11400" y="10623"/>
                    <a:pt x="11400" y="10623"/>
                    <a:pt x="11400" y="10623"/>
                  </a:cubicBezTo>
                  <a:cubicBezTo>
                    <a:pt x="11400" y="10623"/>
                    <a:pt x="11400" y="10623"/>
                    <a:pt x="11400" y="10623"/>
                  </a:cubicBezTo>
                  <a:cubicBezTo>
                    <a:pt x="11400" y="10623"/>
                    <a:pt x="11400" y="10623"/>
                    <a:pt x="11400" y="10623"/>
                  </a:cubicBezTo>
                  <a:cubicBezTo>
                    <a:pt x="11400" y="10623"/>
                    <a:pt x="11550" y="10623"/>
                    <a:pt x="11550" y="10505"/>
                  </a:cubicBezTo>
                  <a:cubicBezTo>
                    <a:pt x="11550" y="10505"/>
                    <a:pt x="11550" y="10505"/>
                    <a:pt x="11550" y="10505"/>
                  </a:cubicBezTo>
                  <a:cubicBezTo>
                    <a:pt x="11550" y="10505"/>
                    <a:pt x="11550" y="10505"/>
                    <a:pt x="11550" y="10505"/>
                  </a:cubicBezTo>
                  <a:cubicBezTo>
                    <a:pt x="13500" y="10033"/>
                    <a:pt x="15300" y="9207"/>
                    <a:pt x="16500" y="7436"/>
                  </a:cubicBezTo>
                  <a:cubicBezTo>
                    <a:pt x="16500" y="7436"/>
                    <a:pt x="16500" y="7436"/>
                    <a:pt x="16500" y="7436"/>
                  </a:cubicBezTo>
                  <a:cubicBezTo>
                    <a:pt x="17550" y="6020"/>
                    <a:pt x="18300" y="4131"/>
                    <a:pt x="18300" y="1652"/>
                  </a:cubicBezTo>
                  <a:cubicBezTo>
                    <a:pt x="3150" y="1652"/>
                    <a:pt x="3150" y="1652"/>
                    <a:pt x="3150" y="1652"/>
                  </a:cubicBezTo>
                  <a:cubicBezTo>
                    <a:pt x="3300" y="4131"/>
                    <a:pt x="3900" y="6020"/>
                    <a:pt x="4950" y="7436"/>
                  </a:cubicBezTo>
                  <a:cubicBezTo>
                    <a:pt x="4950" y="7436"/>
                    <a:pt x="4950" y="7436"/>
                    <a:pt x="4950" y="7436"/>
                  </a:cubicBezTo>
                  <a:cubicBezTo>
                    <a:pt x="6300" y="9207"/>
                    <a:pt x="8100" y="10033"/>
                    <a:pt x="9900" y="10505"/>
                  </a:cubicBezTo>
                  <a:cubicBezTo>
                    <a:pt x="10050" y="10505"/>
                    <a:pt x="10050" y="10505"/>
                    <a:pt x="10050" y="10505"/>
                  </a:cubicBezTo>
                  <a:cubicBezTo>
                    <a:pt x="10050" y="10505"/>
                    <a:pt x="10050" y="10505"/>
                    <a:pt x="10050" y="10505"/>
                  </a:cubicBezTo>
                  <a:cubicBezTo>
                    <a:pt x="10050" y="10623"/>
                    <a:pt x="10050" y="10623"/>
                    <a:pt x="10200" y="10623"/>
                  </a:cubicBezTo>
                  <a:cubicBezTo>
                    <a:pt x="10200" y="10623"/>
                    <a:pt x="10200" y="10623"/>
                    <a:pt x="10200" y="10623"/>
                  </a:cubicBezTo>
                  <a:cubicBezTo>
                    <a:pt x="10200" y="10623"/>
                    <a:pt x="10200" y="10623"/>
                    <a:pt x="10200" y="10623"/>
                  </a:cubicBezTo>
                  <a:cubicBezTo>
                    <a:pt x="10200" y="10623"/>
                    <a:pt x="10200" y="10623"/>
                    <a:pt x="10200" y="10623"/>
                  </a:cubicBezTo>
                  <a:cubicBezTo>
                    <a:pt x="10200" y="10623"/>
                    <a:pt x="10200" y="10623"/>
                    <a:pt x="10200" y="10623"/>
                  </a:cubicBezTo>
                  <a:cubicBezTo>
                    <a:pt x="10200" y="10741"/>
                    <a:pt x="10200" y="10741"/>
                    <a:pt x="10200" y="10741"/>
                  </a:cubicBezTo>
                  <a:cubicBezTo>
                    <a:pt x="10200" y="10741"/>
                    <a:pt x="10350" y="10741"/>
                    <a:pt x="10350" y="10741"/>
                  </a:cubicBezTo>
                  <a:cubicBezTo>
                    <a:pt x="10350" y="10741"/>
                    <a:pt x="10350" y="10741"/>
                    <a:pt x="10350" y="10741"/>
                  </a:cubicBezTo>
                  <a:cubicBezTo>
                    <a:pt x="10350" y="10859"/>
                    <a:pt x="10350" y="10859"/>
                    <a:pt x="10350" y="10859"/>
                  </a:cubicBezTo>
                  <a:cubicBezTo>
                    <a:pt x="10350" y="10977"/>
                    <a:pt x="10350" y="10977"/>
                    <a:pt x="10350" y="10977"/>
                  </a:cubicBezTo>
                  <a:cubicBezTo>
                    <a:pt x="10350" y="10977"/>
                    <a:pt x="10350" y="10977"/>
                    <a:pt x="10350" y="10977"/>
                  </a:cubicBezTo>
                  <a:cubicBezTo>
                    <a:pt x="10350" y="10977"/>
                    <a:pt x="10350" y="10977"/>
                    <a:pt x="10350" y="10977"/>
                  </a:cubicBezTo>
                  <a:cubicBezTo>
                    <a:pt x="10350" y="10977"/>
                    <a:pt x="10350" y="10977"/>
                    <a:pt x="10350" y="10977"/>
                  </a:cubicBezTo>
                  <a:cubicBezTo>
                    <a:pt x="10350" y="11095"/>
                    <a:pt x="10350" y="11095"/>
                    <a:pt x="10350" y="11095"/>
                  </a:cubicBezTo>
                  <a:cubicBezTo>
                    <a:pt x="10350" y="11095"/>
                    <a:pt x="10350" y="11095"/>
                    <a:pt x="10350" y="11095"/>
                  </a:cubicBezTo>
                  <a:cubicBezTo>
                    <a:pt x="10350" y="11095"/>
                    <a:pt x="10350" y="11095"/>
                    <a:pt x="10350" y="11095"/>
                  </a:cubicBezTo>
                  <a:cubicBezTo>
                    <a:pt x="10350" y="11095"/>
                    <a:pt x="10350" y="11213"/>
                    <a:pt x="10350" y="11213"/>
                  </a:cubicBezTo>
                  <a:cubicBezTo>
                    <a:pt x="10350" y="11213"/>
                    <a:pt x="10350" y="11213"/>
                    <a:pt x="10350" y="11213"/>
                  </a:cubicBezTo>
                  <a:cubicBezTo>
                    <a:pt x="10350" y="11213"/>
                    <a:pt x="10200" y="11331"/>
                    <a:pt x="10200" y="11331"/>
                  </a:cubicBezTo>
                  <a:cubicBezTo>
                    <a:pt x="10200" y="11331"/>
                    <a:pt x="10200" y="11331"/>
                    <a:pt x="10200" y="11331"/>
                  </a:cubicBezTo>
                  <a:cubicBezTo>
                    <a:pt x="10200" y="11331"/>
                    <a:pt x="10200" y="11331"/>
                    <a:pt x="10200" y="11331"/>
                  </a:cubicBezTo>
                  <a:cubicBezTo>
                    <a:pt x="10200" y="11331"/>
                    <a:pt x="10200" y="11331"/>
                    <a:pt x="10200" y="11331"/>
                  </a:cubicBezTo>
                  <a:cubicBezTo>
                    <a:pt x="10200" y="11331"/>
                    <a:pt x="10200" y="11331"/>
                    <a:pt x="10200" y="11331"/>
                  </a:cubicBezTo>
                  <a:cubicBezTo>
                    <a:pt x="10200" y="11331"/>
                    <a:pt x="10200" y="11331"/>
                    <a:pt x="10200" y="11331"/>
                  </a:cubicBezTo>
                  <a:cubicBezTo>
                    <a:pt x="10050" y="11449"/>
                    <a:pt x="10050" y="11449"/>
                    <a:pt x="10050" y="11449"/>
                  </a:cubicBezTo>
                  <a:cubicBezTo>
                    <a:pt x="10050" y="11449"/>
                    <a:pt x="10050" y="11449"/>
                    <a:pt x="10050" y="11449"/>
                  </a:cubicBezTo>
                  <a:cubicBezTo>
                    <a:pt x="9900" y="11449"/>
                    <a:pt x="9900" y="11449"/>
                    <a:pt x="9900" y="11449"/>
                  </a:cubicBezTo>
                  <a:cubicBezTo>
                    <a:pt x="8100" y="11921"/>
                    <a:pt x="6300" y="12866"/>
                    <a:pt x="4950" y="14636"/>
                  </a:cubicBezTo>
                  <a:cubicBezTo>
                    <a:pt x="4950" y="14636"/>
                    <a:pt x="4950" y="14636"/>
                    <a:pt x="4950" y="14636"/>
                  </a:cubicBezTo>
                  <a:cubicBezTo>
                    <a:pt x="4500" y="15344"/>
                    <a:pt x="4050" y="16170"/>
                    <a:pt x="3750" y="17233"/>
                  </a:cubicBezTo>
                  <a:close/>
                  <a:moveTo>
                    <a:pt x="5250" y="5902"/>
                  </a:moveTo>
                  <a:cubicBezTo>
                    <a:pt x="5250" y="5902"/>
                    <a:pt x="5250" y="5902"/>
                    <a:pt x="5250" y="5902"/>
                  </a:cubicBezTo>
                  <a:cubicBezTo>
                    <a:pt x="5700" y="6846"/>
                    <a:pt x="6300" y="7672"/>
                    <a:pt x="7200" y="8380"/>
                  </a:cubicBezTo>
                  <a:cubicBezTo>
                    <a:pt x="8100" y="8970"/>
                    <a:pt x="9000" y="9443"/>
                    <a:pt x="10200" y="9679"/>
                  </a:cubicBezTo>
                  <a:cubicBezTo>
                    <a:pt x="10200" y="9679"/>
                    <a:pt x="10200" y="9679"/>
                    <a:pt x="10200" y="9679"/>
                  </a:cubicBezTo>
                  <a:cubicBezTo>
                    <a:pt x="10200" y="9679"/>
                    <a:pt x="10200" y="9679"/>
                    <a:pt x="10200" y="9679"/>
                  </a:cubicBezTo>
                  <a:cubicBezTo>
                    <a:pt x="10500" y="9797"/>
                    <a:pt x="10500" y="9797"/>
                    <a:pt x="10500" y="9797"/>
                  </a:cubicBezTo>
                  <a:cubicBezTo>
                    <a:pt x="10500" y="9797"/>
                    <a:pt x="10500" y="9797"/>
                    <a:pt x="10500" y="9797"/>
                  </a:cubicBezTo>
                  <a:cubicBezTo>
                    <a:pt x="10500" y="9797"/>
                    <a:pt x="10500" y="9797"/>
                    <a:pt x="10650" y="9797"/>
                  </a:cubicBezTo>
                  <a:cubicBezTo>
                    <a:pt x="10650" y="9797"/>
                    <a:pt x="10650" y="9797"/>
                    <a:pt x="10650" y="9797"/>
                  </a:cubicBezTo>
                  <a:cubicBezTo>
                    <a:pt x="10800" y="9915"/>
                    <a:pt x="10950" y="9797"/>
                    <a:pt x="11100" y="9797"/>
                  </a:cubicBezTo>
                  <a:cubicBezTo>
                    <a:pt x="11100" y="9797"/>
                    <a:pt x="11100" y="9797"/>
                    <a:pt x="11100" y="9797"/>
                  </a:cubicBezTo>
                  <a:cubicBezTo>
                    <a:pt x="11250" y="9679"/>
                    <a:pt x="11250" y="9679"/>
                    <a:pt x="11250" y="9679"/>
                  </a:cubicBezTo>
                  <a:cubicBezTo>
                    <a:pt x="11250" y="9679"/>
                    <a:pt x="11250" y="9679"/>
                    <a:pt x="11250" y="9679"/>
                  </a:cubicBezTo>
                  <a:cubicBezTo>
                    <a:pt x="11250" y="9679"/>
                    <a:pt x="11250" y="9679"/>
                    <a:pt x="11250" y="9679"/>
                  </a:cubicBezTo>
                  <a:cubicBezTo>
                    <a:pt x="12450" y="9443"/>
                    <a:pt x="13500" y="8970"/>
                    <a:pt x="14250" y="8380"/>
                  </a:cubicBezTo>
                  <a:cubicBezTo>
                    <a:pt x="14250" y="8380"/>
                    <a:pt x="14250" y="8380"/>
                    <a:pt x="14250" y="8380"/>
                  </a:cubicBezTo>
                  <a:cubicBezTo>
                    <a:pt x="15150" y="7672"/>
                    <a:pt x="15900" y="6846"/>
                    <a:pt x="16350" y="5902"/>
                  </a:cubicBezTo>
                  <a:cubicBezTo>
                    <a:pt x="16500" y="5666"/>
                    <a:pt x="16200" y="5311"/>
                    <a:pt x="15900" y="5193"/>
                  </a:cubicBezTo>
                  <a:cubicBezTo>
                    <a:pt x="15600" y="5193"/>
                    <a:pt x="15300" y="5311"/>
                    <a:pt x="15150" y="5548"/>
                  </a:cubicBezTo>
                  <a:cubicBezTo>
                    <a:pt x="14700" y="6374"/>
                    <a:pt x="14250" y="7082"/>
                    <a:pt x="13500" y="7672"/>
                  </a:cubicBezTo>
                  <a:cubicBezTo>
                    <a:pt x="12750" y="8144"/>
                    <a:pt x="12000" y="8498"/>
                    <a:pt x="10950" y="8734"/>
                  </a:cubicBezTo>
                  <a:cubicBezTo>
                    <a:pt x="10950" y="8734"/>
                    <a:pt x="10950" y="8734"/>
                    <a:pt x="10950" y="8734"/>
                  </a:cubicBezTo>
                  <a:cubicBezTo>
                    <a:pt x="10950" y="8734"/>
                    <a:pt x="10950" y="8734"/>
                    <a:pt x="10950" y="8734"/>
                  </a:cubicBezTo>
                  <a:cubicBezTo>
                    <a:pt x="10800" y="8852"/>
                    <a:pt x="10800" y="8852"/>
                    <a:pt x="10800" y="8852"/>
                  </a:cubicBezTo>
                  <a:cubicBezTo>
                    <a:pt x="10800" y="8852"/>
                    <a:pt x="10800" y="8852"/>
                    <a:pt x="10800" y="8852"/>
                  </a:cubicBezTo>
                  <a:cubicBezTo>
                    <a:pt x="10650" y="8852"/>
                    <a:pt x="10650" y="8852"/>
                    <a:pt x="10650" y="8852"/>
                  </a:cubicBezTo>
                  <a:cubicBezTo>
                    <a:pt x="10650" y="8734"/>
                    <a:pt x="10650" y="8734"/>
                    <a:pt x="10650" y="8734"/>
                  </a:cubicBezTo>
                  <a:cubicBezTo>
                    <a:pt x="10650" y="8734"/>
                    <a:pt x="10650" y="8734"/>
                    <a:pt x="10650" y="8734"/>
                  </a:cubicBezTo>
                  <a:cubicBezTo>
                    <a:pt x="9600" y="8498"/>
                    <a:pt x="8700" y="8144"/>
                    <a:pt x="8100" y="7672"/>
                  </a:cubicBezTo>
                  <a:cubicBezTo>
                    <a:pt x="7350" y="7082"/>
                    <a:pt x="6750" y="6374"/>
                    <a:pt x="6450" y="5548"/>
                  </a:cubicBezTo>
                  <a:cubicBezTo>
                    <a:pt x="6300" y="5311"/>
                    <a:pt x="6000" y="5193"/>
                    <a:pt x="5550" y="5193"/>
                  </a:cubicBezTo>
                  <a:cubicBezTo>
                    <a:pt x="5250" y="5311"/>
                    <a:pt x="5100" y="5666"/>
                    <a:pt x="5250" y="5902"/>
                  </a:cubicBezTo>
                  <a:close/>
                  <a:moveTo>
                    <a:pt x="10950" y="8734"/>
                  </a:moveTo>
                  <a:cubicBezTo>
                    <a:pt x="10950" y="8734"/>
                    <a:pt x="10950" y="8734"/>
                    <a:pt x="10950" y="8734"/>
                  </a:cubicBezTo>
                  <a:cubicBezTo>
                    <a:pt x="10950" y="8734"/>
                    <a:pt x="10950" y="8734"/>
                    <a:pt x="10950" y="8734"/>
                  </a:cubicBezTo>
                  <a:cubicBezTo>
                    <a:pt x="10950" y="8734"/>
                    <a:pt x="10950" y="8734"/>
                    <a:pt x="10950" y="8734"/>
                  </a:cubicBezTo>
                  <a:close/>
                </a:path>
              </a:pathLst>
            </a:custGeom>
            <a:solidFill>
              <a:srgbClr val="97D1C5"/>
            </a:solidFill>
            <a:ln w="12700">
              <a:solidFill>
                <a:srgbClr val="97D1C5"/>
              </a:solidFill>
              <a:miter lim="400000"/>
            </a:ln>
          </p:spPr>
          <p:txBody>
            <a:bodyPr tIns="91439" bIns="91439"/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794885" y="1855063"/>
              <a:ext cx="4618363" cy="1235854"/>
              <a:chOff x="4522796" y="2490089"/>
              <a:chExt cx="4618363" cy="123585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053781" y="2933162"/>
                <a:ext cx="4087378" cy="7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  <a:sym typeface="+mn-lt"/>
                  </a:rPr>
                  <a:t>用户可以在此模块中对充电桩和充电机记录进行预览和维护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 flipH="1">
                <a:off x="4522796" y="2490089"/>
                <a:ext cx="2491999" cy="4001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  <a:sym typeface="+mn-lt"/>
                  </a:rPr>
                  <a:t>充电管理</a:t>
                </a: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174618" y="3094833"/>
            <a:ext cx="4618363" cy="1270847"/>
            <a:chOff x="794885" y="1820070"/>
            <a:chExt cx="4618363" cy="1270847"/>
          </a:xfrm>
        </p:grpSpPr>
        <p:sp>
          <p:nvSpPr>
            <p:cNvPr id="20" name="Freeform 28"/>
            <p:cNvSpPr/>
            <p:nvPr/>
          </p:nvSpPr>
          <p:spPr>
            <a:xfrm>
              <a:off x="794885" y="1820070"/>
              <a:ext cx="412123" cy="52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0" y="1652"/>
                  </a:moveTo>
                  <a:cubicBezTo>
                    <a:pt x="450" y="1652"/>
                    <a:pt x="0" y="1298"/>
                    <a:pt x="0" y="826"/>
                  </a:cubicBezTo>
                  <a:cubicBezTo>
                    <a:pt x="0" y="354"/>
                    <a:pt x="450" y="0"/>
                    <a:pt x="10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21000" y="0"/>
                    <a:pt x="21600" y="354"/>
                    <a:pt x="21600" y="826"/>
                  </a:cubicBezTo>
                  <a:cubicBezTo>
                    <a:pt x="21600" y="1298"/>
                    <a:pt x="21000" y="1652"/>
                    <a:pt x="20550" y="1652"/>
                  </a:cubicBezTo>
                  <a:cubicBezTo>
                    <a:pt x="19650" y="1652"/>
                    <a:pt x="19650" y="1652"/>
                    <a:pt x="19650" y="1652"/>
                  </a:cubicBezTo>
                  <a:cubicBezTo>
                    <a:pt x="19500" y="4367"/>
                    <a:pt x="18750" y="6374"/>
                    <a:pt x="17700" y="7908"/>
                  </a:cubicBezTo>
                  <a:cubicBezTo>
                    <a:pt x="17700" y="7908"/>
                    <a:pt x="17700" y="7908"/>
                    <a:pt x="17700" y="7908"/>
                  </a:cubicBezTo>
                  <a:cubicBezTo>
                    <a:pt x="16500" y="9443"/>
                    <a:pt x="15000" y="10387"/>
                    <a:pt x="13500" y="10977"/>
                  </a:cubicBezTo>
                  <a:cubicBezTo>
                    <a:pt x="15000" y="11567"/>
                    <a:pt x="16500" y="12630"/>
                    <a:pt x="17700" y="14046"/>
                  </a:cubicBezTo>
                  <a:cubicBezTo>
                    <a:pt x="17700" y="14164"/>
                    <a:pt x="17700" y="14164"/>
                    <a:pt x="17700" y="14164"/>
                  </a:cubicBezTo>
                  <a:cubicBezTo>
                    <a:pt x="18750" y="15580"/>
                    <a:pt x="19500" y="17469"/>
                    <a:pt x="19650" y="19948"/>
                  </a:cubicBezTo>
                  <a:cubicBezTo>
                    <a:pt x="20550" y="19948"/>
                    <a:pt x="20550" y="19948"/>
                    <a:pt x="20550" y="19948"/>
                  </a:cubicBezTo>
                  <a:cubicBezTo>
                    <a:pt x="21000" y="19948"/>
                    <a:pt x="21600" y="20302"/>
                    <a:pt x="21600" y="20774"/>
                  </a:cubicBezTo>
                  <a:cubicBezTo>
                    <a:pt x="21600" y="21246"/>
                    <a:pt x="21000" y="21600"/>
                    <a:pt x="20550" y="21600"/>
                  </a:cubicBezTo>
                  <a:cubicBezTo>
                    <a:pt x="1050" y="21600"/>
                    <a:pt x="1050" y="21600"/>
                    <a:pt x="1050" y="21600"/>
                  </a:cubicBezTo>
                  <a:cubicBezTo>
                    <a:pt x="450" y="21600"/>
                    <a:pt x="0" y="21246"/>
                    <a:pt x="0" y="20774"/>
                  </a:cubicBezTo>
                  <a:cubicBezTo>
                    <a:pt x="0" y="20302"/>
                    <a:pt x="450" y="19948"/>
                    <a:pt x="1050" y="19948"/>
                  </a:cubicBezTo>
                  <a:cubicBezTo>
                    <a:pt x="1950" y="19948"/>
                    <a:pt x="1950" y="19948"/>
                    <a:pt x="1950" y="19948"/>
                  </a:cubicBezTo>
                  <a:cubicBezTo>
                    <a:pt x="2100" y="17469"/>
                    <a:pt x="2850" y="15580"/>
                    <a:pt x="3900" y="14164"/>
                  </a:cubicBezTo>
                  <a:cubicBezTo>
                    <a:pt x="3900" y="14046"/>
                    <a:pt x="3900" y="14046"/>
                    <a:pt x="3900" y="14046"/>
                  </a:cubicBezTo>
                  <a:cubicBezTo>
                    <a:pt x="4950" y="12630"/>
                    <a:pt x="6450" y="11567"/>
                    <a:pt x="8100" y="10977"/>
                  </a:cubicBezTo>
                  <a:cubicBezTo>
                    <a:pt x="6450" y="10387"/>
                    <a:pt x="4950" y="9443"/>
                    <a:pt x="3900" y="7908"/>
                  </a:cubicBezTo>
                  <a:cubicBezTo>
                    <a:pt x="3900" y="7908"/>
                    <a:pt x="3900" y="7908"/>
                    <a:pt x="3900" y="7908"/>
                  </a:cubicBezTo>
                  <a:cubicBezTo>
                    <a:pt x="2700" y="6374"/>
                    <a:pt x="2100" y="4367"/>
                    <a:pt x="1950" y="1652"/>
                  </a:cubicBezTo>
                  <a:cubicBezTo>
                    <a:pt x="1050" y="1652"/>
                    <a:pt x="1050" y="1652"/>
                    <a:pt x="1050" y="1652"/>
                  </a:cubicBezTo>
                  <a:close/>
                  <a:moveTo>
                    <a:pt x="18150" y="19948"/>
                  </a:moveTo>
                  <a:cubicBezTo>
                    <a:pt x="18150" y="19948"/>
                    <a:pt x="18150" y="19948"/>
                    <a:pt x="18150" y="19948"/>
                  </a:cubicBezTo>
                  <a:cubicBezTo>
                    <a:pt x="17550" y="18295"/>
                    <a:pt x="16200" y="16997"/>
                    <a:pt x="14700" y="16289"/>
                  </a:cubicBezTo>
                  <a:cubicBezTo>
                    <a:pt x="13500" y="15698"/>
                    <a:pt x="12150" y="15462"/>
                    <a:pt x="10800" y="15462"/>
                  </a:cubicBezTo>
                  <a:cubicBezTo>
                    <a:pt x="9450" y="15462"/>
                    <a:pt x="8100" y="15698"/>
                    <a:pt x="6900" y="16289"/>
                  </a:cubicBezTo>
                  <a:cubicBezTo>
                    <a:pt x="5250" y="16997"/>
                    <a:pt x="3900" y="18295"/>
                    <a:pt x="3300" y="19948"/>
                  </a:cubicBezTo>
                  <a:cubicBezTo>
                    <a:pt x="18150" y="19948"/>
                    <a:pt x="18150" y="19948"/>
                    <a:pt x="18150" y="19948"/>
                  </a:cubicBezTo>
                  <a:close/>
                  <a:moveTo>
                    <a:pt x="3750" y="17233"/>
                  </a:moveTo>
                  <a:cubicBezTo>
                    <a:pt x="3750" y="17233"/>
                    <a:pt x="3750" y="17233"/>
                    <a:pt x="3750" y="17233"/>
                  </a:cubicBezTo>
                  <a:cubicBezTo>
                    <a:pt x="4500" y="16407"/>
                    <a:pt x="5250" y="15816"/>
                    <a:pt x="6300" y="15344"/>
                  </a:cubicBezTo>
                  <a:cubicBezTo>
                    <a:pt x="7650" y="14754"/>
                    <a:pt x="9150" y="14400"/>
                    <a:pt x="10800" y="14400"/>
                  </a:cubicBezTo>
                  <a:cubicBezTo>
                    <a:pt x="12300" y="14400"/>
                    <a:pt x="13950" y="14754"/>
                    <a:pt x="15300" y="15344"/>
                  </a:cubicBezTo>
                  <a:cubicBezTo>
                    <a:pt x="16200" y="15816"/>
                    <a:pt x="17100" y="16407"/>
                    <a:pt x="17850" y="17233"/>
                  </a:cubicBezTo>
                  <a:cubicBezTo>
                    <a:pt x="17550" y="16170"/>
                    <a:pt x="17100" y="15344"/>
                    <a:pt x="16500" y="14636"/>
                  </a:cubicBezTo>
                  <a:cubicBezTo>
                    <a:pt x="16500" y="14636"/>
                    <a:pt x="16500" y="14636"/>
                    <a:pt x="16500" y="14636"/>
                  </a:cubicBezTo>
                  <a:cubicBezTo>
                    <a:pt x="15300" y="12866"/>
                    <a:pt x="13500" y="11921"/>
                    <a:pt x="11550" y="11449"/>
                  </a:cubicBezTo>
                  <a:cubicBezTo>
                    <a:pt x="11550" y="11449"/>
                    <a:pt x="11550" y="11449"/>
                    <a:pt x="11550" y="11449"/>
                  </a:cubicBezTo>
                  <a:cubicBezTo>
                    <a:pt x="11550" y="11449"/>
                    <a:pt x="11550" y="11449"/>
                    <a:pt x="11550" y="11449"/>
                  </a:cubicBezTo>
                  <a:cubicBezTo>
                    <a:pt x="11550" y="11449"/>
                    <a:pt x="11400" y="11449"/>
                    <a:pt x="11400" y="11331"/>
                  </a:cubicBezTo>
                  <a:cubicBezTo>
                    <a:pt x="11400" y="11331"/>
                    <a:pt x="11400" y="11331"/>
                    <a:pt x="11400" y="11331"/>
                  </a:cubicBezTo>
                  <a:cubicBezTo>
                    <a:pt x="11400" y="11331"/>
                    <a:pt x="11400" y="11331"/>
                    <a:pt x="11400" y="11331"/>
                  </a:cubicBezTo>
                  <a:cubicBezTo>
                    <a:pt x="11400" y="11331"/>
                    <a:pt x="11400" y="11331"/>
                    <a:pt x="11400" y="11331"/>
                  </a:cubicBezTo>
                  <a:cubicBezTo>
                    <a:pt x="11250" y="11331"/>
                    <a:pt x="11250" y="11331"/>
                    <a:pt x="11250" y="11331"/>
                  </a:cubicBezTo>
                  <a:cubicBezTo>
                    <a:pt x="11250" y="11331"/>
                    <a:pt x="11250" y="11331"/>
                    <a:pt x="11250" y="11331"/>
                  </a:cubicBezTo>
                  <a:cubicBezTo>
                    <a:pt x="11250" y="11213"/>
                    <a:pt x="11250" y="11213"/>
                    <a:pt x="11250" y="11213"/>
                  </a:cubicBezTo>
                  <a:cubicBezTo>
                    <a:pt x="11250" y="11213"/>
                    <a:pt x="11250" y="11213"/>
                    <a:pt x="11250" y="11213"/>
                  </a:cubicBezTo>
                  <a:cubicBezTo>
                    <a:pt x="11250" y="11213"/>
                    <a:pt x="11250" y="11095"/>
                    <a:pt x="11250" y="11095"/>
                  </a:cubicBezTo>
                  <a:cubicBezTo>
                    <a:pt x="11100" y="11095"/>
                    <a:pt x="11100" y="11095"/>
                    <a:pt x="11100" y="11095"/>
                  </a:cubicBezTo>
                  <a:cubicBezTo>
                    <a:pt x="11100" y="11095"/>
                    <a:pt x="11100" y="11095"/>
                    <a:pt x="11100" y="11095"/>
                  </a:cubicBezTo>
                  <a:cubicBezTo>
                    <a:pt x="11100" y="10977"/>
                    <a:pt x="11100" y="10977"/>
                    <a:pt x="11100" y="10977"/>
                  </a:cubicBezTo>
                  <a:cubicBezTo>
                    <a:pt x="11100" y="10977"/>
                    <a:pt x="11100" y="10977"/>
                    <a:pt x="11100" y="10977"/>
                  </a:cubicBezTo>
                  <a:cubicBezTo>
                    <a:pt x="11100" y="10977"/>
                    <a:pt x="11100" y="10977"/>
                    <a:pt x="11100" y="10977"/>
                  </a:cubicBezTo>
                  <a:cubicBezTo>
                    <a:pt x="11100" y="10977"/>
                    <a:pt x="11100" y="10977"/>
                    <a:pt x="11100" y="10977"/>
                  </a:cubicBezTo>
                  <a:cubicBezTo>
                    <a:pt x="11250" y="10859"/>
                    <a:pt x="11250" y="10859"/>
                    <a:pt x="11250" y="10859"/>
                  </a:cubicBezTo>
                  <a:cubicBezTo>
                    <a:pt x="11250" y="10859"/>
                    <a:pt x="11250" y="10859"/>
                    <a:pt x="11250" y="10741"/>
                  </a:cubicBezTo>
                  <a:cubicBezTo>
                    <a:pt x="11250" y="10741"/>
                    <a:pt x="11250" y="10741"/>
                    <a:pt x="11250" y="10741"/>
                  </a:cubicBezTo>
                  <a:cubicBezTo>
                    <a:pt x="11250" y="10741"/>
                    <a:pt x="11250" y="10741"/>
                    <a:pt x="11250" y="10741"/>
                  </a:cubicBezTo>
                  <a:cubicBezTo>
                    <a:pt x="11250" y="10623"/>
                    <a:pt x="11250" y="10623"/>
                    <a:pt x="11250" y="10623"/>
                  </a:cubicBezTo>
                  <a:cubicBezTo>
                    <a:pt x="11400" y="10623"/>
                    <a:pt x="11400" y="10623"/>
                    <a:pt x="11400" y="10623"/>
                  </a:cubicBezTo>
                  <a:cubicBezTo>
                    <a:pt x="11400" y="10623"/>
                    <a:pt x="11400" y="10623"/>
                    <a:pt x="11400" y="10623"/>
                  </a:cubicBezTo>
                  <a:cubicBezTo>
                    <a:pt x="11400" y="10623"/>
                    <a:pt x="11400" y="10623"/>
                    <a:pt x="11400" y="10623"/>
                  </a:cubicBezTo>
                  <a:cubicBezTo>
                    <a:pt x="11400" y="10623"/>
                    <a:pt x="11400" y="10623"/>
                    <a:pt x="11400" y="10623"/>
                  </a:cubicBezTo>
                  <a:cubicBezTo>
                    <a:pt x="11400" y="10623"/>
                    <a:pt x="11550" y="10623"/>
                    <a:pt x="11550" y="10505"/>
                  </a:cubicBezTo>
                  <a:cubicBezTo>
                    <a:pt x="11550" y="10505"/>
                    <a:pt x="11550" y="10505"/>
                    <a:pt x="11550" y="10505"/>
                  </a:cubicBezTo>
                  <a:cubicBezTo>
                    <a:pt x="11550" y="10505"/>
                    <a:pt x="11550" y="10505"/>
                    <a:pt x="11550" y="10505"/>
                  </a:cubicBezTo>
                  <a:cubicBezTo>
                    <a:pt x="13500" y="10033"/>
                    <a:pt x="15300" y="9207"/>
                    <a:pt x="16500" y="7436"/>
                  </a:cubicBezTo>
                  <a:cubicBezTo>
                    <a:pt x="16500" y="7436"/>
                    <a:pt x="16500" y="7436"/>
                    <a:pt x="16500" y="7436"/>
                  </a:cubicBezTo>
                  <a:cubicBezTo>
                    <a:pt x="17550" y="6020"/>
                    <a:pt x="18300" y="4131"/>
                    <a:pt x="18300" y="1652"/>
                  </a:cubicBezTo>
                  <a:cubicBezTo>
                    <a:pt x="3150" y="1652"/>
                    <a:pt x="3150" y="1652"/>
                    <a:pt x="3150" y="1652"/>
                  </a:cubicBezTo>
                  <a:cubicBezTo>
                    <a:pt x="3300" y="4131"/>
                    <a:pt x="3900" y="6020"/>
                    <a:pt x="4950" y="7436"/>
                  </a:cubicBezTo>
                  <a:cubicBezTo>
                    <a:pt x="4950" y="7436"/>
                    <a:pt x="4950" y="7436"/>
                    <a:pt x="4950" y="7436"/>
                  </a:cubicBezTo>
                  <a:cubicBezTo>
                    <a:pt x="6300" y="9207"/>
                    <a:pt x="8100" y="10033"/>
                    <a:pt x="9900" y="10505"/>
                  </a:cubicBezTo>
                  <a:cubicBezTo>
                    <a:pt x="10050" y="10505"/>
                    <a:pt x="10050" y="10505"/>
                    <a:pt x="10050" y="10505"/>
                  </a:cubicBezTo>
                  <a:cubicBezTo>
                    <a:pt x="10050" y="10505"/>
                    <a:pt x="10050" y="10505"/>
                    <a:pt x="10050" y="10505"/>
                  </a:cubicBezTo>
                  <a:cubicBezTo>
                    <a:pt x="10050" y="10623"/>
                    <a:pt x="10050" y="10623"/>
                    <a:pt x="10200" y="10623"/>
                  </a:cubicBezTo>
                  <a:cubicBezTo>
                    <a:pt x="10200" y="10623"/>
                    <a:pt x="10200" y="10623"/>
                    <a:pt x="10200" y="10623"/>
                  </a:cubicBezTo>
                  <a:cubicBezTo>
                    <a:pt x="10200" y="10623"/>
                    <a:pt x="10200" y="10623"/>
                    <a:pt x="10200" y="10623"/>
                  </a:cubicBezTo>
                  <a:cubicBezTo>
                    <a:pt x="10200" y="10623"/>
                    <a:pt x="10200" y="10623"/>
                    <a:pt x="10200" y="10623"/>
                  </a:cubicBezTo>
                  <a:cubicBezTo>
                    <a:pt x="10200" y="10623"/>
                    <a:pt x="10200" y="10623"/>
                    <a:pt x="10200" y="10623"/>
                  </a:cubicBezTo>
                  <a:cubicBezTo>
                    <a:pt x="10200" y="10741"/>
                    <a:pt x="10200" y="10741"/>
                    <a:pt x="10200" y="10741"/>
                  </a:cubicBezTo>
                  <a:cubicBezTo>
                    <a:pt x="10200" y="10741"/>
                    <a:pt x="10350" y="10741"/>
                    <a:pt x="10350" y="10741"/>
                  </a:cubicBezTo>
                  <a:cubicBezTo>
                    <a:pt x="10350" y="10741"/>
                    <a:pt x="10350" y="10741"/>
                    <a:pt x="10350" y="10741"/>
                  </a:cubicBezTo>
                  <a:cubicBezTo>
                    <a:pt x="10350" y="10859"/>
                    <a:pt x="10350" y="10859"/>
                    <a:pt x="10350" y="10859"/>
                  </a:cubicBezTo>
                  <a:cubicBezTo>
                    <a:pt x="10350" y="10977"/>
                    <a:pt x="10350" y="10977"/>
                    <a:pt x="10350" y="10977"/>
                  </a:cubicBezTo>
                  <a:cubicBezTo>
                    <a:pt x="10350" y="10977"/>
                    <a:pt x="10350" y="10977"/>
                    <a:pt x="10350" y="10977"/>
                  </a:cubicBezTo>
                  <a:cubicBezTo>
                    <a:pt x="10350" y="10977"/>
                    <a:pt x="10350" y="10977"/>
                    <a:pt x="10350" y="10977"/>
                  </a:cubicBezTo>
                  <a:cubicBezTo>
                    <a:pt x="10350" y="10977"/>
                    <a:pt x="10350" y="10977"/>
                    <a:pt x="10350" y="10977"/>
                  </a:cubicBezTo>
                  <a:cubicBezTo>
                    <a:pt x="10350" y="11095"/>
                    <a:pt x="10350" y="11095"/>
                    <a:pt x="10350" y="11095"/>
                  </a:cubicBezTo>
                  <a:cubicBezTo>
                    <a:pt x="10350" y="11095"/>
                    <a:pt x="10350" y="11095"/>
                    <a:pt x="10350" y="11095"/>
                  </a:cubicBezTo>
                  <a:cubicBezTo>
                    <a:pt x="10350" y="11095"/>
                    <a:pt x="10350" y="11095"/>
                    <a:pt x="10350" y="11095"/>
                  </a:cubicBezTo>
                  <a:cubicBezTo>
                    <a:pt x="10350" y="11095"/>
                    <a:pt x="10350" y="11213"/>
                    <a:pt x="10350" y="11213"/>
                  </a:cubicBezTo>
                  <a:cubicBezTo>
                    <a:pt x="10350" y="11213"/>
                    <a:pt x="10350" y="11213"/>
                    <a:pt x="10350" y="11213"/>
                  </a:cubicBezTo>
                  <a:cubicBezTo>
                    <a:pt x="10350" y="11213"/>
                    <a:pt x="10200" y="11331"/>
                    <a:pt x="10200" y="11331"/>
                  </a:cubicBezTo>
                  <a:cubicBezTo>
                    <a:pt x="10200" y="11331"/>
                    <a:pt x="10200" y="11331"/>
                    <a:pt x="10200" y="11331"/>
                  </a:cubicBezTo>
                  <a:cubicBezTo>
                    <a:pt x="10200" y="11331"/>
                    <a:pt x="10200" y="11331"/>
                    <a:pt x="10200" y="11331"/>
                  </a:cubicBezTo>
                  <a:cubicBezTo>
                    <a:pt x="10200" y="11331"/>
                    <a:pt x="10200" y="11331"/>
                    <a:pt x="10200" y="11331"/>
                  </a:cubicBezTo>
                  <a:cubicBezTo>
                    <a:pt x="10200" y="11331"/>
                    <a:pt x="10200" y="11331"/>
                    <a:pt x="10200" y="11331"/>
                  </a:cubicBezTo>
                  <a:cubicBezTo>
                    <a:pt x="10200" y="11331"/>
                    <a:pt x="10200" y="11331"/>
                    <a:pt x="10200" y="11331"/>
                  </a:cubicBezTo>
                  <a:cubicBezTo>
                    <a:pt x="10050" y="11449"/>
                    <a:pt x="10050" y="11449"/>
                    <a:pt x="10050" y="11449"/>
                  </a:cubicBezTo>
                  <a:cubicBezTo>
                    <a:pt x="10050" y="11449"/>
                    <a:pt x="10050" y="11449"/>
                    <a:pt x="10050" y="11449"/>
                  </a:cubicBezTo>
                  <a:cubicBezTo>
                    <a:pt x="9900" y="11449"/>
                    <a:pt x="9900" y="11449"/>
                    <a:pt x="9900" y="11449"/>
                  </a:cubicBezTo>
                  <a:cubicBezTo>
                    <a:pt x="8100" y="11921"/>
                    <a:pt x="6300" y="12866"/>
                    <a:pt x="4950" y="14636"/>
                  </a:cubicBezTo>
                  <a:cubicBezTo>
                    <a:pt x="4950" y="14636"/>
                    <a:pt x="4950" y="14636"/>
                    <a:pt x="4950" y="14636"/>
                  </a:cubicBezTo>
                  <a:cubicBezTo>
                    <a:pt x="4500" y="15344"/>
                    <a:pt x="4050" y="16170"/>
                    <a:pt x="3750" y="17233"/>
                  </a:cubicBezTo>
                  <a:close/>
                  <a:moveTo>
                    <a:pt x="5250" y="5902"/>
                  </a:moveTo>
                  <a:cubicBezTo>
                    <a:pt x="5250" y="5902"/>
                    <a:pt x="5250" y="5902"/>
                    <a:pt x="5250" y="5902"/>
                  </a:cubicBezTo>
                  <a:cubicBezTo>
                    <a:pt x="5700" y="6846"/>
                    <a:pt x="6300" y="7672"/>
                    <a:pt x="7200" y="8380"/>
                  </a:cubicBezTo>
                  <a:cubicBezTo>
                    <a:pt x="8100" y="8970"/>
                    <a:pt x="9000" y="9443"/>
                    <a:pt x="10200" y="9679"/>
                  </a:cubicBezTo>
                  <a:cubicBezTo>
                    <a:pt x="10200" y="9679"/>
                    <a:pt x="10200" y="9679"/>
                    <a:pt x="10200" y="9679"/>
                  </a:cubicBezTo>
                  <a:cubicBezTo>
                    <a:pt x="10200" y="9679"/>
                    <a:pt x="10200" y="9679"/>
                    <a:pt x="10200" y="9679"/>
                  </a:cubicBezTo>
                  <a:cubicBezTo>
                    <a:pt x="10500" y="9797"/>
                    <a:pt x="10500" y="9797"/>
                    <a:pt x="10500" y="9797"/>
                  </a:cubicBezTo>
                  <a:cubicBezTo>
                    <a:pt x="10500" y="9797"/>
                    <a:pt x="10500" y="9797"/>
                    <a:pt x="10500" y="9797"/>
                  </a:cubicBezTo>
                  <a:cubicBezTo>
                    <a:pt x="10500" y="9797"/>
                    <a:pt x="10500" y="9797"/>
                    <a:pt x="10650" y="9797"/>
                  </a:cubicBezTo>
                  <a:cubicBezTo>
                    <a:pt x="10650" y="9797"/>
                    <a:pt x="10650" y="9797"/>
                    <a:pt x="10650" y="9797"/>
                  </a:cubicBezTo>
                  <a:cubicBezTo>
                    <a:pt x="10800" y="9915"/>
                    <a:pt x="10950" y="9797"/>
                    <a:pt x="11100" y="9797"/>
                  </a:cubicBezTo>
                  <a:cubicBezTo>
                    <a:pt x="11100" y="9797"/>
                    <a:pt x="11100" y="9797"/>
                    <a:pt x="11100" y="9797"/>
                  </a:cubicBezTo>
                  <a:cubicBezTo>
                    <a:pt x="11250" y="9679"/>
                    <a:pt x="11250" y="9679"/>
                    <a:pt x="11250" y="9679"/>
                  </a:cubicBezTo>
                  <a:cubicBezTo>
                    <a:pt x="11250" y="9679"/>
                    <a:pt x="11250" y="9679"/>
                    <a:pt x="11250" y="9679"/>
                  </a:cubicBezTo>
                  <a:cubicBezTo>
                    <a:pt x="11250" y="9679"/>
                    <a:pt x="11250" y="9679"/>
                    <a:pt x="11250" y="9679"/>
                  </a:cubicBezTo>
                  <a:cubicBezTo>
                    <a:pt x="12450" y="9443"/>
                    <a:pt x="13500" y="8970"/>
                    <a:pt x="14250" y="8380"/>
                  </a:cubicBezTo>
                  <a:cubicBezTo>
                    <a:pt x="14250" y="8380"/>
                    <a:pt x="14250" y="8380"/>
                    <a:pt x="14250" y="8380"/>
                  </a:cubicBezTo>
                  <a:cubicBezTo>
                    <a:pt x="15150" y="7672"/>
                    <a:pt x="15900" y="6846"/>
                    <a:pt x="16350" y="5902"/>
                  </a:cubicBezTo>
                  <a:cubicBezTo>
                    <a:pt x="16500" y="5666"/>
                    <a:pt x="16200" y="5311"/>
                    <a:pt x="15900" y="5193"/>
                  </a:cubicBezTo>
                  <a:cubicBezTo>
                    <a:pt x="15600" y="5193"/>
                    <a:pt x="15300" y="5311"/>
                    <a:pt x="15150" y="5548"/>
                  </a:cubicBezTo>
                  <a:cubicBezTo>
                    <a:pt x="14700" y="6374"/>
                    <a:pt x="14250" y="7082"/>
                    <a:pt x="13500" y="7672"/>
                  </a:cubicBezTo>
                  <a:cubicBezTo>
                    <a:pt x="12750" y="8144"/>
                    <a:pt x="12000" y="8498"/>
                    <a:pt x="10950" y="8734"/>
                  </a:cubicBezTo>
                  <a:cubicBezTo>
                    <a:pt x="10950" y="8734"/>
                    <a:pt x="10950" y="8734"/>
                    <a:pt x="10950" y="8734"/>
                  </a:cubicBezTo>
                  <a:cubicBezTo>
                    <a:pt x="10950" y="8734"/>
                    <a:pt x="10950" y="8734"/>
                    <a:pt x="10950" y="8734"/>
                  </a:cubicBezTo>
                  <a:cubicBezTo>
                    <a:pt x="10800" y="8852"/>
                    <a:pt x="10800" y="8852"/>
                    <a:pt x="10800" y="8852"/>
                  </a:cubicBezTo>
                  <a:cubicBezTo>
                    <a:pt x="10800" y="8852"/>
                    <a:pt x="10800" y="8852"/>
                    <a:pt x="10800" y="8852"/>
                  </a:cubicBezTo>
                  <a:cubicBezTo>
                    <a:pt x="10650" y="8852"/>
                    <a:pt x="10650" y="8852"/>
                    <a:pt x="10650" y="8852"/>
                  </a:cubicBezTo>
                  <a:cubicBezTo>
                    <a:pt x="10650" y="8734"/>
                    <a:pt x="10650" y="8734"/>
                    <a:pt x="10650" y="8734"/>
                  </a:cubicBezTo>
                  <a:cubicBezTo>
                    <a:pt x="10650" y="8734"/>
                    <a:pt x="10650" y="8734"/>
                    <a:pt x="10650" y="8734"/>
                  </a:cubicBezTo>
                  <a:cubicBezTo>
                    <a:pt x="9600" y="8498"/>
                    <a:pt x="8700" y="8144"/>
                    <a:pt x="8100" y="7672"/>
                  </a:cubicBezTo>
                  <a:cubicBezTo>
                    <a:pt x="7350" y="7082"/>
                    <a:pt x="6750" y="6374"/>
                    <a:pt x="6450" y="5548"/>
                  </a:cubicBezTo>
                  <a:cubicBezTo>
                    <a:pt x="6300" y="5311"/>
                    <a:pt x="6000" y="5193"/>
                    <a:pt x="5550" y="5193"/>
                  </a:cubicBezTo>
                  <a:cubicBezTo>
                    <a:pt x="5250" y="5311"/>
                    <a:pt x="5100" y="5666"/>
                    <a:pt x="5250" y="5902"/>
                  </a:cubicBezTo>
                  <a:close/>
                  <a:moveTo>
                    <a:pt x="10950" y="8734"/>
                  </a:moveTo>
                  <a:cubicBezTo>
                    <a:pt x="10950" y="8734"/>
                    <a:pt x="10950" y="8734"/>
                    <a:pt x="10950" y="8734"/>
                  </a:cubicBezTo>
                  <a:cubicBezTo>
                    <a:pt x="10950" y="8734"/>
                    <a:pt x="10950" y="8734"/>
                    <a:pt x="10950" y="8734"/>
                  </a:cubicBezTo>
                  <a:cubicBezTo>
                    <a:pt x="10950" y="8734"/>
                    <a:pt x="10950" y="8734"/>
                    <a:pt x="10950" y="8734"/>
                  </a:cubicBezTo>
                  <a:close/>
                </a:path>
              </a:pathLst>
            </a:custGeom>
            <a:solidFill>
              <a:srgbClr val="97D1C5"/>
            </a:solidFill>
            <a:ln w="12700">
              <a:solidFill>
                <a:srgbClr val="97D1C5"/>
              </a:solidFill>
              <a:miter lim="400000"/>
            </a:ln>
          </p:spPr>
          <p:txBody>
            <a:bodyPr tIns="91439" bIns="91439"/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cs typeface="+mn-ea"/>
                <a:sym typeface="+mn-lt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794885" y="1855063"/>
              <a:ext cx="4618363" cy="1235854"/>
              <a:chOff x="4522796" y="2490089"/>
              <a:chExt cx="4618363" cy="123585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5053781" y="2933162"/>
                <a:ext cx="4087378" cy="7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  <a:sym typeface="+mn-lt"/>
                  </a:rPr>
                  <a:t>此模块主要实现了用户对故障充电的检修和维护记录功能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 flipH="1">
                <a:off x="4522796" y="2490089"/>
                <a:ext cx="2491999" cy="4001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  <a:sym typeface="+mn-lt"/>
                  </a:rPr>
                  <a:t>电桩维护</a:t>
                </a: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1174618" y="4721814"/>
            <a:ext cx="4618363" cy="1270847"/>
            <a:chOff x="794885" y="1820070"/>
            <a:chExt cx="4618363" cy="1270847"/>
          </a:xfrm>
        </p:grpSpPr>
        <p:sp>
          <p:nvSpPr>
            <p:cNvPr id="25" name="Freeform 28"/>
            <p:cNvSpPr/>
            <p:nvPr/>
          </p:nvSpPr>
          <p:spPr>
            <a:xfrm>
              <a:off x="794885" y="1820070"/>
              <a:ext cx="412123" cy="52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0" y="1652"/>
                  </a:moveTo>
                  <a:cubicBezTo>
                    <a:pt x="450" y="1652"/>
                    <a:pt x="0" y="1298"/>
                    <a:pt x="0" y="826"/>
                  </a:cubicBezTo>
                  <a:cubicBezTo>
                    <a:pt x="0" y="354"/>
                    <a:pt x="450" y="0"/>
                    <a:pt x="10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21000" y="0"/>
                    <a:pt x="21600" y="354"/>
                    <a:pt x="21600" y="826"/>
                  </a:cubicBezTo>
                  <a:cubicBezTo>
                    <a:pt x="21600" y="1298"/>
                    <a:pt x="21000" y="1652"/>
                    <a:pt x="20550" y="1652"/>
                  </a:cubicBezTo>
                  <a:cubicBezTo>
                    <a:pt x="19650" y="1652"/>
                    <a:pt x="19650" y="1652"/>
                    <a:pt x="19650" y="1652"/>
                  </a:cubicBezTo>
                  <a:cubicBezTo>
                    <a:pt x="19500" y="4367"/>
                    <a:pt x="18750" y="6374"/>
                    <a:pt x="17700" y="7908"/>
                  </a:cubicBezTo>
                  <a:cubicBezTo>
                    <a:pt x="17700" y="7908"/>
                    <a:pt x="17700" y="7908"/>
                    <a:pt x="17700" y="7908"/>
                  </a:cubicBezTo>
                  <a:cubicBezTo>
                    <a:pt x="16500" y="9443"/>
                    <a:pt x="15000" y="10387"/>
                    <a:pt x="13500" y="10977"/>
                  </a:cubicBezTo>
                  <a:cubicBezTo>
                    <a:pt x="15000" y="11567"/>
                    <a:pt x="16500" y="12630"/>
                    <a:pt x="17700" y="14046"/>
                  </a:cubicBezTo>
                  <a:cubicBezTo>
                    <a:pt x="17700" y="14164"/>
                    <a:pt x="17700" y="14164"/>
                    <a:pt x="17700" y="14164"/>
                  </a:cubicBezTo>
                  <a:cubicBezTo>
                    <a:pt x="18750" y="15580"/>
                    <a:pt x="19500" y="17469"/>
                    <a:pt x="19650" y="19948"/>
                  </a:cubicBezTo>
                  <a:cubicBezTo>
                    <a:pt x="20550" y="19948"/>
                    <a:pt x="20550" y="19948"/>
                    <a:pt x="20550" y="19948"/>
                  </a:cubicBezTo>
                  <a:cubicBezTo>
                    <a:pt x="21000" y="19948"/>
                    <a:pt x="21600" y="20302"/>
                    <a:pt x="21600" y="20774"/>
                  </a:cubicBezTo>
                  <a:cubicBezTo>
                    <a:pt x="21600" y="21246"/>
                    <a:pt x="21000" y="21600"/>
                    <a:pt x="20550" y="21600"/>
                  </a:cubicBezTo>
                  <a:cubicBezTo>
                    <a:pt x="1050" y="21600"/>
                    <a:pt x="1050" y="21600"/>
                    <a:pt x="1050" y="21600"/>
                  </a:cubicBezTo>
                  <a:cubicBezTo>
                    <a:pt x="450" y="21600"/>
                    <a:pt x="0" y="21246"/>
                    <a:pt x="0" y="20774"/>
                  </a:cubicBezTo>
                  <a:cubicBezTo>
                    <a:pt x="0" y="20302"/>
                    <a:pt x="450" y="19948"/>
                    <a:pt x="1050" y="19948"/>
                  </a:cubicBezTo>
                  <a:cubicBezTo>
                    <a:pt x="1950" y="19948"/>
                    <a:pt x="1950" y="19948"/>
                    <a:pt x="1950" y="19948"/>
                  </a:cubicBezTo>
                  <a:cubicBezTo>
                    <a:pt x="2100" y="17469"/>
                    <a:pt x="2850" y="15580"/>
                    <a:pt x="3900" y="14164"/>
                  </a:cubicBezTo>
                  <a:cubicBezTo>
                    <a:pt x="3900" y="14046"/>
                    <a:pt x="3900" y="14046"/>
                    <a:pt x="3900" y="14046"/>
                  </a:cubicBezTo>
                  <a:cubicBezTo>
                    <a:pt x="4950" y="12630"/>
                    <a:pt x="6450" y="11567"/>
                    <a:pt x="8100" y="10977"/>
                  </a:cubicBezTo>
                  <a:cubicBezTo>
                    <a:pt x="6450" y="10387"/>
                    <a:pt x="4950" y="9443"/>
                    <a:pt x="3900" y="7908"/>
                  </a:cubicBezTo>
                  <a:cubicBezTo>
                    <a:pt x="3900" y="7908"/>
                    <a:pt x="3900" y="7908"/>
                    <a:pt x="3900" y="7908"/>
                  </a:cubicBezTo>
                  <a:cubicBezTo>
                    <a:pt x="2700" y="6374"/>
                    <a:pt x="2100" y="4367"/>
                    <a:pt x="1950" y="1652"/>
                  </a:cubicBezTo>
                  <a:cubicBezTo>
                    <a:pt x="1050" y="1652"/>
                    <a:pt x="1050" y="1652"/>
                    <a:pt x="1050" y="1652"/>
                  </a:cubicBezTo>
                  <a:close/>
                  <a:moveTo>
                    <a:pt x="18150" y="19948"/>
                  </a:moveTo>
                  <a:cubicBezTo>
                    <a:pt x="18150" y="19948"/>
                    <a:pt x="18150" y="19948"/>
                    <a:pt x="18150" y="19948"/>
                  </a:cubicBezTo>
                  <a:cubicBezTo>
                    <a:pt x="17550" y="18295"/>
                    <a:pt x="16200" y="16997"/>
                    <a:pt x="14700" y="16289"/>
                  </a:cubicBezTo>
                  <a:cubicBezTo>
                    <a:pt x="13500" y="15698"/>
                    <a:pt x="12150" y="15462"/>
                    <a:pt x="10800" y="15462"/>
                  </a:cubicBezTo>
                  <a:cubicBezTo>
                    <a:pt x="9450" y="15462"/>
                    <a:pt x="8100" y="15698"/>
                    <a:pt x="6900" y="16289"/>
                  </a:cubicBezTo>
                  <a:cubicBezTo>
                    <a:pt x="5250" y="16997"/>
                    <a:pt x="3900" y="18295"/>
                    <a:pt x="3300" y="19948"/>
                  </a:cubicBezTo>
                  <a:cubicBezTo>
                    <a:pt x="18150" y="19948"/>
                    <a:pt x="18150" y="19948"/>
                    <a:pt x="18150" y="19948"/>
                  </a:cubicBezTo>
                  <a:close/>
                  <a:moveTo>
                    <a:pt x="3750" y="17233"/>
                  </a:moveTo>
                  <a:cubicBezTo>
                    <a:pt x="3750" y="17233"/>
                    <a:pt x="3750" y="17233"/>
                    <a:pt x="3750" y="17233"/>
                  </a:cubicBezTo>
                  <a:cubicBezTo>
                    <a:pt x="4500" y="16407"/>
                    <a:pt x="5250" y="15816"/>
                    <a:pt x="6300" y="15344"/>
                  </a:cubicBezTo>
                  <a:cubicBezTo>
                    <a:pt x="7650" y="14754"/>
                    <a:pt x="9150" y="14400"/>
                    <a:pt x="10800" y="14400"/>
                  </a:cubicBezTo>
                  <a:cubicBezTo>
                    <a:pt x="12300" y="14400"/>
                    <a:pt x="13950" y="14754"/>
                    <a:pt x="15300" y="15344"/>
                  </a:cubicBezTo>
                  <a:cubicBezTo>
                    <a:pt x="16200" y="15816"/>
                    <a:pt x="17100" y="16407"/>
                    <a:pt x="17850" y="17233"/>
                  </a:cubicBezTo>
                  <a:cubicBezTo>
                    <a:pt x="17550" y="16170"/>
                    <a:pt x="17100" y="15344"/>
                    <a:pt x="16500" y="14636"/>
                  </a:cubicBezTo>
                  <a:cubicBezTo>
                    <a:pt x="16500" y="14636"/>
                    <a:pt x="16500" y="14636"/>
                    <a:pt x="16500" y="14636"/>
                  </a:cubicBezTo>
                  <a:cubicBezTo>
                    <a:pt x="15300" y="12866"/>
                    <a:pt x="13500" y="11921"/>
                    <a:pt x="11550" y="11449"/>
                  </a:cubicBezTo>
                  <a:cubicBezTo>
                    <a:pt x="11550" y="11449"/>
                    <a:pt x="11550" y="11449"/>
                    <a:pt x="11550" y="11449"/>
                  </a:cubicBezTo>
                  <a:cubicBezTo>
                    <a:pt x="11550" y="11449"/>
                    <a:pt x="11550" y="11449"/>
                    <a:pt x="11550" y="11449"/>
                  </a:cubicBezTo>
                  <a:cubicBezTo>
                    <a:pt x="11550" y="11449"/>
                    <a:pt x="11400" y="11449"/>
                    <a:pt x="11400" y="11331"/>
                  </a:cubicBezTo>
                  <a:cubicBezTo>
                    <a:pt x="11400" y="11331"/>
                    <a:pt x="11400" y="11331"/>
                    <a:pt x="11400" y="11331"/>
                  </a:cubicBezTo>
                  <a:cubicBezTo>
                    <a:pt x="11400" y="11331"/>
                    <a:pt x="11400" y="11331"/>
                    <a:pt x="11400" y="11331"/>
                  </a:cubicBezTo>
                  <a:cubicBezTo>
                    <a:pt x="11400" y="11331"/>
                    <a:pt x="11400" y="11331"/>
                    <a:pt x="11400" y="11331"/>
                  </a:cubicBezTo>
                  <a:cubicBezTo>
                    <a:pt x="11250" y="11331"/>
                    <a:pt x="11250" y="11331"/>
                    <a:pt x="11250" y="11331"/>
                  </a:cubicBezTo>
                  <a:cubicBezTo>
                    <a:pt x="11250" y="11331"/>
                    <a:pt x="11250" y="11331"/>
                    <a:pt x="11250" y="11331"/>
                  </a:cubicBezTo>
                  <a:cubicBezTo>
                    <a:pt x="11250" y="11213"/>
                    <a:pt x="11250" y="11213"/>
                    <a:pt x="11250" y="11213"/>
                  </a:cubicBezTo>
                  <a:cubicBezTo>
                    <a:pt x="11250" y="11213"/>
                    <a:pt x="11250" y="11213"/>
                    <a:pt x="11250" y="11213"/>
                  </a:cubicBezTo>
                  <a:cubicBezTo>
                    <a:pt x="11250" y="11213"/>
                    <a:pt x="11250" y="11095"/>
                    <a:pt x="11250" y="11095"/>
                  </a:cubicBezTo>
                  <a:cubicBezTo>
                    <a:pt x="11100" y="11095"/>
                    <a:pt x="11100" y="11095"/>
                    <a:pt x="11100" y="11095"/>
                  </a:cubicBezTo>
                  <a:cubicBezTo>
                    <a:pt x="11100" y="11095"/>
                    <a:pt x="11100" y="11095"/>
                    <a:pt x="11100" y="11095"/>
                  </a:cubicBezTo>
                  <a:cubicBezTo>
                    <a:pt x="11100" y="10977"/>
                    <a:pt x="11100" y="10977"/>
                    <a:pt x="11100" y="10977"/>
                  </a:cubicBezTo>
                  <a:cubicBezTo>
                    <a:pt x="11100" y="10977"/>
                    <a:pt x="11100" y="10977"/>
                    <a:pt x="11100" y="10977"/>
                  </a:cubicBezTo>
                  <a:cubicBezTo>
                    <a:pt x="11100" y="10977"/>
                    <a:pt x="11100" y="10977"/>
                    <a:pt x="11100" y="10977"/>
                  </a:cubicBezTo>
                  <a:cubicBezTo>
                    <a:pt x="11100" y="10977"/>
                    <a:pt x="11100" y="10977"/>
                    <a:pt x="11100" y="10977"/>
                  </a:cubicBezTo>
                  <a:cubicBezTo>
                    <a:pt x="11250" y="10859"/>
                    <a:pt x="11250" y="10859"/>
                    <a:pt x="11250" y="10859"/>
                  </a:cubicBezTo>
                  <a:cubicBezTo>
                    <a:pt x="11250" y="10859"/>
                    <a:pt x="11250" y="10859"/>
                    <a:pt x="11250" y="10741"/>
                  </a:cubicBezTo>
                  <a:cubicBezTo>
                    <a:pt x="11250" y="10741"/>
                    <a:pt x="11250" y="10741"/>
                    <a:pt x="11250" y="10741"/>
                  </a:cubicBezTo>
                  <a:cubicBezTo>
                    <a:pt x="11250" y="10741"/>
                    <a:pt x="11250" y="10741"/>
                    <a:pt x="11250" y="10741"/>
                  </a:cubicBezTo>
                  <a:cubicBezTo>
                    <a:pt x="11250" y="10623"/>
                    <a:pt x="11250" y="10623"/>
                    <a:pt x="11250" y="10623"/>
                  </a:cubicBezTo>
                  <a:cubicBezTo>
                    <a:pt x="11400" y="10623"/>
                    <a:pt x="11400" y="10623"/>
                    <a:pt x="11400" y="10623"/>
                  </a:cubicBezTo>
                  <a:cubicBezTo>
                    <a:pt x="11400" y="10623"/>
                    <a:pt x="11400" y="10623"/>
                    <a:pt x="11400" y="10623"/>
                  </a:cubicBezTo>
                  <a:cubicBezTo>
                    <a:pt x="11400" y="10623"/>
                    <a:pt x="11400" y="10623"/>
                    <a:pt x="11400" y="10623"/>
                  </a:cubicBezTo>
                  <a:cubicBezTo>
                    <a:pt x="11400" y="10623"/>
                    <a:pt x="11400" y="10623"/>
                    <a:pt x="11400" y="10623"/>
                  </a:cubicBezTo>
                  <a:cubicBezTo>
                    <a:pt x="11400" y="10623"/>
                    <a:pt x="11550" y="10623"/>
                    <a:pt x="11550" y="10505"/>
                  </a:cubicBezTo>
                  <a:cubicBezTo>
                    <a:pt x="11550" y="10505"/>
                    <a:pt x="11550" y="10505"/>
                    <a:pt x="11550" y="10505"/>
                  </a:cubicBezTo>
                  <a:cubicBezTo>
                    <a:pt x="11550" y="10505"/>
                    <a:pt x="11550" y="10505"/>
                    <a:pt x="11550" y="10505"/>
                  </a:cubicBezTo>
                  <a:cubicBezTo>
                    <a:pt x="13500" y="10033"/>
                    <a:pt x="15300" y="9207"/>
                    <a:pt x="16500" y="7436"/>
                  </a:cubicBezTo>
                  <a:cubicBezTo>
                    <a:pt x="16500" y="7436"/>
                    <a:pt x="16500" y="7436"/>
                    <a:pt x="16500" y="7436"/>
                  </a:cubicBezTo>
                  <a:cubicBezTo>
                    <a:pt x="17550" y="6020"/>
                    <a:pt x="18300" y="4131"/>
                    <a:pt x="18300" y="1652"/>
                  </a:cubicBezTo>
                  <a:cubicBezTo>
                    <a:pt x="3150" y="1652"/>
                    <a:pt x="3150" y="1652"/>
                    <a:pt x="3150" y="1652"/>
                  </a:cubicBezTo>
                  <a:cubicBezTo>
                    <a:pt x="3300" y="4131"/>
                    <a:pt x="3900" y="6020"/>
                    <a:pt x="4950" y="7436"/>
                  </a:cubicBezTo>
                  <a:cubicBezTo>
                    <a:pt x="4950" y="7436"/>
                    <a:pt x="4950" y="7436"/>
                    <a:pt x="4950" y="7436"/>
                  </a:cubicBezTo>
                  <a:cubicBezTo>
                    <a:pt x="6300" y="9207"/>
                    <a:pt x="8100" y="10033"/>
                    <a:pt x="9900" y="10505"/>
                  </a:cubicBezTo>
                  <a:cubicBezTo>
                    <a:pt x="10050" y="10505"/>
                    <a:pt x="10050" y="10505"/>
                    <a:pt x="10050" y="10505"/>
                  </a:cubicBezTo>
                  <a:cubicBezTo>
                    <a:pt x="10050" y="10505"/>
                    <a:pt x="10050" y="10505"/>
                    <a:pt x="10050" y="10505"/>
                  </a:cubicBezTo>
                  <a:cubicBezTo>
                    <a:pt x="10050" y="10623"/>
                    <a:pt x="10050" y="10623"/>
                    <a:pt x="10200" y="10623"/>
                  </a:cubicBezTo>
                  <a:cubicBezTo>
                    <a:pt x="10200" y="10623"/>
                    <a:pt x="10200" y="10623"/>
                    <a:pt x="10200" y="10623"/>
                  </a:cubicBezTo>
                  <a:cubicBezTo>
                    <a:pt x="10200" y="10623"/>
                    <a:pt x="10200" y="10623"/>
                    <a:pt x="10200" y="10623"/>
                  </a:cubicBezTo>
                  <a:cubicBezTo>
                    <a:pt x="10200" y="10623"/>
                    <a:pt x="10200" y="10623"/>
                    <a:pt x="10200" y="10623"/>
                  </a:cubicBezTo>
                  <a:cubicBezTo>
                    <a:pt x="10200" y="10623"/>
                    <a:pt x="10200" y="10623"/>
                    <a:pt x="10200" y="10623"/>
                  </a:cubicBezTo>
                  <a:cubicBezTo>
                    <a:pt x="10200" y="10741"/>
                    <a:pt x="10200" y="10741"/>
                    <a:pt x="10200" y="10741"/>
                  </a:cubicBezTo>
                  <a:cubicBezTo>
                    <a:pt x="10200" y="10741"/>
                    <a:pt x="10350" y="10741"/>
                    <a:pt x="10350" y="10741"/>
                  </a:cubicBezTo>
                  <a:cubicBezTo>
                    <a:pt x="10350" y="10741"/>
                    <a:pt x="10350" y="10741"/>
                    <a:pt x="10350" y="10741"/>
                  </a:cubicBezTo>
                  <a:cubicBezTo>
                    <a:pt x="10350" y="10859"/>
                    <a:pt x="10350" y="10859"/>
                    <a:pt x="10350" y="10859"/>
                  </a:cubicBezTo>
                  <a:cubicBezTo>
                    <a:pt x="10350" y="10977"/>
                    <a:pt x="10350" y="10977"/>
                    <a:pt x="10350" y="10977"/>
                  </a:cubicBezTo>
                  <a:cubicBezTo>
                    <a:pt x="10350" y="10977"/>
                    <a:pt x="10350" y="10977"/>
                    <a:pt x="10350" y="10977"/>
                  </a:cubicBezTo>
                  <a:cubicBezTo>
                    <a:pt x="10350" y="10977"/>
                    <a:pt x="10350" y="10977"/>
                    <a:pt x="10350" y="10977"/>
                  </a:cubicBezTo>
                  <a:cubicBezTo>
                    <a:pt x="10350" y="10977"/>
                    <a:pt x="10350" y="10977"/>
                    <a:pt x="10350" y="10977"/>
                  </a:cubicBezTo>
                  <a:cubicBezTo>
                    <a:pt x="10350" y="11095"/>
                    <a:pt x="10350" y="11095"/>
                    <a:pt x="10350" y="11095"/>
                  </a:cubicBezTo>
                  <a:cubicBezTo>
                    <a:pt x="10350" y="11095"/>
                    <a:pt x="10350" y="11095"/>
                    <a:pt x="10350" y="11095"/>
                  </a:cubicBezTo>
                  <a:cubicBezTo>
                    <a:pt x="10350" y="11095"/>
                    <a:pt x="10350" y="11095"/>
                    <a:pt x="10350" y="11095"/>
                  </a:cubicBezTo>
                  <a:cubicBezTo>
                    <a:pt x="10350" y="11095"/>
                    <a:pt x="10350" y="11213"/>
                    <a:pt x="10350" y="11213"/>
                  </a:cubicBezTo>
                  <a:cubicBezTo>
                    <a:pt x="10350" y="11213"/>
                    <a:pt x="10350" y="11213"/>
                    <a:pt x="10350" y="11213"/>
                  </a:cubicBezTo>
                  <a:cubicBezTo>
                    <a:pt x="10350" y="11213"/>
                    <a:pt x="10200" y="11331"/>
                    <a:pt x="10200" y="11331"/>
                  </a:cubicBezTo>
                  <a:cubicBezTo>
                    <a:pt x="10200" y="11331"/>
                    <a:pt x="10200" y="11331"/>
                    <a:pt x="10200" y="11331"/>
                  </a:cubicBezTo>
                  <a:cubicBezTo>
                    <a:pt x="10200" y="11331"/>
                    <a:pt x="10200" y="11331"/>
                    <a:pt x="10200" y="11331"/>
                  </a:cubicBezTo>
                  <a:cubicBezTo>
                    <a:pt x="10200" y="11331"/>
                    <a:pt x="10200" y="11331"/>
                    <a:pt x="10200" y="11331"/>
                  </a:cubicBezTo>
                  <a:cubicBezTo>
                    <a:pt x="10200" y="11331"/>
                    <a:pt x="10200" y="11331"/>
                    <a:pt x="10200" y="11331"/>
                  </a:cubicBezTo>
                  <a:cubicBezTo>
                    <a:pt x="10200" y="11331"/>
                    <a:pt x="10200" y="11331"/>
                    <a:pt x="10200" y="11331"/>
                  </a:cubicBezTo>
                  <a:cubicBezTo>
                    <a:pt x="10050" y="11449"/>
                    <a:pt x="10050" y="11449"/>
                    <a:pt x="10050" y="11449"/>
                  </a:cubicBezTo>
                  <a:cubicBezTo>
                    <a:pt x="10050" y="11449"/>
                    <a:pt x="10050" y="11449"/>
                    <a:pt x="10050" y="11449"/>
                  </a:cubicBezTo>
                  <a:cubicBezTo>
                    <a:pt x="9900" y="11449"/>
                    <a:pt x="9900" y="11449"/>
                    <a:pt x="9900" y="11449"/>
                  </a:cubicBezTo>
                  <a:cubicBezTo>
                    <a:pt x="8100" y="11921"/>
                    <a:pt x="6300" y="12866"/>
                    <a:pt x="4950" y="14636"/>
                  </a:cubicBezTo>
                  <a:cubicBezTo>
                    <a:pt x="4950" y="14636"/>
                    <a:pt x="4950" y="14636"/>
                    <a:pt x="4950" y="14636"/>
                  </a:cubicBezTo>
                  <a:cubicBezTo>
                    <a:pt x="4500" y="15344"/>
                    <a:pt x="4050" y="16170"/>
                    <a:pt x="3750" y="17233"/>
                  </a:cubicBezTo>
                  <a:close/>
                  <a:moveTo>
                    <a:pt x="5250" y="5902"/>
                  </a:moveTo>
                  <a:cubicBezTo>
                    <a:pt x="5250" y="5902"/>
                    <a:pt x="5250" y="5902"/>
                    <a:pt x="5250" y="5902"/>
                  </a:cubicBezTo>
                  <a:cubicBezTo>
                    <a:pt x="5700" y="6846"/>
                    <a:pt x="6300" y="7672"/>
                    <a:pt x="7200" y="8380"/>
                  </a:cubicBezTo>
                  <a:cubicBezTo>
                    <a:pt x="8100" y="8970"/>
                    <a:pt x="9000" y="9443"/>
                    <a:pt x="10200" y="9679"/>
                  </a:cubicBezTo>
                  <a:cubicBezTo>
                    <a:pt x="10200" y="9679"/>
                    <a:pt x="10200" y="9679"/>
                    <a:pt x="10200" y="9679"/>
                  </a:cubicBezTo>
                  <a:cubicBezTo>
                    <a:pt x="10200" y="9679"/>
                    <a:pt x="10200" y="9679"/>
                    <a:pt x="10200" y="9679"/>
                  </a:cubicBezTo>
                  <a:cubicBezTo>
                    <a:pt x="10500" y="9797"/>
                    <a:pt x="10500" y="9797"/>
                    <a:pt x="10500" y="9797"/>
                  </a:cubicBezTo>
                  <a:cubicBezTo>
                    <a:pt x="10500" y="9797"/>
                    <a:pt x="10500" y="9797"/>
                    <a:pt x="10500" y="9797"/>
                  </a:cubicBezTo>
                  <a:cubicBezTo>
                    <a:pt x="10500" y="9797"/>
                    <a:pt x="10500" y="9797"/>
                    <a:pt x="10650" y="9797"/>
                  </a:cubicBezTo>
                  <a:cubicBezTo>
                    <a:pt x="10650" y="9797"/>
                    <a:pt x="10650" y="9797"/>
                    <a:pt x="10650" y="9797"/>
                  </a:cubicBezTo>
                  <a:cubicBezTo>
                    <a:pt x="10800" y="9915"/>
                    <a:pt x="10950" y="9797"/>
                    <a:pt x="11100" y="9797"/>
                  </a:cubicBezTo>
                  <a:cubicBezTo>
                    <a:pt x="11100" y="9797"/>
                    <a:pt x="11100" y="9797"/>
                    <a:pt x="11100" y="9797"/>
                  </a:cubicBezTo>
                  <a:cubicBezTo>
                    <a:pt x="11250" y="9679"/>
                    <a:pt x="11250" y="9679"/>
                    <a:pt x="11250" y="9679"/>
                  </a:cubicBezTo>
                  <a:cubicBezTo>
                    <a:pt x="11250" y="9679"/>
                    <a:pt x="11250" y="9679"/>
                    <a:pt x="11250" y="9679"/>
                  </a:cubicBezTo>
                  <a:cubicBezTo>
                    <a:pt x="11250" y="9679"/>
                    <a:pt x="11250" y="9679"/>
                    <a:pt x="11250" y="9679"/>
                  </a:cubicBezTo>
                  <a:cubicBezTo>
                    <a:pt x="12450" y="9443"/>
                    <a:pt x="13500" y="8970"/>
                    <a:pt x="14250" y="8380"/>
                  </a:cubicBezTo>
                  <a:cubicBezTo>
                    <a:pt x="14250" y="8380"/>
                    <a:pt x="14250" y="8380"/>
                    <a:pt x="14250" y="8380"/>
                  </a:cubicBezTo>
                  <a:cubicBezTo>
                    <a:pt x="15150" y="7672"/>
                    <a:pt x="15900" y="6846"/>
                    <a:pt x="16350" y="5902"/>
                  </a:cubicBezTo>
                  <a:cubicBezTo>
                    <a:pt x="16500" y="5666"/>
                    <a:pt x="16200" y="5311"/>
                    <a:pt x="15900" y="5193"/>
                  </a:cubicBezTo>
                  <a:cubicBezTo>
                    <a:pt x="15600" y="5193"/>
                    <a:pt x="15300" y="5311"/>
                    <a:pt x="15150" y="5548"/>
                  </a:cubicBezTo>
                  <a:cubicBezTo>
                    <a:pt x="14700" y="6374"/>
                    <a:pt x="14250" y="7082"/>
                    <a:pt x="13500" y="7672"/>
                  </a:cubicBezTo>
                  <a:cubicBezTo>
                    <a:pt x="12750" y="8144"/>
                    <a:pt x="12000" y="8498"/>
                    <a:pt x="10950" y="8734"/>
                  </a:cubicBezTo>
                  <a:cubicBezTo>
                    <a:pt x="10950" y="8734"/>
                    <a:pt x="10950" y="8734"/>
                    <a:pt x="10950" y="8734"/>
                  </a:cubicBezTo>
                  <a:cubicBezTo>
                    <a:pt x="10950" y="8734"/>
                    <a:pt x="10950" y="8734"/>
                    <a:pt x="10950" y="8734"/>
                  </a:cubicBezTo>
                  <a:cubicBezTo>
                    <a:pt x="10800" y="8852"/>
                    <a:pt x="10800" y="8852"/>
                    <a:pt x="10800" y="8852"/>
                  </a:cubicBezTo>
                  <a:cubicBezTo>
                    <a:pt x="10800" y="8852"/>
                    <a:pt x="10800" y="8852"/>
                    <a:pt x="10800" y="8852"/>
                  </a:cubicBezTo>
                  <a:cubicBezTo>
                    <a:pt x="10650" y="8852"/>
                    <a:pt x="10650" y="8852"/>
                    <a:pt x="10650" y="8852"/>
                  </a:cubicBezTo>
                  <a:cubicBezTo>
                    <a:pt x="10650" y="8734"/>
                    <a:pt x="10650" y="8734"/>
                    <a:pt x="10650" y="8734"/>
                  </a:cubicBezTo>
                  <a:cubicBezTo>
                    <a:pt x="10650" y="8734"/>
                    <a:pt x="10650" y="8734"/>
                    <a:pt x="10650" y="8734"/>
                  </a:cubicBezTo>
                  <a:cubicBezTo>
                    <a:pt x="9600" y="8498"/>
                    <a:pt x="8700" y="8144"/>
                    <a:pt x="8100" y="7672"/>
                  </a:cubicBezTo>
                  <a:cubicBezTo>
                    <a:pt x="7350" y="7082"/>
                    <a:pt x="6750" y="6374"/>
                    <a:pt x="6450" y="5548"/>
                  </a:cubicBezTo>
                  <a:cubicBezTo>
                    <a:pt x="6300" y="5311"/>
                    <a:pt x="6000" y="5193"/>
                    <a:pt x="5550" y="5193"/>
                  </a:cubicBezTo>
                  <a:cubicBezTo>
                    <a:pt x="5250" y="5311"/>
                    <a:pt x="5100" y="5666"/>
                    <a:pt x="5250" y="5902"/>
                  </a:cubicBezTo>
                  <a:close/>
                  <a:moveTo>
                    <a:pt x="10950" y="8734"/>
                  </a:moveTo>
                  <a:cubicBezTo>
                    <a:pt x="10950" y="8734"/>
                    <a:pt x="10950" y="8734"/>
                    <a:pt x="10950" y="8734"/>
                  </a:cubicBezTo>
                  <a:cubicBezTo>
                    <a:pt x="10950" y="8734"/>
                    <a:pt x="10950" y="8734"/>
                    <a:pt x="10950" y="8734"/>
                  </a:cubicBezTo>
                  <a:cubicBezTo>
                    <a:pt x="10950" y="8734"/>
                    <a:pt x="10950" y="8734"/>
                    <a:pt x="10950" y="8734"/>
                  </a:cubicBezTo>
                  <a:close/>
                </a:path>
              </a:pathLst>
            </a:custGeom>
            <a:solidFill>
              <a:srgbClr val="97D1C5"/>
            </a:solidFill>
            <a:ln w="12700">
              <a:solidFill>
                <a:srgbClr val="97D1C5"/>
              </a:solidFill>
              <a:miter lim="400000"/>
            </a:ln>
          </p:spPr>
          <p:txBody>
            <a:bodyPr tIns="91439" bIns="91439"/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cs typeface="+mn-ea"/>
                <a:sym typeface="+mn-lt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794885" y="1855063"/>
              <a:ext cx="4618363" cy="1235854"/>
              <a:chOff x="4522796" y="2490089"/>
              <a:chExt cx="4618363" cy="1235854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053781" y="2933162"/>
                <a:ext cx="4087378" cy="7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  <a:sym typeface="+mn-lt"/>
                  </a:rPr>
                  <a:t>维护了以下系统中权限数据，包括用户、角色、菜单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 flipH="1">
                <a:off x="4522796" y="2490089"/>
                <a:ext cx="2491999" cy="4001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  <a:sym typeface="+mn-lt"/>
                  </a:rPr>
                  <a:t>系统管理</a:t>
                </a:r>
              </a:p>
            </p:txBody>
          </p:sp>
        </p:grp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35ED789E-14F9-4AB3-B2FE-A79735B9D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523" y="776174"/>
            <a:ext cx="3397382" cy="5305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EFACDF-CDA4-4DA5-BC4D-CC930AA61B3C}"/>
              </a:ext>
            </a:extLst>
          </p:cNvPr>
          <p:cNvSpPr/>
          <p:nvPr/>
        </p:nvSpPr>
        <p:spPr>
          <a:xfrm>
            <a:off x="543204" y="463164"/>
            <a:ext cx="11105592" cy="542449"/>
          </a:xfrm>
          <a:prstGeom prst="rect">
            <a:avLst/>
          </a:prstGeom>
          <a:solidFill>
            <a:srgbClr val="97D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充电桩管理主页面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F3424E-04DB-4815-A179-D6EBDDEFE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91" y="1135326"/>
            <a:ext cx="10697497" cy="52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EFACDF-CDA4-4DA5-BC4D-CC930AA61B3C}"/>
              </a:ext>
            </a:extLst>
          </p:cNvPr>
          <p:cNvSpPr/>
          <p:nvPr/>
        </p:nvSpPr>
        <p:spPr>
          <a:xfrm>
            <a:off x="543204" y="463164"/>
            <a:ext cx="11105592" cy="542449"/>
          </a:xfrm>
          <a:prstGeom prst="rect">
            <a:avLst/>
          </a:prstGeom>
          <a:solidFill>
            <a:srgbClr val="97D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充电桩维护页面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F3424E-04DB-4815-A179-D6EBDDEF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1018" y="1135326"/>
            <a:ext cx="5957842" cy="52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0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EFACDF-CDA4-4DA5-BC4D-CC930AA61B3C}"/>
              </a:ext>
            </a:extLst>
          </p:cNvPr>
          <p:cNvSpPr/>
          <p:nvPr/>
        </p:nvSpPr>
        <p:spPr>
          <a:xfrm>
            <a:off x="543204" y="463164"/>
            <a:ext cx="11105592" cy="542449"/>
          </a:xfrm>
          <a:prstGeom prst="rect">
            <a:avLst/>
          </a:prstGeom>
          <a:solidFill>
            <a:srgbClr val="97D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充电记录管理主页面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F3424E-04DB-4815-A179-D6EBDDEF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191" y="1143637"/>
            <a:ext cx="10697497" cy="52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2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EFACDF-CDA4-4DA5-BC4D-CC930AA61B3C}"/>
              </a:ext>
            </a:extLst>
          </p:cNvPr>
          <p:cNvSpPr/>
          <p:nvPr/>
        </p:nvSpPr>
        <p:spPr>
          <a:xfrm>
            <a:off x="543204" y="463164"/>
            <a:ext cx="11105592" cy="542449"/>
          </a:xfrm>
          <a:prstGeom prst="rect">
            <a:avLst/>
          </a:prstGeom>
          <a:solidFill>
            <a:srgbClr val="97D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充电记录维护页面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F3424E-04DB-4815-A179-D6EBDDEF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1018" y="2175908"/>
            <a:ext cx="5957842" cy="317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EFACDF-CDA4-4DA5-BC4D-CC930AA61B3C}"/>
              </a:ext>
            </a:extLst>
          </p:cNvPr>
          <p:cNvSpPr/>
          <p:nvPr/>
        </p:nvSpPr>
        <p:spPr>
          <a:xfrm>
            <a:off x="543204" y="463164"/>
            <a:ext cx="11105592" cy="542449"/>
          </a:xfrm>
          <a:prstGeom prst="rect">
            <a:avLst/>
          </a:prstGeom>
          <a:solidFill>
            <a:srgbClr val="97D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上报故障管理主页面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F3424E-04DB-4815-A179-D6EBDDEF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191" y="1150821"/>
            <a:ext cx="10697497" cy="522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EFACDF-CDA4-4DA5-BC4D-CC930AA61B3C}"/>
              </a:ext>
            </a:extLst>
          </p:cNvPr>
          <p:cNvSpPr/>
          <p:nvPr/>
        </p:nvSpPr>
        <p:spPr>
          <a:xfrm>
            <a:off x="543204" y="463164"/>
            <a:ext cx="11105592" cy="542449"/>
          </a:xfrm>
          <a:prstGeom prst="rect">
            <a:avLst/>
          </a:prstGeom>
          <a:solidFill>
            <a:srgbClr val="97D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上报故障维护页面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F3424E-04DB-4815-A179-D6EBDDEF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2398" y="2175908"/>
            <a:ext cx="5915081" cy="317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7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EFACDF-CDA4-4DA5-BC4D-CC930AA61B3C}"/>
              </a:ext>
            </a:extLst>
          </p:cNvPr>
          <p:cNvSpPr/>
          <p:nvPr/>
        </p:nvSpPr>
        <p:spPr>
          <a:xfrm>
            <a:off x="543204" y="463164"/>
            <a:ext cx="11105592" cy="542449"/>
          </a:xfrm>
          <a:prstGeom prst="rect">
            <a:avLst/>
          </a:prstGeom>
          <a:solidFill>
            <a:srgbClr val="97D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提交维护列表页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F3424E-04DB-4815-A179-D6EBDDEF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853" y="1150821"/>
            <a:ext cx="10618173" cy="522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EFACDF-CDA4-4DA5-BC4D-CC930AA61B3C}"/>
              </a:ext>
            </a:extLst>
          </p:cNvPr>
          <p:cNvSpPr/>
          <p:nvPr/>
        </p:nvSpPr>
        <p:spPr>
          <a:xfrm>
            <a:off x="543204" y="463164"/>
            <a:ext cx="11105592" cy="542449"/>
          </a:xfrm>
          <a:prstGeom prst="rect">
            <a:avLst/>
          </a:prstGeom>
          <a:solidFill>
            <a:srgbClr val="97D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提交维护页面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F3424E-04DB-4815-A179-D6EBDDEF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2605" y="2175908"/>
            <a:ext cx="4614667" cy="317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9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46575" y="0"/>
            <a:ext cx="4498848" cy="6858000"/>
          </a:xfrm>
          <a:prstGeom prst="rect">
            <a:avLst/>
          </a:prstGeom>
          <a:solidFill>
            <a:srgbClr val="97D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9229" y="730461"/>
            <a:ext cx="10753541" cy="5397078"/>
          </a:xfrm>
          <a:prstGeom prst="rect">
            <a:avLst/>
          </a:prstGeom>
          <a:solidFill>
            <a:schemeClr val="bg1"/>
          </a:solidFill>
          <a:ln w="19050">
            <a:noFill/>
            <a:headEnd type="oval"/>
            <a:tailEnd type="oval"/>
          </a:ln>
          <a:effectLst>
            <a:outerShdw blurRad="190500" sx="102000" sy="1020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15"/>
          <a:stretch>
            <a:fillRect/>
          </a:stretch>
        </p:blipFill>
        <p:spPr>
          <a:xfrm>
            <a:off x="0" y="-449172"/>
            <a:ext cx="12210302" cy="2359266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098873" y="1930686"/>
            <a:ext cx="2251215" cy="3106536"/>
            <a:chOff x="1583538" y="1931695"/>
            <a:chExt cx="2251215" cy="3106536"/>
          </a:xfrm>
        </p:grpSpPr>
        <p:sp>
          <p:nvSpPr>
            <p:cNvPr id="10" name="文本框 9"/>
            <p:cNvSpPr txBox="1"/>
            <p:nvPr/>
          </p:nvSpPr>
          <p:spPr>
            <a:xfrm>
              <a:off x="1583538" y="1931695"/>
              <a:ext cx="1538883" cy="31065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8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目 录</a:t>
              </a:r>
            </a:p>
          </p:txBody>
        </p:sp>
        <p:sp>
          <p:nvSpPr>
            <p:cNvPr id="11" name="TextBox 23"/>
            <p:cNvSpPr txBox="1"/>
            <p:nvPr/>
          </p:nvSpPr>
          <p:spPr>
            <a:xfrm>
              <a:off x="3034534" y="2040526"/>
              <a:ext cx="800219" cy="29463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CONTENTS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461738" y="2359266"/>
            <a:ext cx="3641578" cy="717875"/>
            <a:chOff x="4039749" y="2406298"/>
            <a:chExt cx="3641578" cy="717875"/>
          </a:xfrm>
        </p:grpSpPr>
        <p:sp>
          <p:nvSpPr>
            <p:cNvPr id="13" name="矩形 12"/>
            <p:cNvSpPr/>
            <p:nvPr/>
          </p:nvSpPr>
          <p:spPr>
            <a:xfrm>
              <a:off x="4721924" y="2700724"/>
              <a:ext cx="2959403" cy="423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 flipH="1">
              <a:off x="4039749" y="2406298"/>
              <a:ext cx="2491999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01.</a:t>
              </a:r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243863" y="2359266"/>
            <a:ext cx="3641578" cy="717875"/>
            <a:chOff x="4039749" y="2406298"/>
            <a:chExt cx="3641578" cy="717875"/>
          </a:xfrm>
        </p:grpSpPr>
        <p:sp>
          <p:nvSpPr>
            <p:cNvPr id="17" name="矩形 16"/>
            <p:cNvSpPr/>
            <p:nvPr/>
          </p:nvSpPr>
          <p:spPr>
            <a:xfrm>
              <a:off x="4721924" y="2700724"/>
              <a:ext cx="2959403" cy="423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 flipH="1">
              <a:off x="4039749" y="2406298"/>
              <a:ext cx="1703492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02.</a:t>
              </a:r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技术选型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461738" y="3829050"/>
            <a:ext cx="3641578" cy="717875"/>
            <a:chOff x="4039749" y="2406298"/>
            <a:chExt cx="3641578" cy="717875"/>
          </a:xfrm>
        </p:grpSpPr>
        <p:sp>
          <p:nvSpPr>
            <p:cNvPr id="20" name="矩形 19"/>
            <p:cNvSpPr/>
            <p:nvPr/>
          </p:nvSpPr>
          <p:spPr>
            <a:xfrm>
              <a:off x="4721924" y="2700724"/>
              <a:ext cx="2959403" cy="423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 flipH="1">
              <a:off x="4039749" y="2406298"/>
              <a:ext cx="2491999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03.</a:t>
              </a:r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设计内容与展示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165841" y="3829050"/>
            <a:ext cx="3719600" cy="717875"/>
            <a:chOff x="3961727" y="2406298"/>
            <a:chExt cx="3719600" cy="717875"/>
          </a:xfrm>
        </p:grpSpPr>
        <p:sp>
          <p:nvSpPr>
            <p:cNvPr id="23" name="矩形 22"/>
            <p:cNvSpPr/>
            <p:nvPr/>
          </p:nvSpPr>
          <p:spPr>
            <a:xfrm>
              <a:off x="4721924" y="2700724"/>
              <a:ext cx="2959403" cy="423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 flipH="1">
              <a:off x="3961727" y="2406298"/>
              <a:ext cx="1915242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04.</a:t>
              </a:r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总结分析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58426" y="5586533"/>
            <a:ext cx="657322" cy="657322"/>
            <a:chOff x="-1118572" y="1986639"/>
            <a:chExt cx="657322" cy="657322"/>
          </a:xfrm>
        </p:grpSpPr>
        <p:sp>
          <p:nvSpPr>
            <p:cNvPr id="26" name="椭圆 25"/>
            <p:cNvSpPr/>
            <p:nvPr/>
          </p:nvSpPr>
          <p:spPr>
            <a:xfrm>
              <a:off x="-1118572" y="1986639"/>
              <a:ext cx="657322" cy="657322"/>
            </a:xfrm>
            <a:prstGeom prst="ellipse">
              <a:avLst/>
            </a:prstGeom>
            <a:solidFill>
              <a:srgbClr val="7BA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-1107179" y="2015612"/>
              <a:ext cx="606905" cy="606905"/>
              <a:chOff x="457868" y="6063062"/>
              <a:chExt cx="606905" cy="606905"/>
            </a:xfrm>
          </p:grpSpPr>
          <p:sp>
            <p:nvSpPr>
              <p:cNvPr id="28" name="弧形 27"/>
              <p:cNvSpPr/>
              <p:nvPr/>
            </p:nvSpPr>
            <p:spPr>
              <a:xfrm>
                <a:off x="553041" y="6158235"/>
                <a:ext cx="416558" cy="416558"/>
              </a:xfrm>
              <a:prstGeom prst="arc">
                <a:avLst>
                  <a:gd name="adj1" fmla="val 16200000"/>
                  <a:gd name="adj2" fmla="val 2903490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弧形 28"/>
              <p:cNvSpPr/>
              <p:nvPr/>
            </p:nvSpPr>
            <p:spPr>
              <a:xfrm rot="11015065">
                <a:off x="553041" y="6158235"/>
                <a:ext cx="416558" cy="416558"/>
              </a:xfrm>
              <a:prstGeom prst="arc">
                <a:avLst>
                  <a:gd name="adj1" fmla="val 16200000"/>
                  <a:gd name="adj2" fmla="val 18788538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弧形 29"/>
              <p:cNvSpPr/>
              <p:nvPr/>
            </p:nvSpPr>
            <p:spPr>
              <a:xfrm rot="15483167">
                <a:off x="553041" y="6158235"/>
                <a:ext cx="416558" cy="416558"/>
              </a:xfrm>
              <a:prstGeom prst="arc">
                <a:avLst>
                  <a:gd name="adj1" fmla="val 16200000"/>
                  <a:gd name="adj2" fmla="val 17628366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弧形 30"/>
              <p:cNvSpPr/>
              <p:nvPr/>
            </p:nvSpPr>
            <p:spPr>
              <a:xfrm rot="15483167">
                <a:off x="464536" y="6069730"/>
                <a:ext cx="593569" cy="593569"/>
              </a:xfrm>
              <a:prstGeom prst="arc">
                <a:avLst>
                  <a:gd name="adj1" fmla="val 11132952"/>
                  <a:gd name="adj2" fmla="val 1496817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2" name="弧形 31"/>
              <p:cNvSpPr/>
              <p:nvPr/>
            </p:nvSpPr>
            <p:spPr>
              <a:xfrm rot="4184055">
                <a:off x="457868" y="6063062"/>
                <a:ext cx="606905" cy="606905"/>
              </a:xfrm>
              <a:prstGeom prst="arc">
                <a:avLst>
                  <a:gd name="adj1" fmla="val 15000775"/>
                  <a:gd name="adj2" fmla="val 21079608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11241371" y="2113293"/>
            <a:ext cx="400110" cy="400110"/>
            <a:chOff x="-1118572" y="1986639"/>
            <a:chExt cx="657322" cy="657322"/>
          </a:xfrm>
        </p:grpSpPr>
        <p:sp>
          <p:nvSpPr>
            <p:cNvPr id="34" name="椭圆 33"/>
            <p:cNvSpPr/>
            <p:nvPr/>
          </p:nvSpPr>
          <p:spPr>
            <a:xfrm>
              <a:off x="-1118572" y="1986639"/>
              <a:ext cx="657322" cy="657322"/>
            </a:xfrm>
            <a:prstGeom prst="ellipse">
              <a:avLst/>
            </a:prstGeom>
            <a:solidFill>
              <a:srgbClr val="7BA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-1107179" y="2015612"/>
              <a:ext cx="606905" cy="606905"/>
              <a:chOff x="457868" y="6063062"/>
              <a:chExt cx="606905" cy="606905"/>
            </a:xfrm>
          </p:grpSpPr>
          <p:sp>
            <p:nvSpPr>
              <p:cNvPr id="36" name="弧形 35"/>
              <p:cNvSpPr/>
              <p:nvPr/>
            </p:nvSpPr>
            <p:spPr>
              <a:xfrm>
                <a:off x="553041" y="6158235"/>
                <a:ext cx="416558" cy="416558"/>
              </a:xfrm>
              <a:prstGeom prst="arc">
                <a:avLst>
                  <a:gd name="adj1" fmla="val 16200000"/>
                  <a:gd name="adj2" fmla="val 2903490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7" name="弧形 36"/>
              <p:cNvSpPr/>
              <p:nvPr/>
            </p:nvSpPr>
            <p:spPr>
              <a:xfrm rot="11015065">
                <a:off x="553041" y="6158235"/>
                <a:ext cx="416558" cy="416558"/>
              </a:xfrm>
              <a:prstGeom prst="arc">
                <a:avLst>
                  <a:gd name="adj1" fmla="val 16200000"/>
                  <a:gd name="adj2" fmla="val 18788538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弧形 37"/>
              <p:cNvSpPr/>
              <p:nvPr/>
            </p:nvSpPr>
            <p:spPr>
              <a:xfrm rot="15483167">
                <a:off x="553041" y="6158235"/>
                <a:ext cx="416558" cy="416558"/>
              </a:xfrm>
              <a:prstGeom prst="arc">
                <a:avLst>
                  <a:gd name="adj1" fmla="val 16200000"/>
                  <a:gd name="adj2" fmla="val 17628366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弧形 38"/>
              <p:cNvSpPr/>
              <p:nvPr/>
            </p:nvSpPr>
            <p:spPr>
              <a:xfrm rot="15483167">
                <a:off x="464536" y="6069730"/>
                <a:ext cx="593569" cy="593569"/>
              </a:xfrm>
              <a:prstGeom prst="arc">
                <a:avLst>
                  <a:gd name="adj1" fmla="val 11132952"/>
                  <a:gd name="adj2" fmla="val 1496817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>
              <a:xfrm rot="4184055">
                <a:off x="457868" y="6063062"/>
                <a:ext cx="606905" cy="606905"/>
              </a:xfrm>
              <a:prstGeom prst="arc">
                <a:avLst>
                  <a:gd name="adj1" fmla="val 15000775"/>
                  <a:gd name="adj2" fmla="val 21079608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EFACDF-CDA4-4DA5-BC4D-CC930AA61B3C}"/>
              </a:ext>
            </a:extLst>
          </p:cNvPr>
          <p:cNvSpPr/>
          <p:nvPr/>
        </p:nvSpPr>
        <p:spPr>
          <a:xfrm>
            <a:off x="543204" y="463164"/>
            <a:ext cx="11105592" cy="542449"/>
          </a:xfrm>
          <a:prstGeom prst="rect">
            <a:avLst/>
          </a:prstGeom>
          <a:solidFill>
            <a:srgbClr val="97D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用户管理主页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F3424E-04DB-4815-A179-D6EBDDEF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853" y="1157791"/>
            <a:ext cx="10618173" cy="521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9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EFACDF-CDA4-4DA5-BC4D-CC930AA61B3C}"/>
              </a:ext>
            </a:extLst>
          </p:cNvPr>
          <p:cNvSpPr/>
          <p:nvPr/>
        </p:nvSpPr>
        <p:spPr>
          <a:xfrm>
            <a:off x="543204" y="463164"/>
            <a:ext cx="11105592" cy="542449"/>
          </a:xfrm>
          <a:prstGeom prst="rect">
            <a:avLst/>
          </a:prstGeom>
          <a:solidFill>
            <a:srgbClr val="97D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用户维护页面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F3424E-04DB-4815-A179-D6EBDDEF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2605" y="2354367"/>
            <a:ext cx="4614667" cy="28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7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EFACDF-CDA4-4DA5-BC4D-CC930AA61B3C}"/>
              </a:ext>
            </a:extLst>
          </p:cNvPr>
          <p:cNvSpPr/>
          <p:nvPr/>
        </p:nvSpPr>
        <p:spPr>
          <a:xfrm>
            <a:off x="543204" y="463164"/>
            <a:ext cx="11105592" cy="542449"/>
          </a:xfrm>
          <a:prstGeom prst="rect">
            <a:avLst/>
          </a:prstGeom>
          <a:solidFill>
            <a:srgbClr val="97D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角色管理主页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F3424E-04DB-4815-A179-D6EBDDEF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853" y="1171625"/>
            <a:ext cx="10618173" cy="51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6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EFACDF-CDA4-4DA5-BC4D-CC930AA61B3C}"/>
              </a:ext>
            </a:extLst>
          </p:cNvPr>
          <p:cNvSpPr/>
          <p:nvPr/>
        </p:nvSpPr>
        <p:spPr>
          <a:xfrm>
            <a:off x="543204" y="463164"/>
            <a:ext cx="11105592" cy="542449"/>
          </a:xfrm>
          <a:prstGeom prst="rect">
            <a:avLst/>
          </a:prstGeom>
          <a:solidFill>
            <a:srgbClr val="97D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角色维护页面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F3424E-04DB-4815-A179-D6EBDDEF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2605" y="2763785"/>
            <a:ext cx="4614667" cy="200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9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EFACDF-CDA4-4DA5-BC4D-CC930AA61B3C}"/>
              </a:ext>
            </a:extLst>
          </p:cNvPr>
          <p:cNvSpPr/>
          <p:nvPr/>
        </p:nvSpPr>
        <p:spPr>
          <a:xfrm>
            <a:off x="543204" y="463164"/>
            <a:ext cx="11105592" cy="542449"/>
          </a:xfrm>
          <a:prstGeom prst="rect">
            <a:avLst/>
          </a:prstGeom>
          <a:solidFill>
            <a:srgbClr val="97D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菜单管理主页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F3424E-04DB-4815-A179-D6EBDDEF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155" y="1171625"/>
            <a:ext cx="10567568" cy="51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3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EFACDF-CDA4-4DA5-BC4D-CC930AA61B3C}"/>
              </a:ext>
            </a:extLst>
          </p:cNvPr>
          <p:cNvSpPr/>
          <p:nvPr/>
        </p:nvSpPr>
        <p:spPr>
          <a:xfrm>
            <a:off x="543204" y="463164"/>
            <a:ext cx="11105592" cy="542449"/>
          </a:xfrm>
          <a:prstGeom prst="rect">
            <a:avLst/>
          </a:prstGeom>
          <a:solidFill>
            <a:srgbClr val="97D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cs typeface="+mn-ea"/>
                <a:sym typeface="+mn-lt"/>
              </a:rPr>
              <a:t>菜单维护</a:t>
            </a:r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页面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F3424E-04DB-4815-A179-D6EBDDEF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7329" y="1789471"/>
            <a:ext cx="5152103" cy="3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2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EFACDF-CDA4-4DA5-BC4D-CC930AA61B3C}"/>
              </a:ext>
            </a:extLst>
          </p:cNvPr>
          <p:cNvSpPr/>
          <p:nvPr/>
        </p:nvSpPr>
        <p:spPr>
          <a:xfrm>
            <a:off x="543204" y="463164"/>
            <a:ext cx="11105592" cy="542449"/>
          </a:xfrm>
          <a:prstGeom prst="rect">
            <a:avLst/>
          </a:prstGeom>
          <a:solidFill>
            <a:srgbClr val="97D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监控平台页面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F3424E-04DB-4815-A179-D6EBDDEF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1956" y="1123600"/>
            <a:ext cx="9580844" cy="538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3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18302" y="2718816"/>
            <a:ext cx="12210302" cy="2359266"/>
            <a:chOff x="-18302" y="2718816"/>
            <a:chExt cx="12210302" cy="2359266"/>
          </a:xfrm>
        </p:grpSpPr>
        <p:sp>
          <p:nvSpPr>
            <p:cNvPr id="2" name="矩形 1"/>
            <p:cNvSpPr/>
            <p:nvPr/>
          </p:nvSpPr>
          <p:spPr>
            <a:xfrm>
              <a:off x="0" y="2718816"/>
              <a:ext cx="12192000" cy="1420368"/>
            </a:xfrm>
            <a:prstGeom prst="rect">
              <a:avLst/>
            </a:prstGeom>
            <a:solidFill>
              <a:srgbClr val="97D1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215"/>
            <a:stretch>
              <a:fillRect/>
            </a:stretch>
          </p:blipFill>
          <p:spPr>
            <a:xfrm>
              <a:off x="-18302" y="2718816"/>
              <a:ext cx="12210302" cy="2359266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3810186" y="1022706"/>
            <a:ext cx="4535024" cy="4487185"/>
            <a:chOff x="3400031" y="761470"/>
            <a:chExt cx="5391937" cy="5335059"/>
          </a:xfrm>
        </p:grpSpPr>
        <p:sp>
          <p:nvSpPr>
            <p:cNvPr id="3" name="椭圆 2"/>
            <p:cNvSpPr/>
            <p:nvPr/>
          </p:nvSpPr>
          <p:spPr>
            <a:xfrm>
              <a:off x="3400031" y="761470"/>
              <a:ext cx="5391937" cy="5335059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headEnd type="oval"/>
              <a:tailEnd type="oval"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582954" y="915955"/>
              <a:ext cx="5026087" cy="5026087"/>
            </a:xfrm>
            <a:prstGeom prst="ellipse">
              <a:avLst/>
            </a:prstGeom>
            <a:noFill/>
            <a:ln w="44450" cap="rnd">
              <a:solidFill>
                <a:srgbClr val="97D1C5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95663" y="-869536"/>
            <a:ext cx="1964065" cy="1950619"/>
            <a:chOff x="5206548" y="258375"/>
            <a:chExt cx="1964065" cy="1950619"/>
          </a:xfrm>
        </p:grpSpPr>
        <p:sp>
          <p:nvSpPr>
            <p:cNvPr id="9" name="Freeform 17"/>
            <p:cNvSpPr/>
            <p:nvPr/>
          </p:nvSpPr>
          <p:spPr bwMode="auto">
            <a:xfrm>
              <a:off x="6176708" y="2012222"/>
              <a:ext cx="96554" cy="196772"/>
            </a:xfrm>
            <a:custGeom>
              <a:avLst/>
              <a:gdLst>
                <a:gd name="T0" fmla="*/ 0 w 471"/>
                <a:gd name="T1" fmla="*/ 0 h 970"/>
                <a:gd name="T2" fmla="*/ 0 w 471"/>
                <a:gd name="T3" fmla="*/ 734 h 970"/>
                <a:gd name="T4" fmla="*/ 0 w 471"/>
                <a:gd name="T5" fmla="*/ 746 h 970"/>
                <a:gd name="T6" fmla="*/ 1 w 471"/>
                <a:gd name="T7" fmla="*/ 758 h 970"/>
                <a:gd name="T8" fmla="*/ 2 w 471"/>
                <a:gd name="T9" fmla="*/ 770 h 970"/>
                <a:gd name="T10" fmla="*/ 4 w 471"/>
                <a:gd name="T11" fmla="*/ 781 h 970"/>
                <a:gd name="T12" fmla="*/ 7 w 471"/>
                <a:gd name="T13" fmla="*/ 793 h 970"/>
                <a:gd name="T14" fmla="*/ 11 w 471"/>
                <a:gd name="T15" fmla="*/ 804 h 970"/>
                <a:gd name="T16" fmla="*/ 14 w 471"/>
                <a:gd name="T17" fmla="*/ 815 h 970"/>
                <a:gd name="T18" fmla="*/ 18 w 471"/>
                <a:gd name="T19" fmla="*/ 826 h 970"/>
                <a:gd name="T20" fmla="*/ 23 w 471"/>
                <a:gd name="T21" fmla="*/ 836 h 970"/>
                <a:gd name="T22" fmla="*/ 28 w 471"/>
                <a:gd name="T23" fmla="*/ 846 h 970"/>
                <a:gd name="T24" fmla="*/ 34 w 471"/>
                <a:gd name="T25" fmla="*/ 856 h 970"/>
                <a:gd name="T26" fmla="*/ 40 w 471"/>
                <a:gd name="T27" fmla="*/ 865 h 970"/>
                <a:gd name="T28" fmla="*/ 46 w 471"/>
                <a:gd name="T29" fmla="*/ 875 h 970"/>
                <a:gd name="T30" fmla="*/ 54 w 471"/>
                <a:gd name="T31" fmla="*/ 884 h 970"/>
                <a:gd name="T32" fmla="*/ 61 w 471"/>
                <a:gd name="T33" fmla="*/ 892 h 970"/>
                <a:gd name="T34" fmla="*/ 69 w 471"/>
                <a:gd name="T35" fmla="*/ 901 h 970"/>
                <a:gd name="T36" fmla="*/ 77 w 471"/>
                <a:gd name="T37" fmla="*/ 908 h 970"/>
                <a:gd name="T38" fmla="*/ 86 w 471"/>
                <a:gd name="T39" fmla="*/ 916 h 970"/>
                <a:gd name="T40" fmla="*/ 94 w 471"/>
                <a:gd name="T41" fmla="*/ 923 h 970"/>
                <a:gd name="T42" fmla="*/ 103 w 471"/>
                <a:gd name="T43" fmla="*/ 929 h 970"/>
                <a:gd name="T44" fmla="*/ 113 w 471"/>
                <a:gd name="T45" fmla="*/ 936 h 970"/>
                <a:gd name="T46" fmla="*/ 123 w 471"/>
                <a:gd name="T47" fmla="*/ 941 h 970"/>
                <a:gd name="T48" fmla="*/ 133 w 471"/>
                <a:gd name="T49" fmla="*/ 946 h 970"/>
                <a:gd name="T50" fmla="*/ 144 w 471"/>
                <a:gd name="T51" fmla="*/ 951 h 970"/>
                <a:gd name="T52" fmla="*/ 155 w 471"/>
                <a:gd name="T53" fmla="*/ 956 h 970"/>
                <a:gd name="T54" fmla="*/ 165 w 471"/>
                <a:gd name="T55" fmla="*/ 959 h 970"/>
                <a:gd name="T56" fmla="*/ 177 w 471"/>
                <a:gd name="T57" fmla="*/ 962 h 970"/>
                <a:gd name="T58" fmla="*/ 188 w 471"/>
                <a:gd name="T59" fmla="*/ 964 h 970"/>
                <a:gd name="T60" fmla="*/ 200 w 471"/>
                <a:gd name="T61" fmla="*/ 967 h 970"/>
                <a:gd name="T62" fmla="*/ 211 w 471"/>
                <a:gd name="T63" fmla="*/ 968 h 970"/>
                <a:gd name="T64" fmla="*/ 223 w 471"/>
                <a:gd name="T65" fmla="*/ 969 h 970"/>
                <a:gd name="T66" fmla="*/ 235 w 471"/>
                <a:gd name="T67" fmla="*/ 970 h 970"/>
                <a:gd name="T68" fmla="*/ 247 w 471"/>
                <a:gd name="T69" fmla="*/ 969 h 970"/>
                <a:gd name="T70" fmla="*/ 259 w 471"/>
                <a:gd name="T71" fmla="*/ 968 h 970"/>
                <a:gd name="T72" fmla="*/ 271 w 471"/>
                <a:gd name="T73" fmla="*/ 967 h 970"/>
                <a:gd name="T74" fmla="*/ 282 w 471"/>
                <a:gd name="T75" fmla="*/ 964 h 970"/>
                <a:gd name="T76" fmla="*/ 294 w 471"/>
                <a:gd name="T77" fmla="*/ 962 h 970"/>
                <a:gd name="T78" fmla="*/ 305 w 471"/>
                <a:gd name="T79" fmla="*/ 959 h 970"/>
                <a:gd name="T80" fmla="*/ 316 w 471"/>
                <a:gd name="T81" fmla="*/ 956 h 970"/>
                <a:gd name="T82" fmla="*/ 327 w 471"/>
                <a:gd name="T83" fmla="*/ 951 h 970"/>
                <a:gd name="T84" fmla="*/ 347 w 471"/>
                <a:gd name="T85" fmla="*/ 941 h 970"/>
                <a:gd name="T86" fmla="*/ 367 w 471"/>
                <a:gd name="T87" fmla="*/ 929 h 970"/>
                <a:gd name="T88" fmla="*/ 386 w 471"/>
                <a:gd name="T89" fmla="*/ 916 h 970"/>
                <a:gd name="T90" fmla="*/ 402 w 471"/>
                <a:gd name="T91" fmla="*/ 901 h 970"/>
                <a:gd name="T92" fmla="*/ 418 w 471"/>
                <a:gd name="T93" fmla="*/ 884 h 970"/>
                <a:gd name="T94" fmla="*/ 431 w 471"/>
                <a:gd name="T95" fmla="*/ 865 h 970"/>
                <a:gd name="T96" fmla="*/ 443 w 471"/>
                <a:gd name="T97" fmla="*/ 846 h 970"/>
                <a:gd name="T98" fmla="*/ 453 w 471"/>
                <a:gd name="T99" fmla="*/ 826 h 970"/>
                <a:gd name="T100" fmla="*/ 457 w 471"/>
                <a:gd name="T101" fmla="*/ 815 h 970"/>
                <a:gd name="T102" fmla="*/ 460 w 471"/>
                <a:gd name="T103" fmla="*/ 804 h 970"/>
                <a:gd name="T104" fmla="*/ 464 w 471"/>
                <a:gd name="T105" fmla="*/ 793 h 970"/>
                <a:gd name="T106" fmla="*/ 466 w 471"/>
                <a:gd name="T107" fmla="*/ 781 h 970"/>
                <a:gd name="T108" fmla="*/ 468 w 471"/>
                <a:gd name="T109" fmla="*/ 770 h 970"/>
                <a:gd name="T110" fmla="*/ 470 w 471"/>
                <a:gd name="T111" fmla="*/ 758 h 970"/>
                <a:gd name="T112" fmla="*/ 470 w 471"/>
                <a:gd name="T113" fmla="*/ 746 h 970"/>
                <a:gd name="T114" fmla="*/ 471 w 471"/>
                <a:gd name="T115" fmla="*/ 734 h 970"/>
                <a:gd name="T116" fmla="*/ 471 w 471"/>
                <a:gd name="T117" fmla="*/ 0 h 970"/>
                <a:gd name="T118" fmla="*/ 0 w 471"/>
                <a:gd name="T11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1" h="970">
                  <a:moveTo>
                    <a:pt x="0" y="0"/>
                  </a:moveTo>
                  <a:lnTo>
                    <a:pt x="0" y="734"/>
                  </a:lnTo>
                  <a:lnTo>
                    <a:pt x="0" y="746"/>
                  </a:lnTo>
                  <a:lnTo>
                    <a:pt x="1" y="758"/>
                  </a:lnTo>
                  <a:lnTo>
                    <a:pt x="2" y="770"/>
                  </a:lnTo>
                  <a:lnTo>
                    <a:pt x="4" y="781"/>
                  </a:lnTo>
                  <a:lnTo>
                    <a:pt x="7" y="793"/>
                  </a:lnTo>
                  <a:lnTo>
                    <a:pt x="11" y="804"/>
                  </a:lnTo>
                  <a:lnTo>
                    <a:pt x="14" y="815"/>
                  </a:lnTo>
                  <a:lnTo>
                    <a:pt x="18" y="826"/>
                  </a:lnTo>
                  <a:lnTo>
                    <a:pt x="23" y="836"/>
                  </a:lnTo>
                  <a:lnTo>
                    <a:pt x="28" y="846"/>
                  </a:lnTo>
                  <a:lnTo>
                    <a:pt x="34" y="856"/>
                  </a:lnTo>
                  <a:lnTo>
                    <a:pt x="40" y="865"/>
                  </a:lnTo>
                  <a:lnTo>
                    <a:pt x="46" y="875"/>
                  </a:lnTo>
                  <a:lnTo>
                    <a:pt x="54" y="884"/>
                  </a:lnTo>
                  <a:lnTo>
                    <a:pt x="61" y="892"/>
                  </a:lnTo>
                  <a:lnTo>
                    <a:pt x="69" y="901"/>
                  </a:lnTo>
                  <a:lnTo>
                    <a:pt x="77" y="908"/>
                  </a:lnTo>
                  <a:lnTo>
                    <a:pt x="86" y="916"/>
                  </a:lnTo>
                  <a:lnTo>
                    <a:pt x="94" y="923"/>
                  </a:lnTo>
                  <a:lnTo>
                    <a:pt x="103" y="929"/>
                  </a:lnTo>
                  <a:lnTo>
                    <a:pt x="113" y="936"/>
                  </a:lnTo>
                  <a:lnTo>
                    <a:pt x="123" y="941"/>
                  </a:lnTo>
                  <a:lnTo>
                    <a:pt x="133" y="946"/>
                  </a:lnTo>
                  <a:lnTo>
                    <a:pt x="144" y="951"/>
                  </a:lnTo>
                  <a:lnTo>
                    <a:pt x="155" y="956"/>
                  </a:lnTo>
                  <a:lnTo>
                    <a:pt x="165" y="959"/>
                  </a:lnTo>
                  <a:lnTo>
                    <a:pt x="177" y="962"/>
                  </a:lnTo>
                  <a:lnTo>
                    <a:pt x="188" y="964"/>
                  </a:lnTo>
                  <a:lnTo>
                    <a:pt x="200" y="967"/>
                  </a:lnTo>
                  <a:lnTo>
                    <a:pt x="211" y="968"/>
                  </a:lnTo>
                  <a:lnTo>
                    <a:pt x="223" y="969"/>
                  </a:lnTo>
                  <a:lnTo>
                    <a:pt x="235" y="970"/>
                  </a:lnTo>
                  <a:lnTo>
                    <a:pt x="247" y="969"/>
                  </a:lnTo>
                  <a:lnTo>
                    <a:pt x="259" y="968"/>
                  </a:lnTo>
                  <a:lnTo>
                    <a:pt x="271" y="967"/>
                  </a:lnTo>
                  <a:lnTo>
                    <a:pt x="282" y="964"/>
                  </a:lnTo>
                  <a:lnTo>
                    <a:pt x="294" y="962"/>
                  </a:lnTo>
                  <a:lnTo>
                    <a:pt x="305" y="959"/>
                  </a:lnTo>
                  <a:lnTo>
                    <a:pt x="316" y="956"/>
                  </a:lnTo>
                  <a:lnTo>
                    <a:pt x="327" y="951"/>
                  </a:lnTo>
                  <a:lnTo>
                    <a:pt x="347" y="941"/>
                  </a:lnTo>
                  <a:lnTo>
                    <a:pt x="367" y="929"/>
                  </a:lnTo>
                  <a:lnTo>
                    <a:pt x="386" y="916"/>
                  </a:lnTo>
                  <a:lnTo>
                    <a:pt x="402" y="901"/>
                  </a:lnTo>
                  <a:lnTo>
                    <a:pt x="418" y="884"/>
                  </a:lnTo>
                  <a:lnTo>
                    <a:pt x="431" y="865"/>
                  </a:lnTo>
                  <a:lnTo>
                    <a:pt x="443" y="846"/>
                  </a:lnTo>
                  <a:lnTo>
                    <a:pt x="453" y="826"/>
                  </a:lnTo>
                  <a:lnTo>
                    <a:pt x="457" y="815"/>
                  </a:lnTo>
                  <a:lnTo>
                    <a:pt x="460" y="804"/>
                  </a:lnTo>
                  <a:lnTo>
                    <a:pt x="464" y="793"/>
                  </a:lnTo>
                  <a:lnTo>
                    <a:pt x="466" y="781"/>
                  </a:lnTo>
                  <a:lnTo>
                    <a:pt x="468" y="770"/>
                  </a:lnTo>
                  <a:lnTo>
                    <a:pt x="470" y="758"/>
                  </a:lnTo>
                  <a:lnTo>
                    <a:pt x="470" y="746"/>
                  </a:lnTo>
                  <a:lnTo>
                    <a:pt x="471" y="734"/>
                  </a:lnTo>
                  <a:lnTo>
                    <a:pt x="4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0" name="Freeform 18"/>
            <p:cNvSpPr>
              <a:spLocks noEditPoints="1"/>
            </p:cNvSpPr>
            <p:nvPr/>
          </p:nvSpPr>
          <p:spPr bwMode="auto">
            <a:xfrm>
              <a:off x="5627943" y="1858226"/>
              <a:ext cx="1194083" cy="180884"/>
            </a:xfrm>
            <a:custGeom>
              <a:avLst/>
              <a:gdLst>
                <a:gd name="T0" fmla="*/ 392 w 5860"/>
                <a:gd name="T1" fmla="*/ 277 h 887"/>
                <a:gd name="T2" fmla="*/ 332 w 5860"/>
                <a:gd name="T3" fmla="*/ 308 h 887"/>
                <a:gd name="T4" fmla="*/ 291 w 5860"/>
                <a:gd name="T5" fmla="*/ 360 h 887"/>
                <a:gd name="T6" fmla="*/ 270 w 5860"/>
                <a:gd name="T7" fmla="*/ 425 h 887"/>
                <a:gd name="T8" fmla="*/ 277 w 5860"/>
                <a:gd name="T9" fmla="*/ 495 h 887"/>
                <a:gd name="T10" fmla="*/ 309 w 5860"/>
                <a:gd name="T11" fmla="*/ 555 h 887"/>
                <a:gd name="T12" fmla="*/ 361 w 5860"/>
                <a:gd name="T13" fmla="*/ 597 h 887"/>
                <a:gd name="T14" fmla="*/ 426 w 5860"/>
                <a:gd name="T15" fmla="*/ 617 h 887"/>
                <a:gd name="T16" fmla="*/ 5452 w 5860"/>
                <a:gd name="T17" fmla="*/ 615 h 887"/>
                <a:gd name="T18" fmla="*/ 5515 w 5860"/>
                <a:gd name="T19" fmla="*/ 589 h 887"/>
                <a:gd name="T20" fmla="*/ 5562 w 5860"/>
                <a:gd name="T21" fmla="*/ 541 h 887"/>
                <a:gd name="T22" fmla="*/ 5588 w 5860"/>
                <a:gd name="T23" fmla="*/ 479 h 887"/>
                <a:gd name="T24" fmla="*/ 5588 w 5860"/>
                <a:gd name="T25" fmla="*/ 408 h 887"/>
                <a:gd name="T26" fmla="*/ 5562 w 5860"/>
                <a:gd name="T27" fmla="*/ 346 h 887"/>
                <a:gd name="T28" fmla="*/ 5515 w 5860"/>
                <a:gd name="T29" fmla="*/ 299 h 887"/>
                <a:gd name="T30" fmla="*/ 5452 w 5860"/>
                <a:gd name="T31" fmla="*/ 272 h 887"/>
                <a:gd name="T32" fmla="*/ 5417 w 5860"/>
                <a:gd name="T33" fmla="*/ 887 h 887"/>
                <a:gd name="T34" fmla="*/ 376 w 5860"/>
                <a:gd name="T35" fmla="*/ 881 h 887"/>
                <a:gd name="T36" fmla="*/ 292 w 5860"/>
                <a:gd name="T37" fmla="*/ 859 h 887"/>
                <a:gd name="T38" fmla="*/ 214 w 5860"/>
                <a:gd name="T39" fmla="*/ 822 h 887"/>
                <a:gd name="T40" fmla="*/ 146 w 5860"/>
                <a:gd name="T41" fmla="*/ 771 h 887"/>
                <a:gd name="T42" fmla="*/ 88 w 5860"/>
                <a:gd name="T43" fmla="*/ 708 h 887"/>
                <a:gd name="T44" fmla="*/ 44 w 5860"/>
                <a:gd name="T45" fmla="*/ 635 h 887"/>
                <a:gd name="T46" fmla="*/ 15 w 5860"/>
                <a:gd name="T47" fmla="*/ 554 h 887"/>
                <a:gd name="T48" fmla="*/ 2 w 5860"/>
                <a:gd name="T49" fmla="*/ 466 h 887"/>
                <a:gd name="T50" fmla="*/ 6 w 5860"/>
                <a:gd name="T51" fmla="*/ 375 h 887"/>
                <a:gd name="T52" fmla="*/ 28 w 5860"/>
                <a:gd name="T53" fmla="*/ 291 h 887"/>
                <a:gd name="T54" fmla="*/ 65 w 5860"/>
                <a:gd name="T55" fmla="*/ 214 h 887"/>
                <a:gd name="T56" fmla="*/ 116 w 5860"/>
                <a:gd name="T57" fmla="*/ 146 h 887"/>
                <a:gd name="T58" fmla="*/ 178 w 5860"/>
                <a:gd name="T59" fmla="*/ 89 h 887"/>
                <a:gd name="T60" fmla="*/ 252 w 5860"/>
                <a:gd name="T61" fmla="*/ 44 h 887"/>
                <a:gd name="T62" fmla="*/ 333 w 5860"/>
                <a:gd name="T63" fmla="*/ 14 h 887"/>
                <a:gd name="T64" fmla="*/ 421 w 5860"/>
                <a:gd name="T65" fmla="*/ 1 h 887"/>
                <a:gd name="T66" fmla="*/ 5462 w 5860"/>
                <a:gd name="T67" fmla="*/ 2 h 887"/>
                <a:gd name="T68" fmla="*/ 5549 w 5860"/>
                <a:gd name="T69" fmla="*/ 19 h 887"/>
                <a:gd name="T70" fmla="*/ 5628 w 5860"/>
                <a:gd name="T71" fmla="*/ 53 h 887"/>
                <a:gd name="T72" fmla="*/ 5698 w 5860"/>
                <a:gd name="T73" fmla="*/ 101 h 887"/>
                <a:gd name="T74" fmla="*/ 5759 w 5860"/>
                <a:gd name="T75" fmla="*/ 161 h 887"/>
                <a:gd name="T76" fmla="*/ 5807 w 5860"/>
                <a:gd name="T77" fmla="*/ 231 h 887"/>
                <a:gd name="T78" fmla="*/ 5840 w 5860"/>
                <a:gd name="T79" fmla="*/ 312 h 887"/>
                <a:gd name="T80" fmla="*/ 5858 w 5860"/>
                <a:gd name="T81" fmla="*/ 397 h 887"/>
                <a:gd name="T82" fmla="*/ 5858 w 5860"/>
                <a:gd name="T83" fmla="*/ 489 h 887"/>
                <a:gd name="T84" fmla="*/ 5840 w 5860"/>
                <a:gd name="T85" fmla="*/ 574 h 887"/>
                <a:gd name="T86" fmla="*/ 5807 w 5860"/>
                <a:gd name="T87" fmla="*/ 655 h 887"/>
                <a:gd name="T88" fmla="*/ 5759 w 5860"/>
                <a:gd name="T89" fmla="*/ 725 h 887"/>
                <a:gd name="T90" fmla="*/ 5698 w 5860"/>
                <a:gd name="T91" fmla="*/ 785 h 887"/>
                <a:gd name="T92" fmla="*/ 5628 w 5860"/>
                <a:gd name="T93" fmla="*/ 833 h 887"/>
                <a:gd name="T94" fmla="*/ 5549 w 5860"/>
                <a:gd name="T95" fmla="*/ 867 h 887"/>
                <a:gd name="T96" fmla="*/ 5462 w 5860"/>
                <a:gd name="T97" fmla="*/ 884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60" h="887">
                  <a:moveTo>
                    <a:pt x="445" y="268"/>
                  </a:moveTo>
                  <a:lnTo>
                    <a:pt x="426" y="269"/>
                  </a:lnTo>
                  <a:lnTo>
                    <a:pt x="408" y="272"/>
                  </a:lnTo>
                  <a:lnTo>
                    <a:pt x="392" y="277"/>
                  </a:lnTo>
                  <a:lnTo>
                    <a:pt x="376" y="282"/>
                  </a:lnTo>
                  <a:lnTo>
                    <a:pt x="361" y="290"/>
                  </a:lnTo>
                  <a:lnTo>
                    <a:pt x="347" y="299"/>
                  </a:lnTo>
                  <a:lnTo>
                    <a:pt x="332" y="308"/>
                  </a:lnTo>
                  <a:lnTo>
                    <a:pt x="320" y="319"/>
                  </a:lnTo>
                  <a:lnTo>
                    <a:pt x="309" y="331"/>
                  </a:lnTo>
                  <a:lnTo>
                    <a:pt x="299" y="346"/>
                  </a:lnTo>
                  <a:lnTo>
                    <a:pt x="291" y="360"/>
                  </a:lnTo>
                  <a:lnTo>
                    <a:pt x="283" y="375"/>
                  </a:lnTo>
                  <a:lnTo>
                    <a:pt x="277" y="391"/>
                  </a:lnTo>
                  <a:lnTo>
                    <a:pt x="273" y="408"/>
                  </a:lnTo>
                  <a:lnTo>
                    <a:pt x="270" y="425"/>
                  </a:lnTo>
                  <a:lnTo>
                    <a:pt x="269" y="444"/>
                  </a:lnTo>
                  <a:lnTo>
                    <a:pt x="270" y="461"/>
                  </a:lnTo>
                  <a:lnTo>
                    <a:pt x="273" y="479"/>
                  </a:lnTo>
                  <a:lnTo>
                    <a:pt x="277" y="495"/>
                  </a:lnTo>
                  <a:lnTo>
                    <a:pt x="283" y="511"/>
                  </a:lnTo>
                  <a:lnTo>
                    <a:pt x="291" y="526"/>
                  </a:lnTo>
                  <a:lnTo>
                    <a:pt x="299" y="541"/>
                  </a:lnTo>
                  <a:lnTo>
                    <a:pt x="309" y="555"/>
                  </a:lnTo>
                  <a:lnTo>
                    <a:pt x="320" y="567"/>
                  </a:lnTo>
                  <a:lnTo>
                    <a:pt x="332" y="578"/>
                  </a:lnTo>
                  <a:lnTo>
                    <a:pt x="347" y="589"/>
                  </a:lnTo>
                  <a:lnTo>
                    <a:pt x="361" y="597"/>
                  </a:lnTo>
                  <a:lnTo>
                    <a:pt x="376" y="604"/>
                  </a:lnTo>
                  <a:lnTo>
                    <a:pt x="392" y="611"/>
                  </a:lnTo>
                  <a:lnTo>
                    <a:pt x="408" y="615"/>
                  </a:lnTo>
                  <a:lnTo>
                    <a:pt x="426" y="617"/>
                  </a:lnTo>
                  <a:lnTo>
                    <a:pt x="445" y="618"/>
                  </a:lnTo>
                  <a:lnTo>
                    <a:pt x="5417" y="618"/>
                  </a:lnTo>
                  <a:lnTo>
                    <a:pt x="5434" y="617"/>
                  </a:lnTo>
                  <a:lnTo>
                    <a:pt x="5452" y="615"/>
                  </a:lnTo>
                  <a:lnTo>
                    <a:pt x="5468" y="611"/>
                  </a:lnTo>
                  <a:lnTo>
                    <a:pt x="5485" y="604"/>
                  </a:lnTo>
                  <a:lnTo>
                    <a:pt x="5500" y="597"/>
                  </a:lnTo>
                  <a:lnTo>
                    <a:pt x="5515" y="589"/>
                  </a:lnTo>
                  <a:lnTo>
                    <a:pt x="5528" y="578"/>
                  </a:lnTo>
                  <a:lnTo>
                    <a:pt x="5541" y="567"/>
                  </a:lnTo>
                  <a:lnTo>
                    <a:pt x="5552" y="555"/>
                  </a:lnTo>
                  <a:lnTo>
                    <a:pt x="5562" y="541"/>
                  </a:lnTo>
                  <a:lnTo>
                    <a:pt x="5571" y="526"/>
                  </a:lnTo>
                  <a:lnTo>
                    <a:pt x="5578" y="511"/>
                  </a:lnTo>
                  <a:lnTo>
                    <a:pt x="5584" y="495"/>
                  </a:lnTo>
                  <a:lnTo>
                    <a:pt x="5588" y="479"/>
                  </a:lnTo>
                  <a:lnTo>
                    <a:pt x="5590" y="461"/>
                  </a:lnTo>
                  <a:lnTo>
                    <a:pt x="5591" y="444"/>
                  </a:lnTo>
                  <a:lnTo>
                    <a:pt x="5590" y="425"/>
                  </a:lnTo>
                  <a:lnTo>
                    <a:pt x="5588" y="408"/>
                  </a:lnTo>
                  <a:lnTo>
                    <a:pt x="5584" y="391"/>
                  </a:lnTo>
                  <a:lnTo>
                    <a:pt x="5578" y="375"/>
                  </a:lnTo>
                  <a:lnTo>
                    <a:pt x="5571" y="360"/>
                  </a:lnTo>
                  <a:lnTo>
                    <a:pt x="5562" y="346"/>
                  </a:lnTo>
                  <a:lnTo>
                    <a:pt x="5552" y="331"/>
                  </a:lnTo>
                  <a:lnTo>
                    <a:pt x="5541" y="319"/>
                  </a:lnTo>
                  <a:lnTo>
                    <a:pt x="5528" y="308"/>
                  </a:lnTo>
                  <a:lnTo>
                    <a:pt x="5515" y="299"/>
                  </a:lnTo>
                  <a:lnTo>
                    <a:pt x="5500" y="290"/>
                  </a:lnTo>
                  <a:lnTo>
                    <a:pt x="5485" y="282"/>
                  </a:lnTo>
                  <a:lnTo>
                    <a:pt x="5468" y="277"/>
                  </a:lnTo>
                  <a:lnTo>
                    <a:pt x="5452" y="272"/>
                  </a:lnTo>
                  <a:lnTo>
                    <a:pt x="5434" y="269"/>
                  </a:lnTo>
                  <a:lnTo>
                    <a:pt x="5417" y="268"/>
                  </a:lnTo>
                  <a:lnTo>
                    <a:pt x="445" y="268"/>
                  </a:lnTo>
                  <a:close/>
                  <a:moveTo>
                    <a:pt x="5417" y="887"/>
                  </a:moveTo>
                  <a:lnTo>
                    <a:pt x="445" y="887"/>
                  </a:lnTo>
                  <a:lnTo>
                    <a:pt x="421" y="885"/>
                  </a:lnTo>
                  <a:lnTo>
                    <a:pt x="398" y="884"/>
                  </a:lnTo>
                  <a:lnTo>
                    <a:pt x="376" y="881"/>
                  </a:lnTo>
                  <a:lnTo>
                    <a:pt x="354" y="878"/>
                  </a:lnTo>
                  <a:lnTo>
                    <a:pt x="333" y="872"/>
                  </a:lnTo>
                  <a:lnTo>
                    <a:pt x="313" y="867"/>
                  </a:lnTo>
                  <a:lnTo>
                    <a:pt x="292" y="859"/>
                  </a:lnTo>
                  <a:lnTo>
                    <a:pt x="272" y="851"/>
                  </a:lnTo>
                  <a:lnTo>
                    <a:pt x="252" y="843"/>
                  </a:lnTo>
                  <a:lnTo>
                    <a:pt x="232" y="833"/>
                  </a:lnTo>
                  <a:lnTo>
                    <a:pt x="214" y="822"/>
                  </a:lnTo>
                  <a:lnTo>
                    <a:pt x="196" y="811"/>
                  </a:lnTo>
                  <a:lnTo>
                    <a:pt x="178" y="799"/>
                  </a:lnTo>
                  <a:lnTo>
                    <a:pt x="162" y="785"/>
                  </a:lnTo>
                  <a:lnTo>
                    <a:pt x="146" y="771"/>
                  </a:lnTo>
                  <a:lnTo>
                    <a:pt x="131" y="757"/>
                  </a:lnTo>
                  <a:lnTo>
                    <a:pt x="116" y="741"/>
                  </a:lnTo>
                  <a:lnTo>
                    <a:pt x="102" y="725"/>
                  </a:lnTo>
                  <a:lnTo>
                    <a:pt x="88" y="708"/>
                  </a:lnTo>
                  <a:lnTo>
                    <a:pt x="76" y="691"/>
                  </a:lnTo>
                  <a:lnTo>
                    <a:pt x="65" y="673"/>
                  </a:lnTo>
                  <a:lnTo>
                    <a:pt x="54" y="655"/>
                  </a:lnTo>
                  <a:lnTo>
                    <a:pt x="44" y="635"/>
                  </a:lnTo>
                  <a:lnTo>
                    <a:pt x="36" y="615"/>
                  </a:lnTo>
                  <a:lnTo>
                    <a:pt x="28" y="595"/>
                  </a:lnTo>
                  <a:lnTo>
                    <a:pt x="20" y="574"/>
                  </a:lnTo>
                  <a:lnTo>
                    <a:pt x="15" y="554"/>
                  </a:lnTo>
                  <a:lnTo>
                    <a:pt x="9" y="533"/>
                  </a:lnTo>
                  <a:lnTo>
                    <a:pt x="6" y="511"/>
                  </a:lnTo>
                  <a:lnTo>
                    <a:pt x="3" y="489"/>
                  </a:lnTo>
                  <a:lnTo>
                    <a:pt x="2" y="466"/>
                  </a:lnTo>
                  <a:lnTo>
                    <a:pt x="0" y="444"/>
                  </a:lnTo>
                  <a:lnTo>
                    <a:pt x="2" y="421"/>
                  </a:lnTo>
                  <a:lnTo>
                    <a:pt x="3" y="397"/>
                  </a:lnTo>
                  <a:lnTo>
                    <a:pt x="6" y="375"/>
                  </a:lnTo>
                  <a:lnTo>
                    <a:pt x="9" y="353"/>
                  </a:lnTo>
                  <a:lnTo>
                    <a:pt x="15" y="333"/>
                  </a:lnTo>
                  <a:lnTo>
                    <a:pt x="20" y="312"/>
                  </a:lnTo>
                  <a:lnTo>
                    <a:pt x="28" y="291"/>
                  </a:lnTo>
                  <a:lnTo>
                    <a:pt x="36" y="271"/>
                  </a:lnTo>
                  <a:lnTo>
                    <a:pt x="44" y="251"/>
                  </a:lnTo>
                  <a:lnTo>
                    <a:pt x="54" y="233"/>
                  </a:lnTo>
                  <a:lnTo>
                    <a:pt x="65" y="214"/>
                  </a:lnTo>
                  <a:lnTo>
                    <a:pt x="76" y="195"/>
                  </a:lnTo>
                  <a:lnTo>
                    <a:pt x="88" y="179"/>
                  </a:lnTo>
                  <a:lnTo>
                    <a:pt x="102" y="161"/>
                  </a:lnTo>
                  <a:lnTo>
                    <a:pt x="116" y="146"/>
                  </a:lnTo>
                  <a:lnTo>
                    <a:pt x="131" y="130"/>
                  </a:lnTo>
                  <a:lnTo>
                    <a:pt x="146" y="115"/>
                  </a:lnTo>
                  <a:lnTo>
                    <a:pt x="162" y="102"/>
                  </a:lnTo>
                  <a:lnTo>
                    <a:pt x="178" y="89"/>
                  </a:lnTo>
                  <a:lnTo>
                    <a:pt x="196" y="75"/>
                  </a:lnTo>
                  <a:lnTo>
                    <a:pt x="214" y="64"/>
                  </a:lnTo>
                  <a:lnTo>
                    <a:pt x="232" y="53"/>
                  </a:lnTo>
                  <a:lnTo>
                    <a:pt x="252" y="44"/>
                  </a:lnTo>
                  <a:lnTo>
                    <a:pt x="272" y="35"/>
                  </a:lnTo>
                  <a:lnTo>
                    <a:pt x="292" y="27"/>
                  </a:lnTo>
                  <a:lnTo>
                    <a:pt x="313" y="19"/>
                  </a:lnTo>
                  <a:lnTo>
                    <a:pt x="333" y="14"/>
                  </a:lnTo>
                  <a:lnTo>
                    <a:pt x="354" y="8"/>
                  </a:lnTo>
                  <a:lnTo>
                    <a:pt x="376" y="5"/>
                  </a:lnTo>
                  <a:lnTo>
                    <a:pt x="398" y="2"/>
                  </a:lnTo>
                  <a:lnTo>
                    <a:pt x="421" y="1"/>
                  </a:lnTo>
                  <a:lnTo>
                    <a:pt x="445" y="0"/>
                  </a:lnTo>
                  <a:lnTo>
                    <a:pt x="5417" y="0"/>
                  </a:lnTo>
                  <a:lnTo>
                    <a:pt x="5440" y="1"/>
                  </a:lnTo>
                  <a:lnTo>
                    <a:pt x="5462" y="2"/>
                  </a:lnTo>
                  <a:lnTo>
                    <a:pt x="5484" y="5"/>
                  </a:lnTo>
                  <a:lnTo>
                    <a:pt x="5506" y="8"/>
                  </a:lnTo>
                  <a:lnTo>
                    <a:pt x="5528" y="14"/>
                  </a:lnTo>
                  <a:lnTo>
                    <a:pt x="5549" y="19"/>
                  </a:lnTo>
                  <a:lnTo>
                    <a:pt x="5568" y="27"/>
                  </a:lnTo>
                  <a:lnTo>
                    <a:pt x="5589" y="35"/>
                  </a:lnTo>
                  <a:lnTo>
                    <a:pt x="5609" y="44"/>
                  </a:lnTo>
                  <a:lnTo>
                    <a:pt x="5628" y="53"/>
                  </a:lnTo>
                  <a:lnTo>
                    <a:pt x="5646" y="64"/>
                  </a:lnTo>
                  <a:lnTo>
                    <a:pt x="5664" y="75"/>
                  </a:lnTo>
                  <a:lnTo>
                    <a:pt x="5682" y="89"/>
                  </a:lnTo>
                  <a:lnTo>
                    <a:pt x="5698" y="101"/>
                  </a:lnTo>
                  <a:lnTo>
                    <a:pt x="5715" y="115"/>
                  </a:lnTo>
                  <a:lnTo>
                    <a:pt x="5730" y="129"/>
                  </a:lnTo>
                  <a:lnTo>
                    <a:pt x="5744" y="146"/>
                  </a:lnTo>
                  <a:lnTo>
                    <a:pt x="5759" y="161"/>
                  </a:lnTo>
                  <a:lnTo>
                    <a:pt x="5772" y="178"/>
                  </a:lnTo>
                  <a:lnTo>
                    <a:pt x="5784" y="195"/>
                  </a:lnTo>
                  <a:lnTo>
                    <a:pt x="5796" y="214"/>
                  </a:lnTo>
                  <a:lnTo>
                    <a:pt x="5807" y="231"/>
                  </a:lnTo>
                  <a:lnTo>
                    <a:pt x="5816" y="251"/>
                  </a:lnTo>
                  <a:lnTo>
                    <a:pt x="5826" y="271"/>
                  </a:lnTo>
                  <a:lnTo>
                    <a:pt x="5833" y="291"/>
                  </a:lnTo>
                  <a:lnTo>
                    <a:pt x="5840" y="312"/>
                  </a:lnTo>
                  <a:lnTo>
                    <a:pt x="5847" y="333"/>
                  </a:lnTo>
                  <a:lnTo>
                    <a:pt x="5851" y="353"/>
                  </a:lnTo>
                  <a:lnTo>
                    <a:pt x="5855" y="375"/>
                  </a:lnTo>
                  <a:lnTo>
                    <a:pt x="5858" y="397"/>
                  </a:lnTo>
                  <a:lnTo>
                    <a:pt x="5860" y="421"/>
                  </a:lnTo>
                  <a:lnTo>
                    <a:pt x="5860" y="444"/>
                  </a:lnTo>
                  <a:lnTo>
                    <a:pt x="5860" y="466"/>
                  </a:lnTo>
                  <a:lnTo>
                    <a:pt x="5858" y="489"/>
                  </a:lnTo>
                  <a:lnTo>
                    <a:pt x="5855" y="511"/>
                  </a:lnTo>
                  <a:lnTo>
                    <a:pt x="5851" y="533"/>
                  </a:lnTo>
                  <a:lnTo>
                    <a:pt x="5847" y="554"/>
                  </a:lnTo>
                  <a:lnTo>
                    <a:pt x="5840" y="574"/>
                  </a:lnTo>
                  <a:lnTo>
                    <a:pt x="5833" y="595"/>
                  </a:lnTo>
                  <a:lnTo>
                    <a:pt x="5826" y="615"/>
                  </a:lnTo>
                  <a:lnTo>
                    <a:pt x="5816" y="635"/>
                  </a:lnTo>
                  <a:lnTo>
                    <a:pt x="5807" y="655"/>
                  </a:lnTo>
                  <a:lnTo>
                    <a:pt x="5796" y="673"/>
                  </a:lnTo>
                  <a:lnTo>
                    <a:pt x="5784" y="691"/>
                  </a:lnTo>
                  <a:lnTo>
                    <a:pt x="5772" y="708"/>
                  </a:lnTo>
                  <a:lnTo>
                    <a:pt x="5759" y="725"/>
                  </a:lnTo>
                  <a:lnTo>
                    <a:pt x="5744" y="741"/>
                  </a:lnTo>
                  <a:lnTo>
                    <a:pt x="5730" y="757"/>
                  </a:lnTo>
                  <a:lnTo>
                    <a:pt x="5715" y="771"/>
                  </a:lnTo>
                  <a:lnTo>
                    <a:pt x="5698" y="785"/>
                  </a:lnTo>
                  <a:lnTo>
                    <a:pt x="5682" y="799"/>
                  </a:lnTo>
                  <a:lnTo>
                    <a:pt x="5664" y="811"/>
                  </a:lnTo>
                  <a:lnTo>
                    <a:pt x="5646" y="822"/>
                  </a:lnTo>
                  <a:lnTo>
                    <a:pt x="5628" y="833"/>
                  </a:lnTo>
                  <a:lnTo>
                    <a:pt x="5609" y="843"/>
                  </a:lnTo>
                  <a:lnTo>
                    <a:pt x="5589" y="851"/>
                  </a:lnTo>
                  <a:lnTo>
                    <a:pt x="5568" y="859"/>
                  </a:lnTo>
                  <a:lnTo>
                    <a:pt x="5549" y="867"/>
                  </a:lnTo>
                  <a:lnTo>
                    <a:pt x="5528" y="872"/>
                  </a:lnTo>
                  <a:lnTo>
                    <a:pt x="5506" y="878"/>
                  </a:lnTo>
                  <a:lnTo>
                    <a:pt x="5484" y="881"/>
                  </a:lnTo>
                  <a:lnTo>
                    <a:pt x="5462" y="884"/>
                  </a:lnTo>
                  <a:lnTo>
                    <a:pt x="5440" y="885"/>
                  </a:lnTo>
                  <a:lnTo>
                    <a:pt x="5417" y="88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1" name="Freeform 14"/>
            <p:cNvSpPr/>
            <p:nvPr/>
          </p:nvSpPr>
          <p:spPr bwMode="auto">
            <a:xfrm>
              <a:off x="6321189" y="258375"/>
              <a:ext cx="849424" cy="1654850"/>
            </a:xfrm>
            <a:custGeom>
              <a:avLst/>
              <a:gdLst>
                <a:gd name="T0" fmla="*/ 1299 w 4167"/>
                <a:gd name="T1" fmla="*/ 8125 h 8125"/>
                <a:gd name="T2" fmla="*/ 0 w 4167"/>
                <a:gd name="T3" fmla="*/ 8125 h 8125"/>
                <a:gd name="T4" fmla="*/ 2868 w 4167"/>
                <a:gd name="T5" fmla="*/ 0 h 8125"/>
                <a:gd name="T6" fmla="*/ 4167 w 4167"/>
                <a:gd name="T7" fmla="*/ 0 h 8125"/>
                <a:gd name="T8" fmla="*/ 1299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1299" y="8125"/>
                  </a:moveTo>
                  <a:lnTo>
                    <a:pt x="0" y="8125"/>
                  </a:lnTo>
                  <a:lnTo>
                    <a:pt x="2868" y="0"/>
                  </a:lnTo>
                  <a:lnTo>
                    <a:pt x="4167" y="0"/>
                  </a:lnTo>
                  <a:lnTo>
                    <a:pt x="1299" y="8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15"/>
            <p:cNvSpPr/>
            <p:nvPr/>
          </p:nvSpPr>
          <p:spPr bwMode="auto">
            <a:xfrm>
              <a:off x="5791979" y="258375"/>
              <a:ext cx="849424" cy="1654850"/>
            </a:xfrm>
            <a:custGeom>
              <a:avLst/>
              <a:gdLst>
                <a:gd name="T0" fmla="*/ 1299 w 4167"/>
                <a:gd name="T1" fmla="*/ 8125 h 8125"/>
                <a:gd name="T2" fmla="*/ 0 w 4167"/>
                <a:gd name="T3" fmla="*/ 8125 h 8125"/>
                <a:gd name="T4" fmla="*/ 2868 w 4167"/>
                <a:gd name="T5" fmla="*/ 0 h 8125"/>
                <a:gd name="T6" fmla="*/ 4167 w 4167"/>
                <a:gd name="T7" fmla="*/ 0 h 8125"/>
                <a:gd name="T8" fmla="*/ 1299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1299" y="8125"/>
                  </a:moveTo>
                  <a:lnTo>
                    <a:pt x="0" y="8125"/>
                  </a:lnTo>
                  <a:lnTo>
                    <a:pt x="2868" y="0"/>
                  </a:lnTo>
                  <a:lnTo>
                    <a:pt x="4167" y="0"/>
                  </a:lnTo>
                  <a:lnTo>
                    <a:pt x="1299" y="8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3" name="Freeform 16"/>
            <p:cNvSpPr/>
            <p:nvPr/>
          </p:nvSpPr>
          <p:spPr bwMode="auto">
            <a:xfrm>
              <a:off x="6057195" y="258375"/>
              <a:ext cx="848203" cy="1654850"/>
            </a:xfrm>
            <a:custGeom>
              <a:avLst/>
              <a:gdLst>
                <a:gd name="T0" fmla="*/ 1299 w 4167"/>
                <a:gd name="T1" fmla="*/ 8125 h 8125"/>
                <a:gd name="T2" fmla="*/ 0 w 4167"/>
                <a:gd name="T3" fmla="*/ 8125 h 8125"/>
                <a:gd name="T4" fmla="*/ 2868 w 4167"/>
                <a:gd name="T5" fmla="*/ 0 h 8125"/>
                <a:gd name="T6" fmla="*/ 4167 w 4167"/>
                <a:gd name="T7" fmla="*/ 0 h 8125"/>
                <a:gd name="T8" fmla="*/ 1299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1299" y="8125"/>
                  </a:moveTo>
                  <a:lnTo>
                    <a:pt x="0" y="8125"/>
                  </a:lnTo>
                  <a:lnTo>
                    <a:pt x="2868" y="0"/>
                  </a:lnTo>
                  <a:lnTo>
                    <a:pt x="4167" y="0"/>
                  </a:lnTo>
                  <a:lnTo>
                    <a:pt x="1299" y="8125"/>
                  </a:lnTo>
                  <a:close/>
                </a:path>
              </a:pathLst>
            </a:custGeom>
            <a:solidFill>
              <a:srgbClr val="97D1C5"/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4" name="Freeform 19"/>
            <p:cNvSpPr/>
            <p:nvPr/>
          </p:nvSpPr>
          <p:spPr bwMode="auto">
            <a:xfrm>
              <a:off x="5206548" y="258375"/>
              <a:ext cx="849424" cy="1654850"/>
            </a:xfrm>
            <a:custGeom>
              <a:avLst/>
              <a:gdLst>
                <a:gd name="T0" fmla="*/ 4167 w 4167"/>
                <a:gd name="T1" fmla="*/ 8125 h 8125"/>
                <a:gd name="T2" fmla="*/ 2868 w 4167"/>
                <a:gd name="T3" fmla="*/ 8125 h 8125"/>
                <a:gd name="T4" fmla="*/ 0 w 4167"/>
                <a:gd name="T5" fmla="*/ 0 h 8125"/>
                <a:gd name="T6" fmla="*/ 1299 w 4167"/>
                <a:gd name="T7" fmla="*/ 0 h 8125"/>
                <a:gd name="T8" fmla="*/ 4167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4167" y="8125"/>
                  </a:moveTo>
                  <a:lnTo>
                    <a:pt x="2868" y="8125"/>
                  </a:lnTo>
                  <a:lnTo>
                    <a:pt x="0" y="0"/>
                  </a:lnTo>
                  <a:lnTo>
                    <a:pt x="1299" y="0"/>
                  </a:lnTo>
                  <a:lnTo>
                    <a:pt x="4167" y="8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5" name="Freeform 20"/>
            <p:cNvSpPr/>
            <p:nvPr/>
          </p:nvSpPr>
          <p:spPr bwMode="auto">
            <a:xfrm>
              <a:off x="5735758" y="258375"/>
              <a:ext cx="849424" cy="1654850"/>
            </a:xfrm>
            <a:custGeom>
              <a:avLst/>
              <a:gdLst>
                <a:gd name="T0" fmla="*/ 4167 w 4167"/>
                <a:gd name="T1" fmla="*/ 8125 h 8125"/>
                <a:gd name="T2" fmla="*/ 2868 w 4167"/>
                <a:gd name="T3" fmla="*/ 8125 h 8125"/>
                <a:gd name="T4" fmla="*/ 0 w 4167"/>
                <a:gd name="T5" fmla="*/ 0 h 8125"/>
                <a:gd name="T6" fmla="*/ 1299 w 4167"/>
                <a:gd name="T7" fmla="*/ 0 h 8125"/>
                <a:gd name="T8" fmla="*/ 4167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4167" y="8125"/>
                  </a:moveTo>
                  <a:lnTo>
                    <a:pt x="2868" y="8125"/>
                  </a:lnTo>
                  <a:lnTo>
                    <a:pt x="0" y="0"/>
                  </a:lnTo>
                  <a:lnTo>
                    <a:pt x="1299" y="0"/>
                  </a:lnTo>
                  <a:lnTo>
                    <a:pt x="4167" y="8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368300" dist="63500" sx="53000" sy="53000" algn="ctr" rotWithShape="0">
                <a:srgbClr val="000000">
                  <a:alpha val="64000"/>
                </a:srgbClr>
              </a:outerShdw>
            </a:effectLst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6" name="Freeform 21"/>
            <p:cNvSpPr/>
            <p:nvPr/>
          </p:nvSpPr>
          <p:spPr bwMode="auto">
            <a:xfrm>
              <a:off x="5471764" y="258375"/>
              <a:ext cx="848203" cy="1654850"/>
            </a:xfrm>
            <a:custGeom>
              <a:avLst/>
              <a:gdLst>
                <a:gd name="T0" fmla="*/ 4167 w 4167"/>
                <a:gd name="T1" fmla="*/ 8125 h 8125"/>
                <a:gd name="T2" fmla="*/ 2868 w 4167"/>
                <a:gd name="T3" fmla="*/ 8125 h 8125"/>
                <a:gd name="T4" fmla="*/ 0 w 4167"/>
                <a:gd name="T5" fmla="*/ 0 h 8125"/>
                <a:gd name="T6" fmla="*/ 1299 w 4167"/>
                <a:gd name="T7" fmla="*/ 0 h 8125"/>
                <a:gd name="T8" fmla="*/ 4167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4167" y="8125"/>
                  </a:moveTo>
                  <a:lnTo>
                    <a:pt x="2868" y="8125"/>
                  </a:lnTo>
                  <a:lnTo>
                    <a:pt x="0" y="0"/>
                  </a:lnTo>
                  <a:lnTo>
                    <a:pt x="1299" y="0"/>
                  </a:lnTo>
                  <a:lnTo>
                    <a:pt x="4167" y="8125"/>
                  </a:lnTo>
                  <a:close/>
                </a:path>
              </a:pathLst>
            </a:custGeom>
            <a:solidFill>
              <a:srgbClr val="3489CC"/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06286" y="2987683"/>
            <a:ext cx="2959403" cy="734829"/>
            <a:chOff x="5185158" y="3164651"/>
            <a:chExt cx="2959403" cy="734829"/>
          </a:xfrm>
        </p:grpSpPr>
        <p:sp>
          <p:nvSpPr>
            <p:cNvPr id="6" name="矩形 5"/>
            <p:cNvSpPr/>
            <p:nvPr/>
          </p:nvSpPr>
          <p:spPr>
            <a:xfrm>
              <a:off x="5185158" y="3476031"/>
              <a:ext cx="2959403" cy="423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 flipH="1">
              <a:off x="5362594" y="3164651"/>
              <a:ext cx="2622833" cy="6463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 algn="ctr">
                <a:defRPr sz="3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04.</a:t>
              </a:r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总结分析</a:t>
              </a:r>
            </a:p>
          </p:txBody>
        </p:sp>
      </p:grpSp>
      <p:cxnSp>
        <p:nvCxnSpPr>
          <p:cNvPr id="21" name="直接连接符 20"/>
          <p:cNvCxnSpPr/>
          <p:nvPr/>
        </p:nvCxnSpPr>
        <p:spPr>
          <a:xfrm flipH="1">
            <a:off x="8924544" y="-36576"/>
            <a:ext cx="1877568" cy="1877568"/>
          </a:xfrm>
          <a:prstGeom prst="line">
            <a:avLst/>
          </a:prstGeom>
          <a:ln>
            <a:solidFill>
              <a:srgbClr val="97D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611097" y="4954843"/>
            <a:ext cx="1877568" cy="1877568"/>
          </a:xfrm>
          <a:prstGeom prst="line">
            <a:avLst/>
          </a:prstGeom>
          <a:ln>
            <a:solidFill>
              <a:srgbClr val="97D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688025" y="3669849"/>
            <a:ext cx="1877568" cy="1877568"/>
          </a:xfrm>
          <a:prstGeom prst="line">
            <a:avLst/>
          </a:prstGeom>
          <a:ln>
            <a:solidFill>
              <a:srgbClr val="97D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8770689" y="1136876"/>
            <a:ext cx="1877568" cy="1877568"/>
          </a:xfrm>
          <a:prstGeom prst="line">
            <a:avLst/>
          </a:prstGeom>
          <a:ln>
            <a:solidFill>
              <a:srgbClr val="97D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" r="1872"/>
          <a:stretch/>
        </p:blipFill>
        <p:spPr>
          <a:xfrm>
            <a:off x="1200443" y="1651897"/>
            <a:ext cx="4224647" cy="4224647"/>
          </a:xfrm>
          <a:prstGeom prst="ellipse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851619" y="1651897"/>
            <a:ext cx="3550909" cy="4224646"/>
            <a:chOff x="499871" y="1344168"/>
            <a:chExt cx="3550909" cy="4224646"/>
          </a:xfrm>
        </p:grpSpPr>
        <p:sp>
          <p:nvSpPr>
            <p:cNvPr id="10" name="矩形 9"/>
            <p:cNvSpPr/>
            <p:nvPr/>
          </p:nvSpPr>
          <p:spPr>
            <a:xfrm>
              <a:off x="499871" y="1344168"/>
              <a:ext cx="3550909" cy="4224646"/>
            </a:xfrm>
            <a:prstGeom prst="rect">
              <a:avLst/>
            </a:prstGeom>
            <a:solidFill>
              <a:srgbClr val="97D1C5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667728" y="1947280"/>
              <a:ext cx="3097918" cy="3487470"/>
              <a:chOff x="1523867" y="4550059"/>
              <a:chExt cx="3097918" cy="348747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523867" y="5028757"/>
                <a:ext cx="3097918" cy="3008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0" i="0" dirty="0">
                    <a:solidFill>
                      <a:srgbClr val="05073B"/>
                    </a:solidFill>
                    <a:effectLst/>
                    <a:latin typeface="-apple-system"/>
                  </a:rPr>
                  <a:t>通过本次课程设计，我深入了解了充电桩相关的知识，掌握了</a:t>
                </a:r>
                <a:r>
                  <a:rPr lang="en-US" altLang="zh-CN" sz="1600" b="0" i="0" dirty="0">
                    <a:solidFill>
                      <a:srgbClr val="05073B"/>
                    </a:solidFill>
                    <a:effectLst/>
                    <a:latin typeface="-apple-system"/>
                  </a:rPr>
                  <a:t>Java</a:t>
                </a:r>
                <a:r>
                  <a:rPr lang="zh-CN" altLang="en-US" sz="1600" b="0" i="0" dirty="0">
                    <a:solidFill>
                      <a:srgbClr val="05073B"/>
                    </a:solidFill>
                    <a:effectLst/>
                    <a:latin typeface="-apple-system"/>
                  </a:rPr>
                  <a:t>语言的实际应用技巧，以及数据库的设计和管理方法。同时，我们也学会了如何发现问题、分析问题和解决问题，提高了自己的编程能力和解决问题的能力。</a:t>
                </a:r>
                <a:endPara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 flipH="1">
                <a:off x="1754515" y="4550059"/>
                <a:ext cx="2491999" cy="4001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  <a:sym typeface="+mn-lt"/>
                  </a:rPr>
                  <a:t>总结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2337901"/>
            <a:ext cx="12201151" cy="2300070"/>
          </a:xfrm>
          <a:prstGeom prst="rect">
            <a:avLst/>
          </a:prstGeom>
          <a:solidFill>
            <a:srgbClr val="97D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9229" y="1329223"/>
            <a:ext cx="10753541" cy="4714031"/>
          </a:xfrm>
          <a:prstGeom prst="rect">
            <a:avLst/>
          </a:prstGeom>
          <a:solidFill>
            <a:schemeClr val="bg1"/>
          </a:solidFill>
          <a:ln w="19050">
            <a:noFill/>
            <a:headEnd type="oval"/>
            <a:tailEnd type="oval"/>
          </a:ln>
          <a:effectLst>
            <a:outerShdw blurRad="190500" sx="102000" sy="1020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56282" y="1828800"/>
            <a:ext cx="9390680" cy="3434505"/>
            <a:chOff x="1556282" y="1828800"/>
            <a:chExt cx="9390680" cy="343450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19" t="29564" r="16133" b="34778"/>
            <a:stretch>
              <a:fillRect/>
            </a:stretch>
          </p:blipFill>
          <p:spPr>
            <a:xfrm>
              <a:off x="1556282" y="1828800"/>
              <a:ext cx="4695340" cy="343450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19" t="29564" r="16133" b="34778"/>
            <a:stretch>
              <a:fillRect/>
            </a:stretch>
          </p:blipFill>
          <p:spPr>
            <a:xfrm flipH="1">
              <a:off x="6251622" y="1828800"/>
              <a:ext cx="4695340" cy="3434505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15"/>
          <a:stretch>
            <a:fillRect/>
          </a:stretch>
        </p:blipFill>
        <p:spPr>
          <a:xfrm>
            <a:off x="0" y="22225"/>
            <a:ext cx="12210302" cy="23592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t="80170" r="133" b="45"/>
          <a:stretch>
            <a:fillRect/>
          </a:stretch>
        </p:blipFill>
        <p:spPr>
          <a:xfrm>
            <a:off x="98323" y="3688489"/>
            <a:ext cx="12093677" cy="31669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69642" y="2874195"/>
            <a:ext cx="6479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cs typeface="+mn-ea"/>
                <a:sym typeface="+mn-lt"/>
              </a:rPr>
              <a:t>请批评指正</a:t>
            </a:r>
          </a:p>
        </p:txBody>
      </p:sp>
      <p:sp>
        <p:nvSpPr>
          <p:cNvPr id="14" name="椭圆 13"/>
          <p:cNvSpPr/>
          <p:nvPr/>
        </p:nvSpPr>
        <p:spPr>
          <a:xfrm>
            <a:off x="2645348" y="5756009"/>
            <a:ext cx="520168" cy="520168"/>
          </a:xfrm>
          <a:prstGeom prst="ellipse">
            <a:avLst/>
          </a:prstGeom>
          <a:solidFill>
            <a:srgbClr val="7BA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184214" y="1740308"/>
            <a:ext cx="550608" cy="550608"/>
          </a:xfrm>
          <a:prstGeom prst="ellipse">
            <a:avLst/>
          </a:prstGeom>
          <a:solidFill>
            <a:srgbClr val="A2D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5108" y="4577404"/>
            <a:ext cx="3066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汇报人 秦赫阳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09658" y="2130843"/>
            <a:ext cx="657322" cy="657322"/>
            <a:chOff x="-1118572" y="1986639"/>
            <a:chExt cx="657322" cy="657322"/>
          </a:xfrm>
        </p:grpSpPr>
        <p:sp>
          <p:nvSpPr>
            <p:cNvPr id="12" name="椭圆 11"/>
            <p:cNvSpPr/>
            <p:nvPr/>
          </p:nvSpPr>
          <p:spPr>
            <a:xfrm>
              <a:off x="-1118572" y="1986639"/>
              <a:ext cx="657322" cy="657322"/>
            </a:xfrm>
            <a:prstGeom prst="ellipse">
              <a:avLst/>
            </a:prstGeom>
            <a:solidFill>
              <a:srgbClr val="7BA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-1107179" y="2015612"/>
              <a:ext cx="606905" cy="606905"/>
              <a:chOff x="457868" y="6063062"/>
              <a:chExt cx="606905" cy="606905"/>
            </a:xfrm>
          </p:grpSpPr>
          <p:sp>
            <p:nvSpPr>
              <p:cNvPr id="19" name="弧形 18"/>
              <p:cNvSpPr/>
              <p:nvPr/>
            </p:nvSpPr>
            <p:spPr>
              <a:xfrm>
                <a:off x="553041" y="6158235"/>
                <a:ext cx="416558" cy="416558"/>
              </a:xfrm>
              <a:prstGeom prst="arc">
                <a:avLst>
                  <a:gd name="adj1" fmla="val 16200000"/>
                  <a:gd name="adj2" fmla="val 2903490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弧形 19"/>
              <p:cNvSpPr/>
              <p:nvPr/>
            </p:nvSpPr>
            <p:spPr>
              <a:xfrm rot="11015065">
                <a:off x="553041" y="6158235"/>
                <a:ext cx="416558" cy="416558"/>
              </a:xfrm>
              <a:prstGeom prst="arc">
                <a:avLst>
                  <a:gd name="adj1" fmla="val 16200000"/>
                  <a:gd name="adj2" fmla="val 18788538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弧形 20"/>
              <p:cNvSpPr/>
              <p:nvPr/>
            </p:nvSpPr>
            <p:spPr>
              <a:xfrm rot="15483167">
                <a:off x="553041" y="6158235"/>
                <a:ext cx="416558" cy="416558"/>
              </a:xfrm>
              <a:prstGeom prst="arc">
                <a:avLst>
                  <a:gd name="adj1" fmla="val 16200000"/>
                  <a:gd name="adj2" fmla="val 17628366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弧形 21"/>
              <p:cNvSpPr/>
              <p:nvPr/>
            </p:nvSpPr>
            <p:spPr>
              <a:xfrm rot="15483167">
                <a:off x="464536" y="6069730"/>
                <a:ext cx="593569" cy="593569"/>
              </a:xfrm>
              <a:prstGeom prst="arc">
                <a:avLst>
                  <a:gd name="adj1" fmla="val 11132952"/>
                  <a:gd name="adj2" fmla="val 1496817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3" name="弧形 22"/>
              <p:cNvSpPr/>
              <p:nvPr/>
            </p:nvSpPr>
            <p:spPr>
              <a:xfrm rot="4184055">
                <a:off x="457868" y="6063062"/>
                <a:ext cx="606905" cy="606905"/>
              </a:xfrm>
              <a:prstGeom prst="arc">
                <a:avLst>
                  <a:gd name="adj1" fmla="val 15000775"/>
                  <a:gd name="adj2" fmla="val 21079608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1061967" y="4771963"/>
            <a:ext cx="657322" cy="657322"/>
            <a:chOff x="-1118572" y="1986639"/>
            <a:chExt cx="657322" cy="657322"/>
          </a:xfrm>
        </p:grpSpPr>
        <p:sp>
          <p:nvSpPr>
            <p:cNvPr id="26" name="椭圆 25"/>
            <p:cNvSpPr/>
            <p:nvPr/>
          </p:nvSpPr>
          <p:spPr>
            <a:xfrm>
              <a:off x="-1118572" y="1986639"/>
              <a:ext cx="657322" cy="657322"/>
            </a:xfrm>
            <a:prstGeom prst="ellipse">
              <a:avLst/>
            </a:prstGeom>
            <a:solidFill>
              <a:srgbClr val="7BA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-1107179" y="2015612"/>
              <a:ext cx="606905" cy="606905"/>
              <a:chOff x="457868" y="6063062"/>
              <a:chExt cx="606905" cy="606905"/>
            </a:xfrm>
          </p:grpSpPr>
          <p:sp>
            <p:nvSpPr>
              <p:cNvPr id="28" name="弧形 27"/>
              <p:cNvSpPr/>
              <p:nvPr/>
            </p:nvSpPr>
            <p:spPr>
              <a:xfrm>
                <a:off x="553041" y="6158235"/>
                <a:ext cx="416558" cy="416558"/>
              </a:xfrm>
              <a:prstGeom prst="arc">
                <a:avLst>
                  <a:gd name="adj1" fmla="val 16200000"/>
                  <a:gd name="adj2" fmla="val 2903490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弧形 28"/>
              <p:cNvSpPr/>
              <p:nvPr/>
            </p:nvSpPr>
            <p:spPr>
              <a:xfrm rot="11015065">
                <a:off x="553041" y="6158235"/>
                <a:ext cx="416558" cy="416558"/>
              </a:xfrm>
              <a:prstGeom prst="arc">
                <a:avLst>
                  <a:gd name="adj1" fmla="val 16200000"/>
                  <a:gd name="adj2" fmla="val 18788538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弧形 29"/>
              <p:cNvSpPr/>
              <p:nvPr/>
            </p:nvSpPr>
            <p:spPr>
              <a:xfrm rot="15483167">
                <a:off x="553041" y="6158235"/>
                <a:ext cx="416558" cy="416558"/>
              </a:xfrm>
              <a:prstGeom prst="arc">
                <a:avLst>
                  <a:gd name="adj1" fmla="val 16200000"/>
                  <a:gd name="adj2" fmla="val 17628366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弧形 30"/>
              <p:cNvSpPr/>
              <p:nvPr/>
            </p:nvSpPr>
            <p:spPr>
              <a:xfrm rot="15483167">
                <a:off x="464536" y="6069730"/>
                <a:ext cx="593569" cy="593569"/>
              </a:xfrm>
              <a:prstGeom prst="arc">
                <a:avLst>
                  <a:gd name="adj1" fmla="val 11132952"/>
                  <a:gd name="adj2" fmla="val 1496817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2" name="弧形 31"/>
              <p:cNvSpPr/>
              <p:nvPr/>
            </p:nvSpPr>
            <p:spPr>
              <a:xfrm rot="4184055">
                <a:off x="457868" y="6063062"/>
                <a:ext cx="606905" cy="606905"/>
              </a:xfrm>
              <a:prstGeom prst="arc">
                <a:avLst>
                  <a:gd name="adj1" fmla="val 15000775"/>
                  <a:gd name="adj2" fmla="val 21079608"/>
                </a:avLst>
              </a:prstGeom>
              <a:ln w="19050">
                <a:solidFill>
                  <a:srgbClr val="3489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525C8C7E-D534-4B53-9319-041EACF3418B}"/>
              </a:ext>
            </a:extLst>
          </p:cNvPr>
          <p:cNvSpPr txBox="1"/>
          <p:nvPr/>
        </p:nvSpPr>
        <p:spPr>
          <a:xfrm>
            <a:off x="6424794" y="4577404"/>
            <a:ext cx="3066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指导老师  孟凡奇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" grpId="0" animBg="1"/>
      <p:bldP spid="6" grpId="0"/>
      <p:bldP spid="14" grpId="0" animBg="1"/>
      <p:bldP spid="15" grpId="0" animBg="1"/>
      <p:bldP spid="17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18302" y="2718816"/>
            <a:ext cx="12210302" cy="2359266"/>
            <a:chOff x="-18302" y="2718816"/>
            <a:chExt cx="12210302" cy="2359266"/>
          </a:xfrm>
        </p:grpSpPr>
        <p:sp>
          <p:nvSpPr>
            <p:cNvPr id="2" name="矩形 1"/>
            <p:cNvSpPr/>
            <p:nvPr/>
          </p:nvSpPr>
          <p:spPr>
            <a:xfrm>
              <a:off x="0" y="2718816"/>
              <a:ext cx="12192000" cy="1420368"/>
            </a:xfrm>
            <a:prstGeom prst="rect">
              <a:avLst/>
            </a:prstGeom>
            <a:solidFill>
              <a:srgbClr val="97D1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215"/>
            <a:stretch>
              <a:fillRect/>
            </a:stretch>
          </p:blipFill>
          <p:spPr>
            <a:xfrm>
              <a:off x="-18302" y="2718816"/>
              <a:ext cx="12210302" cy="2359266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3810186" y="1022706"/>
            <a:ext cx="4535024" cy="4487185"/>
            <a:chOff x="3400031" y="761470"/>
            <a:chExt cx="5391937" cy="5335059"/>
          </a:xfrm>
        </p:grpSpPr>
        <p:sp>
          <p:nvSpPr>
            <p:cNvPr id="3" name="椭圆 2"/>
            <p:cNvSpPr/>
            <p:nvPr/>
          </p:nvSpPr>
          <p:spPr>
            <a:xfrm>
              <a:off x="3400031" y="761470"/>
              <a:ext cx="5391937" cy="5335059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headEnd type="oval"/>
              <a:tailEnd type="oval"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582954" y="915955"/>
              <a:ext cx="5026087" cy="5026087"/>
            </a:xfrm>
            <a:prstGeom prst="ellipse">
              <a:avLst/>
            </a:prstGeom>
            <a:noFill/>
            <a:ln w="44450" cap="rnd">
              <a:solidFill>
                <a:srgbClr val="97D1C5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95663" y="-869536"/>
            <a:ext cx="1964065" cy="1950619"/>
            <a:chOff x="5206548" y="258375"/>
            <a:chExt cx="1964065" cy="1950619"/>
          </a:xfrm>
        </p:grpSpPr>
        <p:sp>
          <p:nvSpPr>
            <p:cNvPr id="9" name="Freeform 17"/>
            <p:cNvSpPr/>
            <p:nvPr/>
          </p:nvSpPr>
          <p:spPr bwMode="auto">
            <a:xfrm>
              <a:off x="6176708" y="2012222"/>
              <a:ext cx="96554" cy="196772"/>
            </a:xfrm>
            <a:custGeom>
              <a:avLst/>
              <a:gdLst>
                <a:gd name="T0" fmla="*/ 0 w 471"/>
                <a:gd name="T1" fmla="*/ 0 h 970"/>
                <a:gd name="T2" fmla="*/ 0 w 471"/>
                <a:gd name="T3" fmla="*/ 734 h 970"/>
                <a:gd name="T4" fmla="*/ 0 w 471"/>
                <a:gd name="T5" fmla="*/ 746 h 970"/>
                <a:gd name="T6" fmla="*/ 1 w 471"/>
                <a:gd name="T7" fmla="*/ 758 h 970"/>
                <a:gd name="T8" fmla="*/ 2 w 471"/>
                <a:gd name="T9" fmla="*/ 770 h 970"/>
                <a:gd name="T10" fmla="*/ 4 w 471"/>
                <a:gd name="T11" fmla="*/ 781 h 970"/>
                <a:gd name="T12" fmla="*/ 7 w 471"/>
                <a:gd name="T13" fmla="*/ 793 h 970"/>
                <a:gd name="T14" fmla="*/ 11 w 471"/>
                <a:gd name="T15" fmla="*/ 804 h 970"/>
                <a:gd name="T16" fmla="*/ 14 w 471"/>
                <a:gd name="T17" fmla="*/ 815 h 970"/>
                <a:gd name="T18" fmla="*/ 18 w 471"/>
                <a:gd name="T19" fmla="*/ 826 h 970"/>
                <a:gd name="T20" fmla="*/ 23 w 471"/>
                <a:gd name="T21" fmla="*/ 836 h 970"/>
                <a:gd name="T22" fmla="*/ 28 w 471"/>
                <a:gd name="T23" fmla="*/ 846 h 970"/>
                <a:gd name="T24" fmla="*/ 34 w 471"/>
                <a:gd name="T25" fmla="*/ 856 h 970"/>
                <a:gd name="T26" fmla="*/ 40 w 471"/>
                <a:gd name="T27" fmla="*/ 865 h 970"/>
                <a:gd name="T28" fmla="*/ 46 w 471"/>
                <a:gd name="T29" fmla="*/ 875 h 970"/>
                <a:gd name="T30" fmla="*/ 54 w 471"/>
                <a:gd name="T31" fmla="*/ 884 h 970"/>
                <a:gd name="T32" fmla="*/ 61 w 471"/>
                <a:gd name="T33" fmla="*/ 892 h 970"/>
                <a:gd name="T34" fmla="*/ 69 w 471"/>
                <a:gd name="T35" fmla="*/ 901 h 970"/>
                <a:gd name="T36" fmla="*/ 77 w 471"/>
                <a:gd name="T37" fmla="*/ 908 h 970"/>
                <a:gd name="T38" fmla="*/ 86 w 471"/>
                <a:gd name="T39" fmla="*/ 916 h 970"/>
                <a:gd name="T40" fmla="*/ 94 w 471"/>
                <a:gd name="T41" fmla="*/ 923 h 970"/>
                <a:gd name="T42" fmla="*/ 103 w 471"/>
                <a:gd name="T43" fmla="*/ 929 h 970"/>
                <a:gd name="T44" fmla="*/ 113 w 471"/>
                <a:gd name="T45" fmla="*/ 936 h 970"/>
                <a:gd name="T46" fmla="*/ 123 w 471"/>
                <a:gd name="T47" fmla="*/ 941 h 970"/>
                <a:gd name="T48" fmla="*/ 133 w 471"/>
                <a:gd name="T49" fmla="*/ 946 h 970"/>
                <a:gd name="T50" fmla="*/ 144 w 471"/>
                <a:gd name="T51" fmla="*/ 951 h 970"/>
                <a:gd name="T52" fmla="*/ 155 w 471"/>
                <a:gd name="T53" fmla="*/ 956 h 970"/>
                <a:gd name="T54" fmla="*/ 165 w 471"/>
                <a:gd name="T55" fmla="*/ 959 h 970"/>
                <a:gd name="T56" fmla="*/ 177 w 471"/>
                <a:gd name="T57" fmla="*/ 962 h 970"/>
                <a:gd name="T58" fmla="*/ 188 w 471"/>
                <a:gd name="T59" fmla="*/ 964 h 970"/>
                <a:gd name="T60" fmla="*/ 200 w 471"/>
                <a:gd name="T61" fmla="*/ 967 h 970"/>
                <a:gd name="T62" fmla="*/ 211 w 471"/>
                <a:gd name="T63" fmla="*/ 968 h 970"/>
                <a:gd name="T64" fmla="*/ 223 w 471"/>
                <a:gd name="T65" fmla="*/ 969 h 970"/>
                <a:gd name="T66" fmla="*/ 235 w 471"/>
                <a:gd name="T67" fmla="*/ 970 h 970"/>
                <a:gd name="T68" fmla="*/ 247 w 471"/>
                <a:gd name="T69" fmla="*/ 969 h 970"/>
                <a:gd name="T70" fmla="*/ 259 w 471"/>
                <a:gd name="T71" fmla="*/ 968 h 970"/>
                <a:gd name="T72" fmla="*/ 271 w 471"/>
                <a:gd name="T73" fmla="*/ 967 h 970"/>
                <a:gd name="T74" fmla="*/ 282 w 471"/>
                <a:gd name="T75" fmla="*/ 964 h 970"/>
                <a:gd name="T76" fmla="*/ 294 w 471"/>
                <a:gd name="T77" fmla="*/ 962 h 970"/>
                <a:gd name="T78" fmla="*/ 305 w 471"/>
                <a:gd name="T79" fmla="*/ 959 h 970"/>
                <a:gd name="T80" fmla="*/ 316 w 471"/>
                <a:gd name="T81" fmla="*/ 956 h 970"/>
                <a:gd name="T82" fmla="*/ 327 w 471"/>
                <a:gd name="T83" fmla="*/ 951 h 970"/>
                <a:gd name="T84" fmla="*/ 347 w 471"/>
                <a:gd name="T85" fmla="*/ 941 h 970"/>
                <a:gd name="T86" fmla="*/ 367 w 471"/>
                <a:gd name="T87" fmla="*/ 929 h 970"/>
                <a:gd name="T88" fmla="*/ 386 w 471"/>
                <a:gd name="T89" fmla="*/ 916 h 970"/>
                <a:gd name="T90" fmla="*/ 402 w 471"/>
                <a:gd name="T91" fmla="*/ 901 h 970"/>
                <a:gd name="T92" fmla="*/ 418 w 471"/>
                <a:gd name="T93" fmla="*/ 884 h 970"/>
                <a:gd name="T94" fmla="*/ 431 w 471"/>
                <a:gd name="T95" fmla="*/ 865 h 970"/>
                <a:gd name="T96" fmla="*/ 443 w 471"/>
                <a:gd name="T97" fmla="*/ 846 h 970"/>
                <a:gd name="T98" fmla="*/ 453 w 471"/>
                <a:gd name="T99" fmla="*/ 826 h 970"/>
                <a:gd name="T100" fmla="*/ 457 w 471"/>
                <a:gd name="T101" fmla="*/ 815 h 970"/>
                <a:gd name="T102" fmla="*/ 460 w 471"/>
                <a:gd name="T103" fmla="*/ 804 h 970"/>
                <a:gd name="T104" fmla="*/ 464 w 471"/>
                <a:gd name="T105" fmla="*/ 793 h 970"/>
                <a:gd name="T106" fmla="*/ 466 w 471"/>
                <a:gd name="T107" fmla="*/ 781 h 970"/>
                <a:gd name="T108" fmla="*/ 468 w 471"/>
                <a:gd name="T109" fmla="*/ 770 h 970"/>
                <a:gd name="T110" fmla="*/ 470 w 471"/>
                <a:gd name="T111" fmla="*/ 758 h 970"/>
                <a:gd name="T112" fmla="*/ 470 w 471"/>
                <a:gd name="T113" fmla="*/ 746 h 970"/>
                <a:gd name="T114" fmla="*/ 471 w 471"/>
                <a:gd name="T115" fmla="*/ 734 h 970"/>
                <a:gd name="T116" fmla="*/ 471 w 471"/>
                <a:gd name="T117" fmla="*/ 0 h 970"/>
                <a:gd name="T118" fmla="*/ 0 w 471"/>
                <a:gd name="T11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1" h="970">
                  <a:moveTo>
                    <a:pt x="0" y="0"/>
                  </a:moveTo>
                  <a:lnTo>
                    <a:pt x="0" y="734"/>
                  </a:lnTo>
                  <a:lnTo>
                    <a:pt x="0" y="746"/>
                  </a:lnTo>
                  <a:lnTo>
                    <a:pt x="1" y="758"/>
                  </a:lnTo>
                  <a:lnTo>
                    <a:pt x="2" y="770"/>
                  </a:lnTo>
                  <a:lnTo>
                    <a:pt x="4" y="781"/>
                  </a:lnTo>
                  <a:lnTo>
                    <a:pt x="7" y="793"/>
                  </a:lnTo>
                  <a:lnTo>
                    <a:pt x="11" y="804"/>
                  </a:lnTo>
                  <a:lnTo>
                    <a:pt x="14" y="815"/>
                  </a:lnTo>
                  <a:lnTo>
                    <a:pt x="18" y="826"/>
                  </a:lnTo>
                  <a:lnTo>
                    <a:pt x="23" y="836"/>
                  </a:lnTo>
                  <a:lnTo>
                    <a:pt x="28" y="846"/>
                  </a:lnTo>
                  <a:lnTo>
                    <a:pt x="34" y="856"/>
                  </a:lnTo>
                  <a:lnTo>
                    <a:pt x="40" y="865"/>
                  </a:lnTo>
                  <a:lnTo>
                    <a:pt x="46" y="875"/>
                  </a:lnTo>
                  <a:lnTo>
                    <a:pt x="54" y="884"/>
                  </a:lnTo>
                  <a:lnTo>
                    <a:pt x="61" y="892"/>
                  </a:lnTo>
                  <a:lnTo>
                    <a:pt x="69" y="901"/>
                  </a:lnTo>
                  <a:lnTo>
                    <a:pt x="77" y="908"/>
                  </a:lnTo>
                  <a:lnTo>
                    <a:pt x="86" y="916"/>
                  </a:lnTo>
                  <a:lnTo>
                    <a:pt x="94" y="923"/>
                  </a:lnTo>
                  <a:lnTo>
                    <a:pt x="103" y="929"/>
                  </a:lnTo>
                  <a:lnTo>
                    <a:pt x="113" y="936"/>
                  </a:lnTo>
                  <a:lnTo>
                    <a:pt x="123" y="941"/>
                  </a:lnTo>
                  <a:lnTo>
                    <a:pt x="133" y="946"/>
                  </a:lnTo>
                  <a:lnTo>
                    <a:pt x="144" y="951"/>
                  </a:lnTo>
                  <a:lnTo>
                    <a:pt x="155" y="956"/>
                  </a:lnTo>
                  <a:lnTo>
                    <a:pt x="165" y="959"/>
                  </a:lnTo>
                  <a:lnTo>
                    <a:pt x="177" y="962"/>
                  </a:lnTo>
                  <a:lnTo>
                    <a:pt x="188" y="964"/>
                  </a:lnTo>
                  <a:lnTo>
                    <a:pt x="200" y="967"/>
                  </a:lnTo>
                  <a:lnTo>
                    <a:pt x="211" y="968"/>
                  </a:lnTo>
                  <a:lnTo>
                    <a:pt x="223" y="969"/>
                  </a:lnTo>
                  <a:lnTo>
                    <a:pt x="235" y="970"/>
                  </a:lnTo>
                  <a:lnTo>
                    <a:pt x="247" y="969"/>
                  </a:lnTo>
                  <a:lnTo>
                    <a:pt x="259" y="968"/>
                  </a:lnTo>
                  <a:lnTo>
                    <a:pt x="271" y="967"/>
                  </a:lnTo>
                  <a:lnTo>
                    <a:pt x="282" y="964"/>
                  </a:lnTo>
                  <a:lnTo>
                    <a:pt x="294" y="962"/>
                  </a:lnTo>
                  <a:lnTo>
                    <a:pt x="305" y="959"/>
                  </a:lnTo>
                  <a:lnTo>
                    <a:pt x="316" y="956"/>
                  </a:lnTo>
                  <a:lnTo>
                    <a:pt x="327" y="951"/>
                  </a:lnTo>
                  <a:lnTo>
                    <a:pt x="347" y="941"/>
                  </a:lnTo>
                  <a:lnTo>
                    <a:pt x="367" y="929"/>
                  </a:lnTo>
                  <a:lnTo>
                    <a:pt x="386" y="916"/>
                  </a:lnTo>
                  <a:lnTo>
                    <a:pt x="402" y="901"/>
                  </a:lnTo>
                  <a:lnTo>
                    <a:pt x="418" y="884"/>
                  </a:lnTo>
                  <a:lnTo>
                    <a:pt x="431" y="865"/>
                  </a:lnTo>
                  <a:lnTo>
                    <a:pt x="443" y="846"/>
                  </a:lnTo>
                  <a:lnTo>
                    <a:pt x="453" y="826"/>
                  </a:lnTo>
                  <a:lnTo>
                    <a:pt x="457" y="815"/>
                  </a:lnTo>
                  <a:lnTo>
                    <a:pt x="460" y="804"/>
                  </a:lnTo>
                  <a:lnTo>
                    <a:pt x="464" y="793"/>
                  </a:lnTo>
                  <a:lnTo>
                    <a:pt x="466" y="781"/>
                  </a:lnTo>
                  <a:lnTo>
                    <a:pt x="468" y="770"/>
                  </a:lnTo>
                  <a:lnTo>
                    <a:pt x="470" y="758"/>
                  </a:lnTo>
                  <a:lnTo>
                    <a:pt x="470" y="746"/>
                  </a:lnTo>
                  <a:lnTo>
                    <a:pt x="471" y="734"/>
                  </a:lnTo>
                  <a:lnTo>
                    <a:pt x="4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0" name="Freeform 18"/>
            <p:cNvSpPr>
              <a:spLocks noEditPoints="1"/>
            </p:cNvSpPr>
            <p:nvPr/>
          </p:nvSpPr>
          <p:spPr bwMode="auto">
            <a:xfrm>
              <a:off x="5627943" y="1858226"/>
              <a:ext cx="1194083" cy="180884"/>
            </a:xfrm>
            <a:custGeom>
              <a:avLst/>
              <a:gdLst>
                <a:gd name="T0" fmla="*/ 392 w 5860"/>
                <a:gd name="T1" fmla="*/ 277 h 887"/>
                <a:gd name="T2" fmla="*/ 332 w 5860"/>
                <a:gd name="T3" fmla="*/ 308 h 887"/>
                <a:gd name="T4" fmla="*/ 291 w 5860"/>
                <a:gd name="T5" fmla="*/ 360 h 887"/>
                <a:gd name="T6" fmla="*/ 270 w 5860"/>
                <a:gd name="T7" fmla="*/ 425 h 887"/>
                <a:gd name="T8" fmla="*/ 277 w 5860"/>
                <a:gd name="T9" fmla="*/ 495 h 887"/>
                <a:gd name="T10" fmla="*/ 309 w 5860"/>
                <a:gd name="T11" fmla="*/ 555 h 887"/>
                <a:gd name="T12" fmla="*/ 361 w 5860"/>
                <a:gd name="T13" fmla="*/ 597 h 887"/>
                <a:gd name="T14" fmla="*/ 426 w 5860"/>
                <a:gd name="T15" fmla="*/ 617 h 887"/>
                <a:gd name="T16" fmla="*/ 5452 w 5860"/>
                <a:gd name="T17" fmla="*/ 615 h 887"/>
                <a:gd name="T18" fmla="*/ 5515 w 5860"/>
                <a:gd name="T19" fmla="*/ 589 h 887"/>
                <a:gd name="T20" fmla="*/ 5562 w 5860"/>
                <a:gd name="T21" fmla="*/ 541 h 887"/>
                <a:gd name="T22" fmla="*/ 5588 w 5860"/>
                <a:gd name="T23" fmla="*/ 479 h 887"/>
                <a:gd name="T24" fmla="*/ 5588 w 5860"/>
                <a:gd name="T25" fmla="*/ 408 h 887"/>
                <a:gd name="T26" fmla="*/ 5562 w 5860"/>
                <a:gd name="T27" fmla="*/ 346 h 887"/>
                <a:gd name="T28" fmla="*/ 5515 w 5860"/>
                <a:gd name="T29" fmla="*/ 299 h 887"/>
                <a:gd name="T30" fmla="*/ 5452 w 5860"/>
                <a:gd name="T31" fmla="*/ 272 h 887"/>
                <a:gd name="T32" fmla="*/ 5417 w 5860"/>
                <a:gd name="T33" fmla="*/ 887 h 887"/>
                <a:gd name="T34" fmla="*/ 376 w 5860"/>
                <a:gd name="T35" fmla="*/ 881 h 887"/>
                <a:gd name="T36" fmla="*/ 292 w 5860"/>
                <a:gd name="T37" fmla="*/ 859 h 887"/>
                <a:gd name="T38" fmla="*/ 214 w 5860"/>
                <a:gd name="T39" fmla="*/ 822 h 887"/>
                <a:gd name="T40" fmla="*/ 146 w 5860"/>
                <a:gd name="T41" fmla="*/ 771 h 887"/>
                <a:gd name="T42" fmla="*/ 88 w 5860"/>
                <a:gd name="T43" fmla="*/ 708 h 887"/>
                <a:gd name="T44" fmla="*/ 44 w 5860"/>
                <a:gd name="T45" fmla="*/ 635 h 887"/>
                <a:gd name="T46" fmla="*/ 15 w 5860"/>
                <a:gd name="T47" fmla="*/ 554 h 887"/>
                <a:gd name="T48" fmla="*/ 2 w 5860"/>
                <a:gd name="T49" fmla="*/ 466 h 887"/>
                <a:gd name="T50" fmla="*/ 6 w 5860"/>
                <a:gd name="T51" fmla="*/ 375 h 887"/>
                <a:gd name="T52" fmla="*/ 28 w 5860"/>
                <a:gd name="T53" fmla="*/ 291 h 887"/>
                <a:gd name="T54" fmla="*/ 65 w 5860"/>
                <a:gd name="T55" fmla="*/ 214 h 887"/>
                <a:gd name="T56" fmla="*/ 116 w 5860"/>
                <a:gd name="T57" fmla="*/ 146 h 887"/>
                <a:gd name="T58" fmla="*/ 178 w 5860"/>
                <a:gd name="T59" fmla="*/ 89 h 887"/>
                <a:gd name="T60" fmla="*/ 252 w 5860"/>
                <a:gd name="T61" fmla="*/ 44 h 887"/>
                <a:gd name="T62" fmla="*/ 333 w 5860"/>
                <a:gd name="T63" fmla="*/ 14 h 887"/>
                <a:gd name="T64" fmla="*/ 421 w 5860"/>
                <a:gd name="T65" fmla="*/ 1 h 887"/>
                <a:gd name="T66" fmla="*/ 5462 w 5860"/>
                <a:gd name="T67" fmla="*/ 2 h 887"/>
                <a:gd name="T68" fmla="*/ 5549 w 5860"/>
                <a:gd name="T69" fmla="*/ 19 h 887"/>
                <a:gd name="T70" fmla="*/ 5628 w 5860"/>
                <a:gd name="T71" fmla="*/ 53 h 887"/>
                <a:gd name="T72" fmla="*/ 5698 w 5860"/>
                <a:gd name="T73" fmla="*/ 101 h 887"/>
                <a:gd name="T74" fmla="*/ 5759 w 5860"/>
                <a:gd name="T75" fmla="*/ 161 h 887"/>
                <a:gd name="T76" fmla="*/ 5807 w 5860"/>
                <a:gd name="T77" fmla="*/ 231 h 887"/>
                <a:gd name="T78" fmla="*/ 5840 w 5860"/>
                <a:gd name="T79" fmla="*/ 312 h 887"/>
                <a:gd name="T80" fmla="*/ 5858 w 5860"/>
                <a:gd name="T81" fmla="*/ 397 h 887"/>
                <a:gd name="T82" fmla="*/ 5858 w 5860"/>
                <a:gd name="T83" fmla="*/ 489 h 887"/>
                <a:gd name="T84" fmla="*/ 5840 w 5860"/>
                <a:gd name="T85" fmla="*/ 574 h 887"/>
                <a:gd name="T86" fmla="*/ 5807 w 5860"/>
                <a:gd name="T87" fmla="*/ 655 h 887"/>
                <a:gd name="T88" fmla="*/ 5759 w 5860"/>
                <a:gd name="T89" fmla="*/ 725 h 887"/>
                <a:gd name="T90" fmla="*/ 5698 w 5860"/>
                <a:gd name="T91" fmla="*/ 785 h 887"/>
                <a:gd name="T92" fmla="*/ 5628 w 5860"/>
                <a:gd name="T93" fmla="*/ 833 h 887"/>
                <a:gd name="T94" fmla="*/ 5549 w 5860"/>
                <a:gd name="T95" fmla="*/ 867 h 887"/>
                <a:gd name="T96" fmla="*/ 5462 w 5860"/>
                <a:gd name="T97" fmla="*/ 884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60" h="887">
                  <a:moveTo>
                    <a:pt x="445" y="268"/>
                  </a:moveTo>
                  <a:lnTo>
                    <a:pt x="426" y="269"/>
                  </a:lnTo>
                  <a:lnTo>
                    <a:pt x="408" y="272"/>
                  </a:lnTo>
                  <a:lnTo>
                    <a:pt x="392" y="277"/>
                  </a:lnTo>
                  <a:lnTo>
                    <a:pt x="376" y="282"/>
                  </a:lnTo>
                  <a:lnTo>
                    <a:pt x="361" y="290"/>
                  </a:lnTo>
                  <a:lnTo>
                    <a:pt x="347" y="299"/>
                  </a:lnTo>
                  <a:lnTo>
                    <a:pt x="332" y="308"/>
                  </a:lnTo>
                  <a:lnTo>
                    <a:pt x="320" y="319"/>
                  </a:lnTo>
                  <a:lnTo>
                    <a:pt x="309" y="331"/>
                  </a:lnTo>
                  <a:lnTo>
                    <a:pt x="299" y="346"/>
                  </a:lnTo>
                  <a:lnTo>
                    <a:pt x="291" y="360"/>
                  </a:lnTo>
                  <a:lnTo>
                    <a:pt x="283" y="375"/>
                  </a:lnTo>
                  <a:lnTo>
                    <a:pt x="277" y="391"/>
                  </a:lnTo>
                  <a:lnTo>
                    <a:pt x="273" y="408"/>
                  </a:lnTo>
                  <a:lnTo>
                    <a:pt x="270" y="425"/>
                  </a:lnTo>
                  <a:lnTo>
                    <a:pt x="269" y="444"/>
                  </a:lnTo>
                  <a:lnTo>
                    <a:pt x="270" y="461"/>
                  </a:lnTo>
                  <a:lnTo>
                    <a:pt x="273" y="479"/>
                  </a:lnTo>
                  <a:lnTo>
                    <a:pt x="277" y="495"/>
                  </a:lnTo>
                  <a:lnTo>
                    <a:pt x="283" y="511"/>
                  </a:lnTo>
                  <a:lnTo>
                    <a:pt x="291" y="526"/>
                  </a:lnTo>
                  <a:lnTo>
                    <a:pt x="299" y="541"/>
                  </a:lnTo>
                  <a:lnTo>
                    <a:pt x="309" y="555"/>
                  </a:lnTo>
                  <a:lnTo>
                    <a:pt x="320" y="567"/>
                  </a:lnTo>
                  <a:lnTo>
                    <a:pt x="332" y="578"/>
                  </a:lnTo>
                  <a:lnTo>
                    <a:pt x="347" y="589"/>
                  </a:lnTo>
                  <a:lnTo>
                    <a:pt x="361" y="597"/>
                  </a:lnTo>
                  <a:lnTo>
                    <a:pt x="376" y="604"/>
                  </a:lnTo>
                  <a:lnTo>
                    <a:pt x="392" y="611"/>
                  </a:lnTo>
                  <a:lnTo>
                    <a:pt x="408" y="615"/>
                  </a:lnTo>
                  <a:lnTo>
                    <a:pt x="426" y="617"/>
                  </a:lnTo>
                  <a:lnTo>
                    <a:pt x="445" y="618"/>
                  </a:lnTo>
                  <a:lnTo>
                    <a:pt x="5417" y="618"/>
                  </a:lnTo>
                  <a:lnTo>
                    <a:pt x="5434" y="617"/>
                  </a:lnTo>
                  <a:lnTo>
                    <a:pt x="5452" y="615"/>
                  </a:lnTo>
                  <a:lnTo>
                    <a:pt x="5468" y="611"/>
                  </a:lnTo>
                  <a:lnTo>
                    <a:pt x="5485" y="604"/>
                  </a:lnTo>
                  <a:lnTo>
                    <a:pt x="5500" y="597"/>
                  </a:lnTo>
                  <a:lnTo>
                    <a:pt x="5515" y="589"/>
                  </a:lnTo>
                  <a:lnTo>
                    <a:pt x="5528" y="578"/>
                  </a:lnTo>
                  <a:lnTo>
                    <a:pt x="5541" y="567"/>
                  </a:lnTo>
                  <a:lnTo>
                    <a:pt x="5552" y="555"/>
                  </a:lnTo>
                  <a:lnTo>
                    <a:pt x="5562" y="541"/>
                  </a:lnTo>
                  <a:lnTo>
                    <a:pt x="5571" y="526"/>
                  </a:lnTo>
                  <a:lnTo>
                    <a:pt x="5578" y="511"/>
                  </a:lnTo>
                  <a:lnTo>
                    <a:pt x="5584" y="495"/>
                  </a:lnTo>
                  <a:lnTo>
                    <a:pt x="5588" y="479"/>
                  </a:lnTo>
                  <a:lnTo>
                    <a:pt x="5590" y="461"/>
                  </a:lnTo>
                  <a:lnTo>
                    <a:pt x="5591" y="444"/>
                  </a:lnTo>
                  <a:lnTo>
                    <a:pt x="5590" y="425"/>
                  </a:lnTo>
                  <a:lnTo>
                    <a:pt x="5588" y="408"/>
                  </a:lnTo>
                  <a:lnTo>
                    <a:pt x="5584" y="391"/>
                  </a:lnTo>
                  <a:lnTo>
                    <a:pt x="5578" y="375"/>
                  </a:lnTo>
                  <a:lnTo>
                    <a:pt x="5571" y="360"/>
                  </a:lnTo>
                  <a:lnTo>
                    <a:pt x="5562" y="346"/>
                  </a:lnTo>
                  <a:lnTo>
                    <a:pt x="5552" y="331"/>
                  </a:lnTo>
                  <a:lnTo>
                    <a:pt x="5541" y="319"/>
                  </a:lnTo>
                  <a:lnTo>
                    <a:pt x="5528" y="308"/>
                  </a:lnTo>
                  <a:lnTo>
                    <a:pt x="5515" y="299"/>
                  </a:lnTo>
                  <a:lnTo>
                    <a:pt x="5500" y="290"/>
                  </a:lnTo>
                  <a:lnTo>
                    <a:pt x="5485" y="282"/>
                  </a:lnTo>
                  <a:lnTo>
                    <a:pt x="5468" y="277"/>
                  </a:lnTo>
                  <a:lnTo>
                    <a:pt x="5452" y="272"/>
                  </a:lnTo>
                  <a:lnTo>
                    <a:pt x="5434" y="269"/>
                  </a:lnTo>
                  <a:lnTo>
                    <a:pt x="5417" y="268"/>
                  </a:lnTo>
                  <a:lnTo>
                    <a:pt x="445" y="268"/>
                  </a:lnTo>
                  <a:close/>
                  <a:moveTo>
                    <a:pt x="5417" y="887"/>
                  </a:moveTo>
                  <a:lnTo>
                    <a:pt x="445" y="887"/>
                  </a:lnTo>
                  <a:lnTo>
                    <a:pt x="421" y="885"/>
                  </a:lnTo>
                  <a:lnTo>
                    <a:pt x="398" y="884"/>
                  </a:lnTo>
                  <a:lnTo>
                    <a:pt x="376" y="881"/>
                  </a:lnTo>
                  <a:lnTo>
                    <a:pt x="354" y="878"/>
                  </a:lnTo>
                  <a:lnTo>
                    <a:pt x="333" y="872"/>
                  </a:lnTo>
                  <a:lnTo>
                    <a:pt x="313" y="867"/>
                  </a:lnTo>
                  <a:lnTo>
                    <a:pt x="292" y="859"/>
                  </a:lnTo>
                  <a:lnTo>
                    <a:pt x="272" y="851"/>
                  </a:lnTo>
                  <a:lnTo>
                    <a:pt x="252" y="843"/>
                  </a:lnTo>
                  <a:lnTo>
                    <a:pt x="232" y="833"/>
                  </a:lnTo>
                  <a:lnTo>
                    <a:pt x="214" y="822"/>
                  </a:lnTo>
                  <a:lnTo>
                    <a:pt x="196" y="811"/>
                  </a:lnTo>
                  <a:lnTo>
                    <a:pt x="178" y="799"/>
                  </a:lnTo>
                  <a:lnTo>
                    <a:pt x="162" y="785"/>
                  </a:lnTo>
                  <a:lnTo>
                    <a:pt x="146" y="771"/>
                  </a:lnTo>
                  <a:lnTo>
                    <a:pt x="131" y="757"/>
                  </a:lnTo>
                  <a:lnTo>
                    <a:pt x="116" y="741"/>
                  </a:lnTo>
                  <a:lnTo>
                    <a:pt x="102" y="725"/>
                  </a:lnTo>
                  <a:lnTo>
                    <a:pt x="88" y="708"/>
                  </a:lnTo>
                  <a:lnTo>
                    <a:pt x="76" y="691"/>
                  </a:lnTo>
                  <a:lnTo>
                    <a:pt x="65" y="673"/>
                  </a:lnTo>
                  <a:lnTo>
                    <a:pt x="54" y="655"/>
                  </a:lnTo>
                  <a:lnTo>
                    <a:pt x="44" y="635"/>
                  </a:lnTo>
                  <a:lnTo>
                    <a:pt x="36" y="615"/>
                  </a:lnTo>
                  <a:lnTo>
                    <a:pt x="28" y="595"/>
                  </a:lnTo>
                  <a:lnTo>
                    <a:pt x="20" y="574"/>
                  </a:lnTo>
                  <a:lnTo>
                    <a:pt x="15" y="554"/>
                  </a:lnTo>
                  <a:lnTo>
                    <a:pt x="9" y="533"/>
                  </a:lnTo>
                  <a:lnTo>
                    <a:pt x="6" y="511"/>
                  </a:lnTo>
                  <a:lnTo>
                    <a:pt x="3" y="489"/>
                  </a:lnTo>
                  <a:lnTo>
                    <a:pt x="2" y="466"/>
                  </a:lnTo>
                  <a:lnTo>
                    <a:pt x="0" y="444"/>
                  </a:lnTo>
                  <a:lnTo>
                    <a:pt x="2" y="421"/>
                  </a:lnTo>
                  <a:lnTo>
                    <a:pt x="3" y="397"/>
                  </a:lnTo>
                  <a:lnTo>
                    <a:pt x="6" y="375"/>
                  </a:lnTo>
                  <a:lnTo>
                    <a:pt x="9" y="353"/>
                  </a:lnTo>
                  <a:lnTo>
                    <a:pt x="15" y="333"/>
                  </a:lnTo>
                  <a:lnTo>
                    <a:pt x="20" y="312"/>
                  </a:lnTo>
                  <a:lnTo>
                    <a:pt x="28" y="291"/>
                  </a:lnTo>
                  <a:lnTo>
                    <a:pt x="36" y="271"/>
                  </a:lnTo>
                  <a:lnTo>
                    <a:pt x="44" y="251"/>
                  </a:lnTo>
                  <a:lnTo>
                    <a:pt x="54" y="233"/>
                  </a:lnTo>
                  <a:lnTo>
                    <a:pt x="65" y="214"/>
                  </a:lnTo>
                  <a:lnTo>
                    <a:pt x="76" y="195"/>
                  </a:lnTo>
                  <a:lnTo>
                    <a:pt x="88" y="179"/>
                  </a:lnTo>
                  <a:lnTo>
                    <a:pt x="102" y="161"/>
                  </a:lnTo>
                  <a:lnTo>
                    <a:pt x="116" y="146"/>
                  </a:lnTo>
                  <a:lnTo>
                    <a:pt x="131" y="130"/>
                  </a:lnTo>
                  <a:lnTo>
                    <a:pt x="146" y="115"/>
                  </a:lnTo>
                  <a:lnTo>
                    <a:pt x="162" y="102"/>
                  </a:lnTo>
                  <a:lnTo>
                    <a:pt x="178" y="89"/>
                  </a:lnTo>
                  <a:lnTo>
                    <a:pt x="196" y="75"/>
                  </a:lnTo>
                  <a:lnTo>
                    <a:pt x="214" y="64"/>
                  </a:lnTo>
                  <a:lnTo>
                    <a:pt x="232" y="53"/>
                  </a:lnTo>
                  <a:lnTo>
                    <a:pt x="252" y="44"/>
                  </a:lnTo>
                  <a:lnTo>
                    <a:pt x="272" y="35"/>
                  </a:lnTo>
                  <a:lnTo>
                    <a:pt x="292" y="27"/>
                  </a:lnTo>
                  <a:lnTo>
                    <a:pt x="313" y="19"/>
                  </a:lnTo>
                  <a:lnTo>
                    <a:pt x="333" y="14"/>
                  </a:lnTo>
                  <a:lnTo>
                    <a:pt x="354" y="8"/>
                  </a:lnTo>
                  <a:lnTo>
                    <a:pt x="376" y="5"/>
                  </a:lnTo>
                  <a:lnTo>
                    <a:pt x="398" y="2"/>
                  </a:lnTo>
                  <a:lnTo>
                    <a:pt x="421" y="1"/>
                  </a:lnTo>
                  <a:lnTo>
                    <a:pt x="445" y="0"/>
                  </a:lnTo>
                  <a:lnTo>
                    <a:pt x="5417" y="0"/>
                  </a:lnTo>
                  <a:lnTo>
                    <a:pt x="5440" y="1"/>
                  </a:lnTo>
                  <a:lnTo>
                    <a:pt x="5462" y="2"/>
                  </a:lnTo>
                  <a:lnTo>
                    <a:pt x="5484" y="5"/>
                  </a:lnTo>
                  <a:lnTo>
                    <a:pt x="5506" y="8"/>
                  </a:lnTo>
                  <a:lnTo>
                    <a:pt x="5528" y="14"/>
                  </a:lnTo>
                  <a:lnTo>
                    <a:pt x="5549" y="19"/>
                  </a:lnTo>
                  <a:lnTo>
                    <a:pt x="5568" y="27"/>
                  </a:lnTo>
                  <a:lnTo>
                    <a:pt x="5589" y="35"/>
                  </a:lnTo>
                  <a:lnTo>
                    <a:pt x="5609" y="44"/>
                  </a:lnTo>
                  <a:lnTo>
                    <a:pt x="5628" y="53"/>
                  </a:lnTo>
                  <a:lnTo>
                    <a:pt x="5646" y="64"/>
                  </a:lnTo>
                  <a:lnTo>
                    <a:pt x="5664" y="75"/>
                  </a:lnTo>
                  <a:lnTo>
                    <a:pt x="5682" y="89"/>
                  </a:lnTo>
                  <a:lnTo>
                    <a:pt x="5698" y="101"/>
                  </a:lnTo>
                  <a:lnTo>
                    <a:pt x="5715" y="115"/>
                  </a:lnTo>
                  <a:lnTo>
                    <a:pt x="5730" y="129"/>
                  </a:lnTo>
                  <a:lnTo>
                    <a:pt x="5744" y="146"/>
                  </a:lnTo>
                  <a:lnTo>
                    <a:pt x="5759" y="161"/>
                  </a:lnTo>
                  <a:lnTo>
                    <a:pt x="5772" y="178"/>
                  </a:lnTo>
                  <a:lnTo>
                    <a:pt x="5784" y="195"/>
                  </a:lnTo>
                  <a:lnTo>
                    <a:pt x="5796" y="214"/>
                  </a:lnTo>
                  <a:lnTo>
                    <a:pt x="5807" y="231"/>
                  </a:lnTo>
                  <a:lnTo>
                    <a:pt x="5816" y="251"/>
                  </a:lnTo>
                  <a:lnTo>
                    <a:pt x="5826" y="271"/>
                  </a:lnTo>
                  <a:lnTo>
                    <a:pt x="5833" y="291"/>
                  </a:lnTo>
                  <a:lnTo>
                    <a:pt x="5840" y="312"/>
                  </a:lnTo>
                  <a:lnTo>
                    <a:pt x="5847" y="333"/>
                  </a:lnTo>
                  <a:lnTo>
                    <a:pt x="5851" y="353"/>
                  </a:lnTo>
                  <a:lnTo>
                    <a:pt x="5855" y="375"/>
                  </a:lnTo>
                  <a:lnTo>
                    <a:pt x="5858" y="397"/>
                  </a:lnTo>
                  <a:lnTo>
                    <a:pt x="5860" y="421"/>
                  </a:lnTo>
                  <a:lnTo>
                    <a:pt x="5860" y="444"/>
                  </a:lnTo>
                  <a:lnTo>
                    <a:pt x="5860" y="466"/>
                  </a:lnTo>
                  <a:lnTo>
                    <a:pt x="5858" y="489"/>
                  </a:lnTo>
                  <a:lnTo>
                    <a:pt x="5855" y="511"/>
                  </a:lnTo>
                  <a:lnTo>
                    <a:pt x="5851" y="533"/>
                  </a:lnTo>
                  <a:lnTo>
                    <a:pt x="5847" y="554"/>
                  </a:lnTo>
                  <a:lnTo>
                    <a:pt x="5840" y="574"/>
                  </a:lnTo>
                  <a:lnTo>
                    <a:pt x="5833" y="595"/>
                  </a:lnTo>
                  <a:lnTo>
                    <a:pt x="5826" y="615"/>
                  </a:lnTo>
                  <a:lnTo>
                    <a:pt x="5816" y="635"/>
                  </a:lnTo>
                  <a:lnTo>
                    <a:pt x="5807" y="655"/>
                  </a:lnTo>
                  <a:lnTo>
                    <a:pt x="5796" y="673"/>
                  </a:lnTo>
                  <a:lnTo>
                    <a:pt x="5784" y="691"/>
                  </a:lnTo>
                  <a:lnTo>
                    <a:pt x="5772" y="708"/>
                  </a:lnTo>
                  <a:lnTo>
                    <a:pt x="5759" y="725"/>
                  </a:lnTo>
                  <a:lnTo>
                    <a:pt x="5744" y="741"/>
                  </a:lnTo>
                  <a:lnTo>
                    <a:pt x="5730" y="757"/>
                  </a:lnTo>
                  <a:lnTo>
                    <a:pt x="5715" y="771"/>
                  </a:lnTo>
                  <a:lnTo>
                    <a:pt x="5698" y="785"/>
                  </a:lnTo>
                  <a:lnTo>
                    <a:pt x="5682" y="799"/>
                  </a:lnTo>
                  <a:lnTo>
                    <a:pt x="5664" y="811"/>
                  </a:lnTo>
                  <a:lnTo>
                    <a:pt x="5646" y="822"/>
                  </a:lnTo>
                  <a:lnTo>
                    <a:pt x="5628" y="833"/>
                  </a:lnTo>
                  <a:lnTo>
                    <a:pt x="5609" y="843"/>
                  </a:lnTo>
                  <a:lnTo>
                    <a:pt x="5589" y="851"/>
                  </a:lnTo>
                  <a:lnTo>
                    <a:pt x="5568" y="859"/>
                  </a:lnTo>
                  <a:lnTo>
                    <a:pt x="5549" y="867"/>
                  </a:lnTo>
                  <a:lnTo>
                    <a:pt x="5528" y="872"/>
                  </a:lnTo>
                  <a:lnTo>
                    <a:pt x="5506" y="878"/>
                  </a:lnTo>
                  <a:lnTo>
                    <a:pt x="5484" y="881"/>
                  </a:lnTo>
                  <a:lnTo>
                    <a:pt x="5462" y="884"/>
                  </a:lnTo>
                  <a:lnTo>
                    <a:pt x="5440" y="885"/>
                  </a:lnTo>
                  <a:lnTo>
                    <a:pt x="5417" y="88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1" name="Freeform 14"/>
            <p:cNvSpPr/>
            <p:nvPr/>
          </p:nvSpPr>
          <p:spPr bwMode="auto">
            <a:xfrm>
              <a:off x="6321189" y="258375"/>
              <a:ext cx="849424" cy="1654850"/>
            </a:xfrm>
            <a:custGeom>
              <a:avLst/>
              <a:gdLst>
                <a:gd name="T0" fmla="*/ 1299 w 4167"/>
                <a:gd name="T1" fmla="*/ 8125 h 8125"/>
                <a:gd name="T2" fmla="*/ 0 w 4167"/>
                <a:gd name="T3" fmla="*/ 8125 h 8125"/>
                <a:gd name="T4" fmla="*/ 2868 w 4167"/>
                <a:gd name="T5" fmla="*/ 0 h 8125"/>
                <a:gd name="T6" fmla="*/ 4167 w 4167"/>
                <a:gd name="T7" fmla="*/ 0 h 8125"/>
                <a:gd name="T8" fmla="*/ 1299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1299" y="8125"/>
                  </a:moveTo>
                  <a:lnTo>
                    <a:pt x="0" y="8125"/>
                  </a:lnTo>
                  <a:lnTo>
                    <a:pt x="2868" y="0"/>
                  </a:lnTo>
                  <a:lnTo>
                    <a:pt x="4167" y="0"/>
                  </a:lnTo>
                  <a:lnTo>
                    <a:pt x="1299" y="8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15"/>
            <p:cNvSpPr/>
            <p:nvPr/>
          </p:nvSpPr>
          <p:spPr bwMode="auto">
            <a:xfrm>
              <a:off x="5791979" y="258375"/>
              <a:ext cx="849424" cy="1654850"/>
            </a:xfrm>
            <a:custGeom>
              <a:avLst/>
              <a:gdLst>
                <a:gd name="T0" fmla="*/ 1299 w 4167"/>
                <a:gd name="T1" fmla="*/ 8125 h 8125"/>
                <a:gd name="T2" fmla="*/ 0 w 4167"/>
                <a:gd name="T3" fmla="*/ 8125 h 8125"/>
                <a:gd name="T4" fmla="*/ 2868 w 4167"/>
                <a:gd name="T5" fmla="*/ 0 h 8125"/>
                <a:gd name="T6" fmla="*/ 4167 w 4167"/>
                <a:gd name="T7" fmla="*/ 0 h 8125"/>
                <a:gd name="T8" fmla="*/ 1299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1299" y="8125"/>
                  </a:moveTo>
                  <a:lnTo>
                    <a:pt x="0" y="8125"/>
                  </a:lnTo>
                  <a:lnTo>
                    <a:pt x="2868" y="0"/>
                  </a:lnTo>
                  <a:lnTo>
                    <a:pt x="4167" y="0"/>
                  </a:lnTo>
                  <a:lnTo>
                    <a:pt x="1299" y="8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3" name="Freeform 16"/>
            <p:cNvSpPr/>
            <p:nvPr/>
          </p:nvSpPr>
          <p:spPr bwMode="auto">
            <a:xfrm>
              <a:off x="6057195" y="258375"/>
              <a:ext cx="848203" cy="1654850"/>
            </a:xfrm>
            <a:custGeom>
              <a:avLst/>
              <a:gdLst>
                <a:gd name="T0" fmla="*/ 1299 w 4167"/>
                <a:gd name="T1" fmla="*/ 8125 h 8125"/>
                <a:gd name="T2" fmla="*/ 0 w 4167"/>
                <a:gd name="T3" fmla="*/ 8125 h 8125"/>
                <a:gd name="T4" fmla="*/ 2868 w 4167"/>
                <a:gd name="T5" fmla="*/ 0 h 8125"/>
                <a:gd name="T6" fmla="*/ 4167 w 4167"/>
                <a:gd name="T7" fmla="*/ 0 h 8125"/>
                <a:gd name="T8" fmla="*/ 1299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1299" y="8125"/>
                  </a:moveTo>
                  <a:lnTo>
                    <a:pt x="0" y="8125"/>
                  </a:lnTo>
                  <a:lnTo>
                    <a:pt x="2868" y="0"/>
                  </a:lnTo>
                  <a:lnTo>
                    <a:pt x="4167" y="0"/>
                  </a:lnTo>
                  <a:lnTo>
                    <a:pt x="1299" y="8125"/>
                  </a:lnTo>
                  <a:close/>
                </a:path>
              </a:pathLst>
            </a:custGeom>
            <a:solidFill>
              <a:srgbClr val="97D1C5"/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4" name="Freeform 19"/>
            <p:cNvSpPr/>
            <p:nvPr/>
          </p:nvSpPr>
          <p:spPr bwMode="auto">
            <a:xfrm>
              <a:off x="5206548" y="258375"/>
              <a:ext cx="849424" cy="1654850"/>
            </a:xfrm>
            <a:custGeom>
              <a:avLst/>
              <a:gdLst>
                <a:gd name="T0" fmla="*/ 4167 w 4167"/>
                <a:gd name="T1" fmla="*/ 8125 h 8125"/>
                <a:gd name="T2" fmla="*/ 2868 w 4167"/>
                <a:gd name="T3" fmla="*/ 8125 h 8125"/>
                <a:gd name="T4" fmla="*/ 0 w 4167"/>
                <a:gd name="T5" fmla="*/ 0 h 8125"/>
                <a:gd name="T6" fmla="*/ 1299 w 4167"/>
                <a:gd name="T7" fmla="*/ 0 h 8125"/>
                <a:gd name="T8" fmla="*/ 4167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4167" y="8125"/>
                  </a:moveTo>
                  <a:lnTo>
                    <a:pt x="2868" y="8125"/>
                  </a:lnTo>
                  <a:lnTo>
                    <a:pt x="0" y="0"/>
                  </a:lnTo>
                  <a:lnTo>
                    <a:pt x="1299" y="0"/>
                  </a:lnTo>
                  <a:lnTo>
                    <a:pt x="4167" y="8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5" name="Freeform 20"/>
            <p:cNvSpPr/>
            <p:nvPr/>
          </p:nvSpPr>
          <p:spPr bwMode="auto">
            <a:xfrm>
              <a:off x="5735758" y="258375"/>
              <a:ext cx="849424" cy="1654850"/>
            </a:xfrm>
            <a:custGeom>
              <a:avLst/>
              <a:gdLst>
                <a:gd name="T0" fmla="*/ 4167 w 4167"/>
                <a:gd name="T1" fmla="*/ 8125 h 8125"/>
                <a:gd name="T2" fmla="*/ 2868 w 4167"/>
                <a:gd name="T3" fmla="*/ 8125 h 8125"/>
                <a:gd name="T4" fmla="*/ 0 w 4167"/>
                <a:gd name="T5" fmla="*/ 0 h 8125"/>
                <a:gd name="T6" fmla="*/ 1299 w 4167"/>
                <a:gd name="T7" fmla="*/ 0 h 8125"/>
                <a:gd name="T8" fmla="*/ 4167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4167" y="8125"/>
                  </a:moveTo>
                  <a:lnTo>
                    <a:pt x="2868" y="8125"/>
                  </a:lnTo>
                  <a:lnTo>
                    <a:pt x="0" y="0"/>
                  </a:lnTo>
                  <a:lnTo>
                    <a:pt x="1299" y="0"/>
                  </a:lnTo>
                  <a:lnTo>
                    <a:pt x="4167" y="8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368300" dist="63500" sx="53000" sy="53000" algn="ctr" rotWithShape="0">
                <a:srgbClr val="000000">
                  <a:alpha val="64000"/>
                </a:srgbClr>
              </a:outerShdw>
            </a:effectLst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6" name="Freeform 21"/>
            <p:cNvSpPr/>
            <p:nvPr/>
          </p:nvSpPr>
          <p:spPr bwMode="auto">
            <a:xfrm>
              <a:off x="5471764" y="258375"/>
              <a:ext cx="848203" cy="1654850"/>
            </a:xfrm>
            <a:custGeom>
              <a:avLst/>
              <a:gdLst>
                <a:gd name="T0" fmla="*/ 4167 w 4167"/>
                <a:gd name="T1" fmla="*/ 8125 h 8125"/>
                <a:gd name="T2" fmla="*/ 2868 w 4167"/>
                <a:gd name="T3" fmla="*/ 8125 h 8125"/>
                <a:gd name="T4" fmla="*/ 0 w 4167"/>
                <a:gd name="T5" fmla="*/ 0 h 8125"/>
                <a:gd name="T6" fmla="*/ 1299 w 4167"/>
                <a:gd name="T7" fmla="*/ 0 h 8125"/>
                <a:gd name="T8" fmla="*/ 4167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4167" y="8125"/>
                  </a:moveTo>
                  <a:lnTo>
                    <a:pt x="2868" y="8125"/>
                  </a:lnTo>
                  <a:lnTo>
                    <a:pt x="0" y="0"/>
                  </a:lnTo>
                  <a:lnTo>
                    <a:pt x="1299" y="0"/>
                  </a:lnTo>
                  <a:lnTo>
                    <a:pt x="4167" y="8125"/>
                  </a:lnTo>
                  <a:close/>
                </a:path>
              </a:pathLst>
            </a:custGeom>
            <a:solidFill>
              <a:srgbClr val="3489CC"/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40238" y="3006454"/>
            <a:ext cx="4115810" cy="716058"/>
            <a:chOff x="4619110" y="3183422"/>
            <a:chExt cx="4115810" cy="716058"/>
          </a:xfrm>
        </p:grpSpPr>
        <p:sp>
          <p:nvSpPr>
            <p:cNvPr id="6" name="矩形 5"/>
            <p:cNvSpPr/>
            <p:nvPr/>
          </p:nvSpPr>
          <p:spPr>
            <a:xfrm>
              <a:off x="5185158" y="3476031"/>
              <a:ext cx="2959403" cy="423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 flipH="1">
              <a:off x="4619110" y="3183422"/>
              <a:ext cx="4115810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01.</a:t>
              </a:r>
              <a:r>
                <a:rPr lang="zh-CN" alt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</p:grpSp>
      <p:cxnSp>
        <p:nvCxnSpPr>
          <p:cNvPr id="21" name="直接连接符 20"/>
          <p:cNvCxnSpPr/>
          <p:nvPr/>
        </p:nvCxnSpPr>
        <p:spPr>
          <a:xfrm flipH="1">
            <a:off x="8924544" y="-36576"/>
            <a:ext cx="1877568" cy="1877568"/>
          </a:xfrm>
          <a:prstGeom prst="line">
            <a:avLst/>
          </a:prstGeom>
          <a:ln>
            <a:solidFill>
              <a:srgbClr val="97D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611097" y="4954843"/>
            <a:ext cx="1877568" cy="1877568"/>
          </a:xfrm>
          <a:prstGeom prst="line">
            <a:avLst/>
          </a:prstGeom>
          <a:ln>
            <a:solidFill>
              <a:srgbClr val="97D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688025" y="3669849"/>
            <a:ext cx="1877568" cy="1877568"/>
          </a:xfrm>
          <a:prstGeom prst="line">
            <a:avLst/>
          </a:prstGeom>
          <a:ln>
            <a:solidFill>
              <a:srgbClr val="97D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8770689" y="1136876"/>
            <a:ext cx="1877568" cy="1877568"/>
          </a:xfrm>
          <a:prstGeom prst="line">
            <a:avLst/>
          </a:prstGeom>
          <a:ln>
            <a:solidFill>
              <a:srgbClr val="97D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9700952" y="1051515"/>
            <a:ext cx="1661993" cy="4100587"/>
            <a:chOff x="9566840" y="478492"/>
            <a:chExt cx="1661993" cy="3471716"/>
          </a:xfrm>
        </p:grpSpPr>
        <p:sp>
          <p:nvSpPr>
            <p:cNvPr id="14" name="文本框 13"/>
            <p:cNvSpPr txBox="1"/>
            <p:nvPr/>
          </p:nvSpPr>
          <p:spPr>
            <a:xfrm>
              <a:off x="9566840" y="1106424"/>
              <a:ext cx="1661993" cy="28437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背景与意义</a:t>
              </a:r>
            </a:p>
          </p:txBody>
        </p:sp>
        <p:sp>
          <p:nvSpPr>
            <p:cNvPr id="15" name="Freeform 70"/>
            <p:cNvSpPr/>
            <p:nvPr/>
          </p:nvSpPr>
          <p:spPr>
            <a:xfrm>
              <a:off x="10451468" y="478492"/>
              <a:ext cx="509479" cy="591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492" extrusionOk="0">
                  <a:moveTo>
                    <a:pt x="21462" y="17921"/>
                  </a:moveTo>
                  <a:cubicBezTo>
                    <a:pt x="18554" y="13648"/>
                    <a:pt x="18554" y="13648"/>
                    <a:pt x="18554" y="13648"/>
                  </a:cubicBezTo>
                  <a:cubicBezTo>
                    <a:pt x="19800" y="12224"/>
                    <a:pt x="20631" y="10444"/>
                    <a:pt x="20631" y="8426"/>
                  </a:cubicBezTo>
                  <a:cubicBezTo>
                    <a:pt x="20631" y="6171"/>
                    <a:pt x="19523" y="4035"/>
                    <a:pt x="17723" y="2492"/>
                  </a:cubicBezTo>
                  <a:cubicBezTo>
                    <a:pt x="15923" y="949"/>
                    <a:pt x="13431" y="0"/>
                    <a:pt x="10800" y="0"/>
                  </a:cubicBezTo>
                  <a:cubicBezTo>
                    <a:pt x="8031" y="0"/>
                    <a:pt x="5538" y="949"/>
                    <a:pt x="3738" y="2492"/>
                  </a:cubicBezTo>
                  <a:cubicBezTo>
                    <a:pt x="2077" y="4035"/>
                    <a:pt x="969" y="6171"/>
                    <a:pt x="969" y="8426"/>
                  </a:cubicBezTo>
                  <a:cubicBezTo>
                    <a:pt x="969" y="10444"/>
                    <a:pt x="1662" y="12224"/>
                    <a:pt x="2908" y="13648"/>
                  </a:cubicBezTo>
                  <a:cubicBezTo>
                    <a:pt x="0" y="17921"/>
                    <a:pt x="0" y="17921"/>
                    <a:pt x="0" y="17921"/>
                  </a:cubicBezTo>
                  <a:cubicBezTo>
                    <a:pt x="0" y="18040"/>
                    <a:pt x="0" y="18158"/>
                    <a:pt x="0" y="18277"/>
                  </a:cubicBezTo>
                  <a:cubicBezTo>
                    <a:pt x="0" y="18633"/>
                    <a:pt x="415" y="18752"/>
                    <a:pt x="692" y="18633"/>
                  </a:cubicBezTo>
                  <a:cubicBezTo>
                    <a:pt x="4569" y="17802"/>
                    <a:pt x="4569" y="17802"/>
                    <a:pt x="4569" y="17802"/>
                  </a:cubicBezTo>
                  <a:cubicBezTo>
                    <a:pt x="5677" y="21125"/>
                    <a:pt x="5677" y="21125"/>
                    <a:pt x="5677" y="21125"/>
                  </a:cubicBezTo>
                  <a:cubicBezTo>
                    <a:pt x="5677" y="21244"/>
                    <a:pt x="5815" y="21363"/>
                    <a:pt x="5954" y="21363"/>
                  </a:cubicBezTo>
                  <a:cubicBezTo>
                    <a:pt x="6231" y="21600"/>
                    <a:pt x="6508" y="21481"/>
                    <a:pt x="6785" y="21244"/>
                  </a:cubicBezTo>
                  <a:cubicBezTo>
                    <a:pt x="9692" y="16853"/>
                    <a:pt x="9692" y="16853"/>
                    <a:pt x="9692" y="16853"/>
                  </a:cubicBezTo>
                  <a:cubicBezTo>
                    <a:pt x="9969" y="16853"/>
                    <a:pt x="10385" y="16853"/>
                    <a:pt x="10800" y="16853"/>
                  </a:cubicBezTo>
                  <a:cubicBezTo>
                    <a:pt x="11077" y="16853"/>
                    <a:pt x="11492" y="16853"/>
                    <a:pt x="11769" y="16853"/>
                  </a:cubicBezTo>
                  <a:cubicBezTo>
                    <a:pt x="14815" y="21244"/>
                    <a:pt x="14815" y="21244"/>
                    <a:pt x="14815" y="21244"/>
                  </a:cubicBezTo>
                  <a:cubicBezTo>
                    <a:pt x="14954" y="21481"/>
                    <a:pt x="15231" y="21600"/>
                    <a:pt x="15508" y="21363"/>
                  </a:cubicBezTo>
                  <a:cubicBezTo>
                    <a:pt x="15646" y="21363"/>
                    <a:pt x="15785" y="21244"/>
                    <a:pt x="15785" y="21125"/>
                  </a:cubicBezTo>
                  <a:cubicBezTo>
                    <a:pt x="16892" y="17802"/>
                    <a:pt x="16892" y="17802"/>
                    <a:pt x="16892" y="17802"/>
                  </a:cubicBezTo>
                  <a:cubicBezTo>
                    <a:pt x="20769" y="18633"/>
                    <a:pt x="20769" y="18633"/>
                    <a:pt x="20769" y="18633"/>
                  </a:cubicBezTo>
                  <a:cubicBezTo>
                    <a:pt x="21046" y="18752"/>
                    <a:pt x="21462" y="18633"/>
                    <a:pt x="21462" y="18277"/>
                  </a:cubicBezTo>
                  <a:cubicBezTo>
                    <a:pt x="21600" y="18158"/>
                    <a:pt x="21462" y="18040"/>
                    <a:pt x="21462" y="17921"/>
                  </a:cubicBezTo>
                  <a:close/>
                  <a:moveTo>
                    <a:pt x="6369" y="19701"/>
                  </a:moveTo>
                  <a:cubicBezTo>
                    <a:pt x="6369" y="19701"/>
                    <a:pt x="6369" y="19701"/>
                    <a:pt x="6369" y="19701"/>
                  </a:cubicBezTo>
                  <a:cubicBezTo>
                    <a:pt x="5538" y="16971"/>
                    <a:pt x="5538" y="16971"/>
                    <a:pt x="5538" y="16971"/>
                  </a:cubicBezTo>
                  <a:cubicBezTo>
                    <a:pt x="5538" y="16734"/>
                    <a:pt x="5123" y="16615"/>
                    <a:pt x="4846" y="16615"/>
                  </a:cubicBezTo>
                  <a:cubicBezTo>
                    <a:pt x="4846" y="16615"/>
                    <a:pt x="4846" y="16615"/>
                    <a:pt x="4846" y="16615"/>
                  </a:cubicBezTo>
                  <a:cubicBezTo>
                    <a:pt x="1800" y="17327"/>
                    <a:pt x="1800" y="17327"/>
                    <a:pt x="1800" y="17327"/>
                  </a:cubicBezTo>
                  <a:cubicBezTo>
                    <a:pt x="3738" y="14360"/>
                    <a:pt x="3738" y="14360"/>
                    <a:pt x="3738" y="14360"/>
                  </a:cubicBezTo>
                  <a:cubicBezTo>
                    <a:pt x="3738" y="14479"/>
                    <a:pt x="3738" y="14479"/>
                    <a:pt x="3738" y="14479"/>
                  </a:cubicBezTo>
                  <a:cubicBezTo>
                    <a:pt x="5123" y="15547"/>
                    <a:pt x="6646" y="16259"/>
                    <a:pt x="8446" y="16615"/>
                  </a:cubicBezTo>
                  <a:cubicBezTo>
                    <a:pt x="6369" y="19701"/>
                    <a:pt x="6369" y="19701"/>
                    <a:pt x="6369" y="19701"/>
                  </a:cubicBezTo>
                  <a:close/>
                  <a:moveTo>
                    <a:pt x="10800" y="15191"/>
                  </a:moveTo>
                  <a:cubicBezTo>
                    <a:pt x="10800" y="15191"/>
                    <a:pt x="10800" y="15191"/>
                    <a:pt x="10800" y="15191"/>
                  </a:cubicBezTo>
                  <a:cubicBezTo>
                    <a:pt x="8585" y="15191"/>
                    <a:pt x="6646" y="14479"/>
                    <a:pt x="5123" y="13292"/>
                  </a:cubicBezTo>
                  <a:cubicBezTo>
                    <a:pt x="3738" y="11987"/>
                    <a:pt x="2908" y="10325"/>
                    <a:pt x="2908" y="8426"/>
                  </a:cubicBezTo>
                  <a:cubicBezTo>
                    <a:pt x="2908" y="6646"/>
                    <a:pt x="3738" y="4985"/>
                    <a:pt x="5123" y="3679"/>
                  </a:cubicBezTo>
                  <a:cubicBezTo>
                    <a:pt x="6646" y="2492"/>
                    <a:pt x="8585" y="1780"/>
                    <a:pt x="10800" y="1780"/>
                  </a:cubicBezTo>
                  <a:cubicBezTo>
                    <a:pt x="12877" y="1780"/>
                    <a:pt x="14954" y="2492"/>
                    <a:pt x="16338" y="3679"/>
                  </a:cubicBezTo>
                  <a:cubicBezTo>
                    <a:pt x="17723" y="4985"/>
                    <a:pt x="18554" y="6646"/>
                    <a:pt x="18554" y="8426"/>
                  </a:cubicBezTo>
                  <a:cubicBezTo>
                    <a:pt x="18554" y="10325"/>
                    <a:pt x="17723" y="11987"/>
                    <a:pt x="16338" y="13292"/>
                  </a:cubicBezTo>
                  <a:cubicBezTo>
                    <a:pt x="14954" y="14479"/>
                    <a:pt x="12877" y="15191"/>
                    <a:pt x="10800" y="15191"/>
                  </a:cubicBezTo>
                  <a:close/>
                  <a:moveTo>
                    <a:pt x="16615" y="16615"/>
                  </a:moveTo>
                  <a:cubicBezTo>
                    <a:pt x="16615" y="16615"/>
                    <a:pt x="16615" y="16615"/>
                    <a:pt x="16615" y="16615"/>
                  </a:cubicBezTo>
                  <a:cubicBezTo>
                    <a:pt x="16615" y="16615"/>
                    <a:pt x="16615" y="16615"/>
                    <a:pt x="16615" y="16615"/>
                  </a:cubicBezTo>
                  <a:cubicBezTo>
                    <a:pt x="16338" y="16615"/>
                    <a:pt x="15923" y="16734"/>
                    <a:pt x="15923" y="16971"/>
                  </a:cubicBezTo>
                  <a:cubicBezTo>
                    <a:pt x="15092" y="19701"/>
                    <a:pt x="15092" y="19701"/>
                    <a:pt x="15092" y="19701"/>
                  </a:cubicBezTo>
                  <a:cubicBezTo>
                    <a:pt x="13015" y="16615"/>
                    <a:pt x="13015" y="16615"/>
                    <a:pt x="13015" y="16615"/>
                  </a:cubicBezTo>
                  <a:cubicBezTo>
                    <a:pt x="14815" y="16259"/>
                    <a:pt x="16477" y="15547"/>
                    <a:pt x="17723" y="14479"/>
                  </a:cubicBezTo>
                  <a:cubicBezTo>
                    <a:pt x="17723" y="14360"/>
                    <a:pt x="17723" y="14360"/>
                    <a:pt x="17723" y="14360"/>
                  </a:cubicBezTo>
                  <a:cubicBezTo>
                    <a:pt x="19800" y="17327"/>
                    <a:pt x="19800" y="17327"/>
                    <a:pt x="19800" y="17327"/>
                  </a:cubicBezTo>
                  <a:cubicBezTo>
                    <a:pt x="16615" y="16615"/>
                    <a:pt x="16615" y="16615"/>
                    <a:pt x="16615" y="16615"/>
                  </a:cubicBezTo>
                  <a:close/>
                  <a:moveTo>
                    <a:pt x="14815" y="4985"/>
                  </a:moveTo>
                  <a:cubicBezTo>
                    <a:pt x="14815" y="4985"/>
                    <a:pt x="14815" y="4985"/>
                    <a:pt x="14815" y="4985"/>
                  </a:cubicBezTo>
                  <a:cubicBezTo>
                    <a:pt x="13846" y="4035"/>
                    <a:pt x="12323" y="3442"/>
                    <a:pt x="10800" y="3442"/>
                  </a:cubicBezTo>
                  <a:cubicBezTo>
                    <a:pt x="9138" y="3442"/>
                    <a:pt x="7615" y="4035"/>
                    <a:pt x="6646" y="4985"/>
                  </a:cubicBezTo>
                  <a:cubicBezTo>
                    <a:pt x="5538" y="5815"/>
                    <a:pt x="4846" y="7121"/>
                    <a:pt x="4846" y="8426"/>
                  </a:cubicBezTo>
                  <a:cubicBezTo>
                    <a:pt x="4846" y="9851"/>
                    <a:pt x="5538" y="11156"/>
                    <a:pt x="6646" y="11987"/>
                  </a:cubicBezTo>
                  <a:cubicBezTo>
                    <a:pt x="7615" y="12936"/>
                    <a:pt x="9138" y="13530"/>
                    <a:pt x="10800" y="13530"/>
                  </a:cubicBezTo>
                  <a:cubicBezTo>
                    <a:pt x="12323" y="13530"/>
                    <a:pt x="13846" y="12936"/>
                    <a:pt x="14815" y="11987"/>
                  </a:cubicBezTo>
                  <a:cubicBezTo>
                    <a:pt x="15923" y="11156"/>
                    <a:pt x="16615" y="9851"/>
                    <a:pt x="16615" y="8426"/>
                  </a:cubicBezTo>
                  <a:cubicBezTo>
                    <a:pt x="16615" y="7121"/>
                    <a:pt x="15923" y="5815"/>
                    <a:pt x="14815" y="4985"/>
                  </a:cubicBezTo>
                  <a:close/>
                  <a:moveTo>
                    <a:pt x="13985" y="11275"/>
                  </a:moveTo>
                  <a:cubicBezTo>
                    <a:pt x="13985" y="11275"/>
                    <a:pt x="13985" y="11275"/>
                    <a:pt x="13985" y="11275"/>
                  </a:cubicBezTo>
                  <a:cubicBezTo>
                    <a:pt x="13154" y="11987"/>
                    <a:pt x="12046" y="12462"/>
                    <a:pt x="10800" y="12462"/>
                  </a:cubicBezTo>
                  <a:cubicBezTo>
                    <a:pt x="9415" y="12462"/>
                    <a:pt x="8308" y="11987"/>
                    <a:pt x="7477" y="11275"/>
                  </a:cubicBezTo>
                  <a:cubicBezTo>
                    <a:pt x="6646" y="10563"/>
                    <a:pt x="6092" y="9613"/>
                    <a:pt x="6092" y="8426"/>
                  </a:cubicBezTo>
                  <a:cubicBezTo>
                    <a:pt x="6092" y="7358"/>
                    <a:pt x="6646" y="6409"/>
                    <a:pt x="7477" y="5697"/>
                  </a:cubicBezTo>
                  <a:cubicBezTo>
                    <a:pt x="8308" y="4866"/>
                    <a:pt x="9415" y="4510"/>
                    <a:pt x="10800" y="4510"/>
                  </a:cubicBezTo>
                  <a:cubicBezTo>
                    <a:pt x="12046" y="4510"/>
                    <a:pt x="13154" y="4866"/>
                    <a:pt x="13985" y="5697"/>
                  </a:cubicBezTo>
                  <a:cubicBezTo>
                    <a:pt x="14954" y="6409"/>
                    <a:pt x="15369" y="7358"/>
                    <a:pt x="15369" y="8426"/>
                  </a:cubicBezTo>
                  <a:cubicBezTo>
                    <a:pt x="15369" y="9613"/>
                    <a:pt x="14954" y="10563"/>
                    <a:pt x="13985" y="11275"/>
                  </a:cubicBezTo>
                  <a:close/>
                </a:path>
              </a:pathLst>
            </a:custGeom>
            <a:solidFill>
              <a:srgbClr val="97D1C5"/>
            </a:solidFill>
            <a:ln w="12700">
              <a:solidFill>
                <a:srgbClr val="97D1C5"/>
              </a:solidFill>
              <a:miter lim="400000"/>
            </a:ln>
          </p:spPr>
          <p:txBody>
            <a:bodyPr tIns="91439" bIns="91439"/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96941" y="1360352"/>
            <a:ext cx="6595872" cy="1927388"/>
            <a:chOff x="1121664" y="1501612"/>
            <a:chExt cx="6595872" cy="1927388"/>
          </a:xfrm>
        </p:grpSpPr>
        <p:grpSp>
          <p:nvGrpSpPr>
            <p:cNvPr id="17" name="组合 16"/>
            <p:cNvGrpSpPr/>
            <p:nvPr/>
          </p:nvGrpSpPr>
          <p:grpSpPr>
            <a:xfrm>
              <a:off x="1446283" y="1642872"/>
              <a:ext cx="6271253" cy="1561069"/>
              <a:chOff x="5053781" y="2533052"/>
              <a:chExt cx="6271253" cy="156106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5053781" y="2933162"/>
                <a:ext cx="6271253" cy="1160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</a:rPr>
                  <a:t>随着环保意识的增强和技术的进步，新能源汽车逐渐成为交通出行的重要选择。而充电桩作为新能源汽车的基础设施，其数量和分布、使用和管理都面临着诸多挑战。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 flipH="1">
                <a:off x="5053781" y="2533052"/>
                <a:ext cx="2491999" cy="4001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  <a:sym typeface="+mn-lt"/>
                  </a:rPr>
                  <a:t>背景</a:t>
                </a:r>
              </a:p>
            </p:txBody>
          </p:sp>
        </p:grpSp>
        <p:sp>
          <p:nvSpPr>
            <p:cNvPr id="20" name="矩形: 圆角 19"/>
            <p:cNvSpPr/>
            <p:nvPr/>
          </p:nvSpPr>
          <p:spPr>
            <a:xfrm>
              <a:off x="1121664" y="1501612"/>
              <a:ext cx="6595872" cy="1927388"/>
            </a:xfrm>
            <a:prstGeom prst="roundRect">
              <a:avLst/>
            </a:prstGeom>
            <a:noFill/>
            <a:ln w="19050">
              <a:solidFill>
                <a:srgbClr val="97D1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96941" y="3775190"/>
            <a:ext cx="6595872" cy="1927388"/>
            <a:chOff x="1121664" y="1501612"/>
            <a:chExt cx="6595872" cy="1927388"/>
          </a:xfrm>
        </p:grpSpPr>
        <p:grpSp>
          <p:nvGrpSpPr>
            <p:cNvPr id="23" name="组合 22"/>
            <p:cNvGrpSpPr/>
            <p:nvPr/>
          </p:nvGrpSpPr>
          <p:grpSpPr>
            <a:xfrm>
              <a:off x="1446283" y="1642872"/>
              <a:ext cx="6271253" cy="1561069"/>
              <a:chOff x="5053781" y="2533052"/>
              <a:chExt cx="6271253" cy="1561069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5053781" y="2933162"/>
                <a:ext cx="6271253" cy="1160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</a:rPr>
                  <a:t>充电桩管理系统的出现，旨在解决充电桩的智能化管理和运营问题，以提升充电服务的效率和用户体验，推动新能源汽车产业的可持续发展。</a:t>
                </a:r>
                <a:endPara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 flipH="1">
                <a:off x="5053781" y="2533052"/>
                <a:ext cx="2491999" cy="4001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  <a:sym typeface="+mn-lt"/>
                  </a:rPr>
                  <a:t>意义</a:t>
                </a:r>
              </a:p>
            </p:txBody>
          </p:sp>
        </p:grpSp>
        <p:sp>
          <p:nvSpPr>
            <p:cNvPr id="24" name="矩形: 圆角 23"/>
            <p:cNvSpPr/>
            <p:nvPr/>
          </p:nvSpPr>
          <p:spPr>
            <a:xfrm>
              <a:off x="1121664" y="1501612"/>
              <a:ext cx="6595872" cy="1927388"/>
            </a:xfrm>
            <a:prstGeom prst="roundRect">
              <a:avLst/>
            </a:prstGeom>
            <a:noFill/>
            <a:ln w="19050">
              <a:solidFill>
                <a:srgbClr val="97D1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18302" y="2718816"/>
            <a:ext cx="12210302" cy="2359266"/>
            <a:chOff x="-18302" y="2718816"/>
            <a:chExt cx="12210302" cy="2359266"/>
          </a:xfrm>
        </p:grpSpPr>
        <p:sp>
          <p:nvSpPr>
            <p:cNvPr id="2" name="矩形 1"/>
            <p:cNvSpPr/>
            <p:nvPr/>
          </p:nvSpPr>
          <p:spPr>
            <a:xfrm>
              <a:off x="0" y="2718816"/>
              <a:ext cx="12192000" cy="1420368"/>
            </a:xfrm>
            <a:prstGeom prst="rect">
              <a:avLst/>
            </a:prstGeom>
            <a:solidFill>
              <a:srgbClr val="97D1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215"/>
            <a:stretch>
              <a:fillRect/>
            </a:stretch>
          </p:blipFill>
          <p:spPr>
            <a:xfrm>
              <a:off x="-18302" y="2718816"/>
              <a:ext cx="12210302" cy="2359266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3810186" y="1022706"/>
            <a:ext cx="4535024" cy="4487185"/>
            <a:chOff x="3400031" y="761470"/>
            <a:chExt cx="5391937" cy="5335059"/>
          </a:xfrm>
        </p:grpSpPr>
        <p:sp>
          <p:nvSpPr>
            <p:cNvPr id="3" name="椭圆 2"/>
            <p:cNvSpPr/>
            <p:nvPr/>
          </p:nvSpPr>
          <p:spPr>
            <a:xfrm>
              <a:off x="3400031" y="761470"/>
              <a:ext cx="5391937" cy="5335059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headEnd type="oval"/>
              <a:tailEnd type="oval"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582954" y="915955"/>
              <a:ext cx="5026087" cy="5026087"/>
            </a:xfrm>
            <a:prstGeom prst="ellipse">
              <a:avLst/>
            </a:prstGeom>
            <a:noFill/>
            <a:ln w="44450" cap="rnd">
              <a:solidFill>
                <a:srgbClr val="97D1C5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95663" y="-869536"/>
            <a:ext cx="1964065" cy="1950619"/>
            <a:chOff x="5206548" y="258375"/>
            <a:chExt cx="1964065" cy="1950619"/>
          </a:xfrm>
        </p:grpSpPr>
        <p:sp>
          <p:nvSpPr>
            <p:cNvPr id="9" name="Freeform 17"/>
            <p:cNvSpPr/>
            <p:nvPr/>
          </p:nvSpPr>
          <p:spPr bwMode="auto">
            <a:xfrm>
              <a:off x="6176708" y="2012222"/>
              <a:ext cx="96554" cy="196772"/>
            </a:xfrm>
            <a:custGeom>
              <a:avLst/>
              <a:gdLst>
                <a:gd name="T0" fmla="*/ 0 w 471"/>
                <a:gd name="T1" fmla="*/ 0 h 970"/>
                <a:gd name="T2" fmla="*/ 0 w 471"/>
                <a:gd name="T3" fmla="*/ 734 h 970"/>
                <a:gd name="T4" fmla="*/ 0 w 471"/>
                <a:gd name="T5" fmla="*/ 746 h 970"/>
                <a:gd name="T6" fmla="*/ 1 w 471"/>
                <a:gd name="T7" fmla="*/ 758 h 970"/>
                <a:gd name="T8" fmla="*/ 2 w 471"/>
                <a:gd name="T9" fmla="*/ 770 h 970"/>
                <a:gd name="T10" fmla="*/ 4 w 471"/>
                <a:gd name="T11" fmla="*/ 781 h 970"/>
                <a:gd name="T12" fmla="*/ 7 w 471"/>
                <a:gd name="T13" fmla="*/ 793 h 970"/>
                <a:gd name="T14" fmla="*/ 11 w 471"/>
                <a:gd name="T15" fmla="*/ 804 h 970"/>
                <a:gd name="T16" fmla="*/ 14 w 471"/>
                <a:gd name="T17" fmla="*/ 815 h 970"/>
                <a:gd name="T18" fmla="*/ 18 w 471"/>
                <a:gd name="T19" fmla="*/ 826 h 970"/>
                <a:gd name="T20" fmla="*/ 23 w 471"/>
                <a:gd name="T21" fmla="*/ 836 h 970"/>
                <a:gd name="T22" fmla="*/ 28 w 471"/>
                <a:gd name="T23" fmla="*/ 846 h 970"/>
                <a:gd name="T24" fmla="*/ 34 w 471"/>
                <a:gd name="T25" fmla="*/ 856 h 970"/>
                <a:gd name="T26" fmla="*/ 40 w 471"/>
                <a:gd name="T27" fmla="*/ 865 h 970"/>
                <a:gd name="T28" fmla="*/ 46 w 471"/>
                <a:gd name="T29" fmla="*/ 875 h 970"/>
                <a:gd name="T30" fmla="*/ 54 w 471"/>
                <a:gd name="T31" fmla="*/ 884 h 970"/>
                <a:gd name="T32" fmla="*/ 61 w 471"/>
                <a:gd name="T33" fmla="*/ 892 h 970"/>
                <a:gd name="T34" fmla="*/ 69 w 471"/>
                <a:gd name="T35" fmla="*/ 901 h 970"/>
                <a:gd name="T36" fmla="*/ 77 w 471"/>
                <a:gd name="T37" fmla="*/ 908 h 970"/>
                <a:gd name="T38" fmla="*/ 86 w 471"/>
                <a:gd name="T39" fmla="*/ 916 h 970"/>
                <a:gd name="T40" fmla="*/ 94 w 471"/>
                <a:gd name="T41" fmla="*/ 923 h 970"/>
                <a:gd name="T42" fmla="*/ 103 w 471"/>
                <a:gd name="T43" fmla="*/ 929 h 970"/>
                <a:gd name="T44" fmla="*/ 113 w 471"/>
                <a:gd name="T45" fmla="*/ 936 h 970"/>
                <a:gd name="T46" fmla="*/ 123 w 471"/>
                <a:gd name="T47" fmla="*/ 941 h 970"/>
                <a:gd name="T48" fmla="*/ 133 w 471"/>
                <a:gd name="T49" fmla="*/ 946 h 970"/>
                <a:gd name="T50" fmla="*/ 144 w 471"/>
                <a:gd name="T51" fmla="*/ 951 h 970"/>
                <a:gd name="T52" fmla="*/ 155 w 471"/>
                <a:gd name="T53" fmla="*/ 956 h 970"/>
                <a:gd name="T54" fmla="*/ 165 w 471"/>
                <a:gd name="T55" fmla="*/ 959 h 970"/>
                <a:gd name="T56" fmla="*/ 177 w 471"/>
                <a:gd name="T57" fmla="*/ 962 h 970"/>
                <a:gd name="T58" fmla="*/ 188 w 471"/>
                <a:gd name="T59" fmla="*/ 964 h 970"/>
                <a:gd name="T60" fmla="*/ 200 w 471"/>
                <a:gd name="T61" fmla="*/ 967 h 970"/>
                <a:gd name="T62" fmla="*/ 211 w 471"/>
                <a:gd name="T63" fmla="*/ 968 h 970"/>
                <a:gd name="T64" fmla="*/ 223 w 471"/>
                <a:gd name="T65" fmla="*/ 969 h 970"/>
                <a:gd name="T66" fmla="*/ 235 w 471"/>
                <a:gd name="T67" fmla="*/ 970 h 970"/>
                <a:gd name="T68" fmla="*/ 247 w 471"/>
                <a:gd name="T69" fmla="*/ 969 h 970"/>
                <a:gd name="T70" fmla="*/ 259 w 471"/>
                <a:gd name="T71" fmla="*/ 968 h 970"/>
                <a:gd name="T72" fmla="*/ 271 w 471"/>
                <a:gd name="T73" fmla="*/ 967 h 970"/>
                <a:gd name="T74" fmla="*/ 282 w 471"/>
                <a:gd name="T75" fmla="*/ 964 h 970"/>
                <a:gd name="T76" fmla="*/ 294 w 471"/>
                <a:gd name="T77" fmla="*/ 962 h 970"/>
                <a:gd name="T78" fmla="*/ 305 w 471"/>
                <a:gd name="T79" fmla="*/ 959 h 970"/>
                <a:gd name="T80" fmla="*/ 316 w 471"/>
                <a:gd name="T81" fmla="*/ 956 h 970"/>
                <a:gd name="T82" fmla="*/ 327 w 471"/>
                <a:gd name="T83" fmla="*/ 951 h 970"/>
                <a:gd name="T84" fmla="*/ 347 w 471"/>
                <a:gd name="T85" fmla="*/ 941 h 970"/>
                <a:gd name="T86" fmla="*/ 367 w 471"/>
                <a:gd name="T87" fmla="*/ 929 h 970"/>
                <a:gd name="T88" fmla="*/ 386 w 471"/>
                <a:gd name="T89" fmla="*/ 916 h 970"/>
                <a:gd name="T90" fmla="*/ 402 w 471"/>
                <a:gd name="T91" fmla="*/ 901 h 970"/>
                <a:gd name="T92" fmla="*/ 418 w 471"/>
                <a:gd name="T93" fmla="*/ 884 h 970"/>
                <a:gd name="T94" fmla="*/ 431 w 471"/>
                <a:gd name="T95" fmla="*/ 865 h 970"/>
                <a:gd name="T96" fmla="*/ 443 w 471"/>
                <a:gd name="T97" fmla="*/ 846 h 970"/>
                <a:gd name="T98" fmla="*/ 453 w 471"/>
                <a:gd name="T99" fmla="*/ 826 h 970"/>
                <a:gd name="T100" fmla="*/ 457 w 471"/>
                <a:gd name="T101" fmla="*/ 815 h 970"/>
                <a:gd name="T102" fmla="*/ 460 w 471"/>
                <a:gd name="T103" fmla="*/ 804 h 970"/>
                <a:gd name="T104" fmla="*/ 464 w 471"/>
                <a:gd name="T105" fmla="*/ 793 h 970"/>
                <a:gd name="T106" fmla="*/ 466 w 471"/>
                <a:gd name="T107" fmla="*/ 781 h 970"/>
                <a:gd name="T108" fmla="*/ 468 w 471"/>
                <a:gd name="T109" fmla="*/ 770 h 970"/>
                <a:gd name="T110" fmla="*/ 470 w 471"/>
                <a:gd name="T111" fmla="*/ 758 h 970"/>
                <a:gd name="T112" fmla="*/ 470 w 471"/>
                <a:gd name="T113" fmla="*/ 746 h 970"/>
                <a:gd name="T114" fmla="*/ 471 w 471"/>
                <a:gd name="T115" fmla="*/ 734 h 970"/>
                <a:gd name="T116" fmla="*/ 471 w 471"/>
                <a:gd name="T117" fmla="*/ 0 h 970"/>
                <a:gd name="T118" fmla="*/ 0 w 471"/>
                <a:gd name="T11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1" h="970">
                  <a:moveTo>
                    <a:pt x="0" y="0"/>
                  </a:moveTo>
                  <a:lnTo>
                    <a:pt x="0" y="734"/>
                  </a:lnTo>
                  <a:lnTo>
                    <a:pt x="0" y="746"/>
                  </a:lnTo>
                  <a:lnTo>
                    <a:pt x="1" y="758"/>
                  </a:lnTo>
                  <a:lnTo>
                    <a:pt x="2" y="770"/>
                  </a:lnTo>
                  <a:lnTo>
                    <a:pt x="4" y="781"/>
                  </a:lnTo>
                  <a:lnTo>
                    <a:pt x="7" y="793"/>
                  </a:lnTo>
                  <a:lnTo>
                    <a:pt x="11" y="804"/>
                  </a:lnTo>
                  <a:lnTo>
                    <a:pt x="14" y="815"/>
                  </a:lnTo>
                  <a:lnTo>
                    <a:pt x="18" y="826"/>
                  </a:lnTo>
                  <a:lnTo>
                    <a:pt x="23" y="836"/>
                  </a:lnTo>
                  <a:lnTo>
                    <a:pt x="28" y="846"/>
                  </a:lnTo>
                  <a:lnTo>
                    <a:pt x="34" y="856"/>
                  </a:lnTo>
                  <a:lnTo>
                    <a:pt x="40" y="865"/>
                  </a:lnTo>
                  <a:lnTo>
                    <a:pt x="46" y="875"/>
                  </a:lnTo>
                  <a:lnTo>
                    <a:pt x="54" y="884"/>
                  </a:lnTo>
                  <a:lnTo>
                    <a:pt x="61" y="892"/>
                  </a:lnTo>
                  <a:lnTo>
                    <a:pt x="69" y="901"/>
                  </a:lnTo>
                  <a:lnTo>
                    <a:pt x="77" y="908"/>
                  </a:lnTo>
                  <a:lnTo>
                    <a:pt x="86" y="916"/>
                  </a:lnTo>
                  <a:lnTo>
                    <a:pt x="94" y="923"/>
                  </a:lnTo>
                  <a:lnTo>
                    <a:pt x="103" y="929"/>
                  </a:lnTo>
                  <a:lnTo>
                    <a:pt x="113" y="936"/>
                  </a:lnTo>
                  <a:lnTo>
                    <a:pt x="123" y="941"/>
                  </a:lnTo>
                  <a:lnTo>
                    <a:pt x="133" y="946"/>
                  </a:lnTo>
                  <a:lnTo>
                    <a:pt x="144" y="951"/>
                  </a:lnTo>
                  <a:lnTo>
                    <a:pt x="155" y="956"/>
                  </a:lnTo>
                  <a:lnTo>
                    <a:pt x="165" y="959"/>
                  </a:lnTo>
                  <a:lnTo>
                    <a:pt x="177" y="962"/>
                  </a:lnTo>
                  <a:lnTo>
                    <a:pt x="188" y="964"/>
                  </a:lnTo>
                  <a:lnTo>
                    <a:pt x="200" y="967"/>
                  </a:lnTo>
                  <a:lnTo>
                    <a:pt x="211" y="968"/>
                  </a:lnTo>
                  <a:lnTo>
                    <a:pt x="223" y="969"/>
                  </a:lnTo>
                  <a:lnTo>
                    <a:pt x="235" y="970"/>
                  </a:lnTo>
                  <a:lnTo>
                    <a:pt x="247" y="969"/>
                  </a:lnTo>
                  <a:lnTo>
                    <a:pt x="259" y="968"/>
                  </a:lnTo>
                  <a:lnTo>
                    <a:pt x="271" y="967"/>
                  </a:lnTo>
                  <a:lnTo>
                    <a:pt x="282" y="964"/>
                  </a:lnTo>
                  <a:lnTo>
                    <a:pt x="294" y="962"/>
                  </a:lnTo>
                  <a:lnTo>
                    <a:pt x="305" y="959"/>
                  </a:lnTo>
                  <a:lnTo>
                    <a:pt x="316" y="956"/>
                  </a:lnTo>
                  <a:lnTo>
                    <a:pt x="327" y="951"/>
                  </a:lnTo>
                  <a:lnTo>
                    <a:pt x="347" y="941"/>
                  </a:lnTo>
                  <a:lnTo>
                    <a:pt x="367" y="929"/>
                  </a:lnTo>
                  <a:lnTo>
                    <a:pt x="386" y="916"/>
                  </a:lnTo>
                  <a:lnTo>
                    <a:pt x="402" y="901"/>
                  </a:lnTo>
                  <a:lnTo>
                    <a:pt x="418" y="884"/>
                  </a:lnTo>
                  <a:lnTo>
                    <a:pt x="431" y="865"/>
                  </a:lnTo>
                  <a:lnTo>
                    <a:pt x="443" y="846"/>
                  </a:lnTo>
                  <a:lnTo>
                    <a:pt x="453" y="826"/>
                  </a:lnTo>
                  <a:lnTo>
                    <a:pt x="457" y="815"/>
                  </a:lnTo>
                  <a:lnTo>
                    <a:pt x="460" y="804"/>
                  </a:lnTo>
                  <a:lnTo>
                    <a:pt x="464" y="793"/>
                  </a:lnTo>
                  <a:lnTo>
                    <a:pt x="466" y="781"/>
                  </a:lnTo>
                  <a:lnTo>
                    <a:pt x="468" y="770"/>
                  </a:lnTo>
                  <a:lnTo>
                    <a:pt x="470" y="758"/>
                  </a:lnTo>
                  <a:lnTo>
                    <a:pt x="470" y="746"/>
                  </a:lnTo>
                  <a:lnTo>
                    <a:pt x="471" y="734"/>
                  </a:lnTo>
                  <a:lnTo>
                    <a:pt x="4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0" name="Freeform 18"/>
            <p:cNvSpPr>
              <a:spLocks noEditPoints="1"/>
            </p:cNvSpPr>
            <p:nvPr/>
          </p:nvSpPr>
          <p:spPr bwMode="auto">
            <a:xfrm>
              <a:off x="5627943" y="1858226"/>
              <a:ext cx="1194083" cy="180884"/>
            </a:xfrm>
            <a:custGeom>
              <a:avLst/>
              <a:gdLst>
                <a:gd name="T0" fmla="*/ 392 w 5860"/>
                <a:gd name="T1" fmla="*/ 277 h 887"/>
                <a:gd name="T2" fmla="*/ 332 w 5860"/>
                <a:gd name="T3" fmla="*/ 308 h 887"/>
                <a:gd name="T4" fmla="*/ 291 w 5860"/>
                <a:gd name="T5" fmla="*/ 360 h 887"/>
                <a:gd name="T6" fmla="*/ 270 w 5860"/>
                <a:gd name="T7" fmla="*/ 425 h 887"/>
                <a:gd name="T8" fmla="*/ 277 w 5860"/>
                <a:gd name="T9" fmla="*/ 495 h 887"/>
                <a:gd name="T10" fmla="*/ 309 w 5860"/>
                <a:gd name="T11" fmla="*/ 555 h 887"/>
                <a:gd name="T12" fmla="*/ 361 w 5860"/>
                <a:gd name="T13" fmla="*/ 597 h 887"/>
                <a:gd name="T14" fmla="*/ 426 w 5860"/>
                <a:gd name="T15" fmla="*/ 617 h 887"/>
                <a:gd name="T16" fmla="*/ 5452 w 5860"/>
                <a:gd name="T17" fmla="*/ 615 h 887"/>
                <a:gd name="T18" fmla="*/ 5515 w 5860"/>
                <a:gd name="T19" fmla="*/ 589 h 887"/>
                <a:gd name="T20" fmla="*/ 5562 w 5860"/>
                <a:gd name="T21" fmla="*/ 541 h 887"/>
                <a:gd name="T22" fmla="*/ 5588 w 5860"/>
                <a:gd name="T23" fmla="*/ 479 h 887"/>
                <a:gd name="T24" fmla="*/ 5588 w 5860"/>
                <a:gd name="T25" fmla="*/ 408 h 887"/>
                <a:gd name="T26" fmla="*/ 5562 w 5860"/>
                <a:gd name="T27" fmla="*/ 346 h 887"/>
                <a:gd name="T28" fmla="*/ 5515 w 5860"/>
                <a:gd name="T29" fmla="*/ 299 h 887"/>
                <a:gd name="T30" fmla="*/ 5452 w 5860"/>
                <a:gd name="T31" fmla="*/ 272 h 887"/>
                <a:gd name="T32" fmla="*/ 5417 w 5860"/>
                <a:gd name="T33" fmla="*/ 887 h 887"/>
                <a:gd name="T34" fmla="*/ 376 w 5860"/>
                <a:gd name="T35" fmla="*/ 881 h 887"/>
                <a:gd name="T36" fmla="*/ 292 w 5860"/>
                <a:gd name="T37" fmla="*/ 859 h 887"/>
                <a:gd name="T38" fmla="*/ 214 w 5860"/>
                <a:gd name="T39" fmla="*/ 822 h 887"/>
                <a:gd name="T40" fmla="*/ 146 w 5860"/>
                <a:gd name="T41" fmla="*/ 771 h 887"/>
                <a:gd name="T42" fmla="*/ 88 w 5860"/>
                <a:gd name="T43" fmla="*/ 708 h 887"/>
                <a:gd name="T44" fmla="*/ 44 w 5860"/>
                <a:gd name="T45" fmla="*/ 635 h 887"/>
                <a:gd name="T46" fmla="*/ 15 w 5860"/>
                <a:gd name="T47" fmla="*/ 554 h 887"/>
                <a:gd name="T48" fmla="*/ 2 w 5860"/>
                <a:gd name="T49" fmla="*/ 466 h 887"/>
                <a:gd name="T50" fmla="*/ 6 w 5860"/>
                <a:gd name="T51" fmla="*/ 375 h 887"/>
                <a:gd name="T52" fmla="*/ 28 w 5860"/>
                <a:gd name="T53" fmla="*/ 291 h 887"/>
                <a:gd name="T54" fmla="*/ 65 w 5860"/>
                <a:gd name="T55" fmla="*/ 214 h 887"/>
                <a:gd name="T56" fmla="*/ 116 w 5860"/>
                <a:gd name="T57" fmla="*/ 146 h 887"/>
                <a:gd name="T58" fmla="*/ 178 w 5860"/>
                <a:gd name="T59" fmla="*/ 89 h 887"/>
                <a:gd name="T60" fmla="*/ 252 w 5860"/>
                <a:gd name="T61" fmla="*/ 44 h 887"/>
                <a:gd name="T62" fmla="*/ 333 w 5860"/>
                <a:gd name="T63" fmla="*/ 14 h 887"/>
                <a:gd name="T64" fmla="*/ 421 w 5860"/>
                <a:gd name="T65" fmla="*/ 1 h 887"/>
                <a:gd name="T66" fmla="*/ 5462 w 5860"/>
                <a:gd name="T67" fmla="*/ 2 h 887"/>
                <a:gd name="T68" fmla="*/ 5549 w 5860"/>
                <a:gd name="T69" fmla="*/ 19 h 887"/>
                <a:gd name="T70" fmla="*/ 5628 w 5860"/>
                <a:gd name="T71" fmla="*/ 53 h 887"/>
                <a:gd name="T72" fmla="*/ 5698 w 5860"/>
                <a:gd name="T73" fmla="*/ 101 h 887"/>
                <a:gd name="T74" fmla="*/ 5759 w 5860"/>
                <a:gd name="T75" fmla="*/ 161 h 887"/>
                <a:gd name="T76" fmla="*/ 5807 w 5860"/>
                <a:gd name="T77" fmla="*/ 231 h 887"/>
                <a:gd name="T78" fmla="*/ 5840 w 5860"/>
                <a:gd name="T79" fmla="*/ 312 h 887"/>
                <a:gd name="T80" fmla="*/ 5858 w 5860"/>
                <a:gd name="T81" fmla="*/ 397 h 887"/>
                <a:gd name="T82" fmla="*/ 5858 w 5860"/>
                <a:gd name="T83" fmla="*/ 489 h 887"/>
                <a:gd name="T84" fmla="*/ 5840 w 5860"/>
                <a:gd name="T85" fmla="*/ 574 h 887"/>
                <a:gd name="T86" fmla="*/ 5807 w 5860"/>
                <a:gd name="T87" fmla="*/ 655 h 887"/>
                <a:gd name="T88" fmla="*/ 5759 w 5860"/>
                <a:gd name="T89" fmla="*/ 725 h 887"/>
                <a:gd name="T90" fmla="*/ 5698 w 5860"/>
                <a:gd name="T91" fmla="*/ 785 h 887"/>
                <a:gd name="T92" fmla="*/ 5628 w 5860"/>
                <a:gd name="T93" fmla="*/ 833 h 887"/>
                <a:gd name="T94" fmla="*/ 5549 w 5860"/>
                <a:gd name="T95" fmla="*/ 867 h 887"/>
                <a:gd name="T96" fmla="*/ 5462 w 5860"/>
                <a:gd name="T97" fmla="*/ 884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60" h="887">
                  <a:moveTo>
                    <a:pt x="445" y="268"/>
                  </a:moveTo>
                  <a:lnTo>
                    <a:pt x="426" y="269"/>
                  </a:lnTo>
                  <a:lnTo>
                    <a:pt x="408" y="272"/>
                  </a:lnTo>
                  <a:lnTo>
                    <a:pt x="392" y="277"/>
                  </a:lnTo>
                  <a:lnTo>
                    <a:pt x="376" y="282"/>
                  </a:lnTo>
                  <a:lnTo>
                    <a:pt x="361" y="290"/>
                  </a:lnTo>
                  <a:lnTo>
                    <a:pt x="347" y="299"/>
                  </a:lnTo>
                  <a:lnTo>
                    <a:pt x="332" y="308"/>
                  </a:lnTo>
                  <a:lnTo>
                    <a:pt x="320" y="319"/>
                  </a:lnTo>
                  <a:lnTo>
                    <a:pt x="309" y="331"/>
                  </a:lnTo>
                  <a:lnTo>
                    <a:pt x="299" y="346"/>
                  </a:lnTo>
                  <a:lnTo>
                    <a:pt x="291" y="360"/>
                  </a:lnTo>
                  <a:lnTo>
                    <a:pt x="283" y="375"/>
                  </a:lnTo>
                  <a:lnTo>
                    <a:pt x="277" y="391"/>
                  </a:lnTo>
                  <a:lnTo>
                    <a:pt x="273" y="408"/>
                  </a:lnTo>
                  <a:lnTo>
                    <a:pt x="270" y="425"/>
                  </a:lnTo>
                  <a:lnTo>
                    <a:pt x="269" y="444"/>
                  </a:lnTo>
                  <a:lnTo>
                    <a:pt x="270" y="461"/>
                  </a:lnTo>
                  <a:lnTo>
                    <a:pt x="273" y="479"/>
                  </a:lnTo>
                  <a:lnTo>
                    <a:pt x="277" y="495"/>
                  </a:lnTo>
                  <a:lnTo>
                    <a:pt x="283" y="511"/>
                  </a:lnTo>
                  <a:lnTo>
                    <a:pt x="291" y="526"/>
                  </a:lnTo>
                  <a:lnTo>
                    <a:pt x="299" y="541"/>
                  </a:lnTo>
                  <a:lnTo>
                    <a:pt x="309" y="555"/>
                  </a:lnTo>
                  <a:lnTo>
                    <a:pt x="320" y="567"/>
                  </a:lnTo>
                  <a:lnTo>
                    <a:pt x="332" y="578"/>
                  </a:lnTo>
                  <a:lnTo>
                    <a:pt x="347" y="589"/>
                  </a:lnTo>
                  <a:lnTo>
                    <a:pt x="361" y="597"/>
                  </a:lnTo>
                  <a:lnTo>
                    <a:pt x="376" y="604"/>
                  </a:lnTo>
                  <a:lnTo>
                    <a:pt x="392" y="611"/>
                  </a:lnTo>
                  <a:lnTo>
                    <a:pt x="408" y="615"/>
                  </a:lnTo>
                  <a:lnTo>
                    <a:pt x="426" y="617"/>
                  </a:lnTo>
                  <a:lnTo>
                    <a:pt x="445" y="618"/>
                  </a:lnTo>
                  <a:lnTo>
                    <a:pt x="5417" y="618"/>
                  </a:lnTo>
                  <a:lnTo>
                    <a:pt x="5434" y="617"/>
                  </a:lnTo>
                  <a:lnTo>
                    <a:pt x="5452" y="615"/>
                  </a:lnTo>
                  <a:lnTo>
                    <a:pt x="5468" y="611"/>
                  </a:lnTo>
                  <a:lnTo>
                    <a:pt x="5485" y="604"/>
                  </a:lnTo>
                  <a:lnTo>
                    <a:pt x="5500" y="597"/>
                  </a:lnTo>
                  <a:lnTo>
                    <a:pt x="5515" y="589"/>
                  </a:lnTo>
                  <a:lnTo>
                    <a:pt x="5528" y="578"/>
                  </a:lnTo>
                  <a:lnTo>
                    <a:pt x="5541" y="567"/>
                  </a:lnTo>
                  <a:lnTo>
                    <a:pt x="5552" y="555"/>
                  </a:lnTo>
                  <a:lnTo>
                    <a:pt x="5562" y="541"/>
                  </a:lnTo>
                  <a:lnTo>
                    <a:pt x="5571" y="526"/>
                  </a:lnTo>
                  <a:lnTo>
                    <a:pt x="5578" y="511"/>
                  </a:lnTo>
                  <a:lnTo>
                    <a:pt x="5584" y="495"/>
                  </a:lnTo>
                  <a:lnTo>
                    <a:pt x="5588" y="479"/>
                  </a:lnTo>
                  <a:lnTo>
                    <a:pt x="5590" y="461"/>
                  </a:lnTo>
                  <a:lnTo>
                    <a:pt x="5591" y="444"/>
                  </a:lnTo>
                  <a:lnTo>
                    <a:pt x="5590" y="425"/>
                  </a:lnTo>
                  <a:lnTo>
                    <a:pt x="5588" y="408"/>
                  </a:lnTo>
                  <a:lnTo>
                    <a:pt x="5584" y="391"/>
                  </a:lnTo>
                  <a:lnTo>
                    <a:pt x="5578" y="375"/>
                  </a:lnTo>
                  <a:lnTo>
                    <a:pt x="5571" y="360"/>
                  </a:lnTo>
                  <a:lnTo>
                    <a:pt x="5562" y="346"/>
                  </a:lnTo>
                  <a:lnTo>
                    <a:pt x="5552" y="331"/>
                  </a:lnTo>
                  <a:lnTo>
                    <a:pt x="5541" y="319"/>
                  </a:lnTo>
                  <a:lnTo>
                    <a:pt x="5528" y="308"/>
                  </a:lnTo>
                  <a:lnTo>
                    <a:pt x="5515" y="299"/>
                  </a:lnTo>
                  <a:lnTo>
                    <a:pt x="5500" y="290"/>
                  </a:lnTo>
                  <a:lnTo>
                    <a:pt x="5485" y="282"/>
                  </a:lnTo>
                  <a:lnTo>
                    <a:pt x="5468" y="277"/>
                  </a:lnTo>
                  <a:lnTo>
                    <a:pt x="5452" y="272"/>
                  </a:lnTo>
                  <a:lnTo>
                    <a:pt x="5434" y="269"/>
                  </a:lnTo>
                  <a:lnTo>
                    <a:pt x="5417" y="268"/>
                  </a:lnTo>
                  <a:lnTo>
                    <a:pt x="445" y="268"/>
                  </a:lnTo>
                  <a:close/>
                  <a:moveTo>
                    <a:pt x="5417" y="887"/>
                  </a:moveTo>
                  <a:lnTo>
                    <a:pt x="445" y="887"/>
                  </a:lnTo>
                  <a:lnTo>
                    <a:pt x="421" y="885"/>
                  </a:lnTo>
                  <a:lnTo>
                    <a:pt x="398" y="884"/>
                  </a:lnTo>
                  <a:lnTo>
                    <a:pt x="376" y="881"/>
                  </a:lnTo>
                  <a:lnTo>
                    <a:pt x="354" y="878"/>
                  </a:lnTo>
                  <a:lnTo>
                    <a:pt x="333" y="872"/>
                  </a:lnTo>
                  <a:lnTo>
                    <a:pt x="313" y="867"/>
                  </a:lnTo>
                  <a:lnTo>
                    <a:pt x="292" y="859"/>
                  </a:lnTo>
                  <a:lnTo>
                    <a:pt x="272" y="851"/>
                  </a:lnTo>
                  <a:lnTo>
                    <a:pt x="252" y="843"/>
                  </a:lnTo>
                  <a:lnTo>
                    <a:pt x="232" y="833"/>
                  </a:lnTo>
                  <a:lnTo>
                    <a:pt x="214" y="822"/>
                  </a:lnTo>
                  <a:lnTo>
                    <a:pt x="196" y="811"/>
                  </a:lnTo>
                  <a:lnTo>
                    <a:pt x="178" y="799"/>
                  </a:lnTo>
                  <a:lnTo>
                    <a:pt x="162" y="785"/>
                  </a:lnTo>
                  <a:lnTo>
                    <a:pt x="146" y="771"/>
                  </a:lnTo>
                  <a:lnTo>
                    <a:pt x="131" y="757"/>
                  </a:lnTo>
                  <a:lnTo>
                    <a:pt x="116" y="741"/>
                  </a:lnTo>
                  <a:lnTo>
                    <a:pt x="102" y="725"/>
                  </a:lnTo>
                  <a:lnTo>
                    <a:pt x="88" y="708"/>
                  </a:lnTo>
                  <a:lnTo>
                    <a:pt x="76" y="691"/>
                  </a:lnTo>
                  <a:lnTo>
                    <a:pt x="65" y="673"/>
                  </a:lnTo>
                  <a:lnTo>
                    <a:pt x="54" y="655"/>
                  </a:lnTo>
                  <a:lnTo>
                    <a:pt x="44" y="635"/>
                  </a:lnTo>
                  <a:lnTo>
                    <a:pt x="36" y="615"/>
                  </a:lnTo>
                  <a:lnTo>
                    <a:pt x="28" y="595"/>
                  </a:lnTo>
                  <a:lnTo>
                    <a:pt x="20" y="574"/>
                  </a:lnTo>
                  <a:lnTo>
                    <a:pt x="15" y="554"/>
                  </a:lnTo>
                  <a:lnTo>
                    <a:pt x="9" y="533"/>
                  </a:lnTo>
                  <a:lnTo>
                    <a:pt x="6" y="511"/>
                  </a:lnTo>
                  <a:lnTo>
                    <a:pt x="3" y="489"/>
                  </a:lnTo>
                  <a:lnTo>
                    <a:pt x="2" y="466"/>
                  </a:lnTo>
                  <a:lnTo>
                    <a:pt x="0" y="444"/>
                  </a:lnTo>
                  <a:lnTo>
                    <a:pt x="2" y="421"/>
                  </a:lnTo>
                  <a:lnTo>
                    <a:pt x="3" y="397"/>
                  </a:lnTo>
                  <a:lnTo>
                    <a:pt x="6" y="375"/>
                  </a:lnTo>
                  <a:lnTo>
                    <a:pt x="9" y="353"/>
                  </a:lnTo>
                  <a:lnTo>
                    <a:pt x="15" y="333"/>
                  </a:lnTo>
                  <a:lnTo>
                    <a:pt x="20" y="312"/>
                  </a:lnTo>
                  <a:lnTo>
                    <a:pt x="28" y="291"/>
                  </a:lnTo>
                  <a:lnTo>
                    <a:pt x="36" y="271"/>
                  </a:lnTo>
                  <a:lnTo>
                    <a:pt x="44" y="251"/>
                  </a:lnTo>
                  <a:lnTo>
                    <a:pt x="54" y="233"/>
                  </a:lnTo>
                  <a:lnTo>
                    <a:pt x="65" y="214"/>
                  </a:lnTo>
                  <a:lnTo>
                    <a:pt x="76" y="195"/>
                  </a:lnTo>
                  <a:lnTo>
                    <a:pt x="88" y="179"/>
                  </a:lnTo>
                  <a:lnTo>
                    <a:pt x="102" y="161"/>
                  </a:lnTo>
                  <a:lnTo>
                    <a:pt x="116" y="146"/>
                  </a:lnTo>
                  <a:lnTo>
                    <a:pt x="131" y="130"/>
                  </a:lnTo>
                  <a:lnTo>
                    <a:pt x="146" y="115"/>
                  </a:lnTo>
                  <a:lnTo>
                    <a:pt x="162" y="102"/>
                  </a:lnTo>
                  <a:lnTo>
                    <a:pt x="178" y="89"/>
                  </a:lnTo>
                  <a:lnTo>
                    <a:pt x="196" y="75"/>
                  </a:lnTo>
                  <a:lnTo>
                    <a:pt x="214" y="64"/>
                  </a:lnTo>
                  <a:lnTo>
                    <a:pt x="232" y="53"/>
                  </a:lnTo>
                  <a:lnTo>
                    <a:pt x="252" y="44"/>
                  </a:lnTo>
                  <a:lnTo>
                    <a:pt x="272" y="35"/>
                  </a:lnTo>
                  <a:lnTo>
                    <a:pt x="292" y="27"/>
                  </a:lnTo>
                  <a:lnTo>
                    <a:pt x="313" y="19"/>
                  </a:lnTo>
                  <a:lnTo>
                    <a:pt x="333" y="14"/>
                  </a:lnTo>
                  <a:lnTo>
                    <a:pt x="354" y="8"/>
                  </a:lnTo>
                  <a:lnTo>
                    <a:pt x="376" y="5"/>
                  </a:lnTo>
                  <a:lnTo>
                    <a:pt x="398" y="2"/>
                  </a:lnTo>
                  <a:lnTo>
                    <a:pt x="421" y="1"/>
                  </a:lnTo>
                  <a:lnTo>
                    <a:pt x="445" y="0"/>
                  </a:lnTo>
                  <a:lnTo>
                    <a:pt x="5417" y="0"/>
                  </a:lnTo>
                  <a:lnTo>
                    <a:pt x="5440" y="1"/>
                  </a:lnTo>
                  <a:lnTo>
                    <a:pt x="5462" y="2"/>
                  </a:lnTo>
                  <a:lnTo>
                    <a:pt x="5484" y="5"/>
                  </a:lnTo>
                  <a:lnTo>
                    <a:pt x="5506" y="8"/>
                  </a:lnTo>
                  <a:lnTo>
                    <a:pt x="5528" y="14"/>
                  </a:lnTo>
                  <a:lnTo>
                    <a:pt x="5549" y="19"/>
                  </a:lnTo>
                  <a:lnTo>
                    <a:pt x="5568" y="27"/>
                  </a:lnTo>
                  <a:lnTo>
                    <a:pt x="5589" y="35"/>
                  </a:lnTo>
                  <a:lnTo>
                    <a:pt x="5609" y="44"/>
                  </a:lnTo>
                  <a:lnTo>
                    <a:pt x="5628" y="53"/>
                  </a:lnTo>
                  <a:lnTo>
                    <a:pt x="5646" y="64"/>
                  </a:lnTo>
                  <a:lnTo>
                    <a:pt x="5664" y="75"/>
                  </a:lnTo>
                  <a:lnTo>
                    <a:pt x="5682" y="89"/>
                  </a:lnTo>
                  <a:lnTo>
                    <a:pt x="5698" y="101"/>
                  </a:lnTo>
                  <a:lnTo>
                    <a:pt x="5715" y="115"/>
                  </a:lnTo>
                  <a:lnTo>
                    <a:pt x="5730" y="129"/>
                  </a:lnTo>
                  <a:lnTo>
                    <a:pt x="5744" y="146"/>
                  </a:lnTo>
                  <a:lnTo>
                    <a:pt x="5759" y="161"/>
                  </a:lnTo>
                  <a:lnTo>
                    <a:pt x="5772" y="178"/>
                  </a:lnTo>
                  <a:lnTo>
                    <a:pt x="5784" y="195"/>
                  </a:lnTo>
                  <a:lnTo>
                    <a:pt x="5796" y="214"/>
                  </a:lnTo>
                  <a:lnTo>
                    <a:pt x="5807" y="231"/>
                  </a:lnTo>
                  <a:lnTo>
                    <a:pt x="5816" y="251"/>
                  </a:lnTo>
                  <a:lnTo>
                    <a:pt x="5826" y="271"/>
                  </a:lnTo>
                  <a:lnTo>
                    <a:pt x="5833" y="291"/>
                  </a:lnTo>
                  <a:lnTo>
                    <a:pt x="5840" y="312"/>
                  </a:lnTo>
                  <a:lnTo>
                    <a:pt x="5847" y="333"/>
                  </a:lnTo>
                  <a:lnTo>
                    <a:pt x="5851" y="353"/>
                  </a:lnTo>
                  <a:lnTo>
                    <a:pt x="5855" y="375"/>
                  </a:lnTo>
                  <a:lnTo>
                    <a:pt x="5858" y="397"/>
                  </a:lnTo>
                  <a:lnTo>
                    <a:pt x="5860" y="421"/>
                  </a:lnTo>
                  <a:lnTo>
                    <a:pt x="5860" y="444"/>
                  </a:lnTo>
                  <a:lnTo>
                    <a:pt x="5860" y="466"/>
                  </a:lnTo>
                  <a:lnTo>
                    <a:pt x="5858" y="489"/>
                  </a:lnTo>
                  <a:lnTo>
                    <a:pt x="5855" y="511"/>
                  </a:lnTo>
                  <a:lnTo>
                    <a:pt x="5851" y="533"/>
                  </a:lnTo>
                  <a:lnTo>
                    <a:pt x="5847" y="554"/>
                  </a:lnTo>
                  <a:lnTo>
                    <a:pt x="5840" y="574"/>
                  </a:lnTo>
                  <a:lnTo>
                    <a:pt x="5833" y="595"/>
                  </a:lnTo>
                  <a:lnTo>
                    <a:pt x="5826" y="615"/>
                  </a:lnTo>
                  <a:lnTo>
                    <a:pt x="5816" y="635"/>
                  </a:lnTo>
                  <a:lnTo>
                    <a:pt x="5807" y="655"/>
                  </a:lnTo>
                  <a:lnTo>
                    <a:pt x="5796" y="673"/>
                  </a:lnTo>
                  <a:lnTo>
                    <a:pt x="5784" y="691"/>
                  </a:lnTo>
                  <a:lnTo>
                    <a:pt x="5772" y="708"/>
                  </a:lnTo>
                  <a:lnTo>
                    <a:pt x="5759" y="725"/>
                  </a:lnTo>
                  <a:lnTo>
                    <a:pt x="5744" y="741"/>
                  </a:lnTo>
                  <a:lnTo>
                    <a:pt x="5730" y="757"/>
                  </a:lnTo>
                  <a:lnTo>
                    <a:pt x="5715" y="771"/>
                  </a:lnTo>
                  <a:lnTo>
                    <a:pt x="5698" y="785"/>
                  </a:lnTo>
                  <a:lnTo>
                    <a:pt x="5682" y="799"/>
                  </a:lnTo>
                  <a:lnTo>
                    <a:pt x="5664" y="811"/>
                  </a:lnTo>
                  <a:lnTo>
                    <a:pt x="5646" y="822"/>
                  </a:lnTo>
                  <a:lnTo>
                    <a:pt x="5628" y="833"/>
                  </a:lnTo>
                  <a:lnTo>
                    <a:pt x="5609" y="843"/>
                  </a:lnTo>
                  <a:lnTo>
                    <a:pt x="5589" y="851"/>
                  </a:lnTo>
                  <a:lnTo>
                    <a:pt x="5568" y="859"/>
                  </a:lnTo>
                  <a:lnTo>
                    <a:pt x="5549" y="867"/>
                  </a:lnTo>
                  <a:lnTo>
                    <a:pt x="5528" y="872"/>
                  </a:lnTo>
                  <a:lnTo>
                    <a:pt x="5506" y="878"/>
                  </a:lnTo>
                  <a:lnTo>
                    <a:pt x="5484" y="881"/>
                  </a:lnTo>
                  <a:lnTo>
                    <a:pt x="5462" y="884"/>
                  </a:lnTo>
                  <a:lnTo>
                    <a:pt x="5440" y="885"/>
                  </a:lnTo>
                  <a:lnTo>
                    <a:pt x="5417" y="88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1" name="Freeform 14"/>
            <p:cNvSpPr/>
            <p:nvPr/>
          </p:nvSpPr>
          <p:spPr bwMode="auto">
            <a:xfrm>
              <a:off x="6321189" y="258375"/>
              <a:ext cx="849424" cy="1654850"/>
            </a:xfrm>
            <a:custGeom>
              <a:avLst/>
              <a:gdLst>
                <a:gd name="T0" fmla="*/ 1299 w 4167"/>
                <a:gd name="T1" fmla="*/ 8125 h 8125"/>
                <a:gd name="T2" fmla="*/ 0 w 4167"/>
                <a:gd name="T3" fmla="*/ 8125 h 8125"/>
                <a:gd name="T4" fmla="*/ 2868 w 4167"/>
                <a:gd name="T5" fmla="*/ 0 h 8125"/>
                <a:gd name="T6" fmla="*/ 4167 w 4167"/>
                <a:gd name="T7" fmla="*/ 0 h 8125"/>
                <a:gd name="T8" fmla="*/ 1299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1299" y="8125"/>
                  </a:moveTo>
                  <a:lnTo>
                    <a:pt x="0" y="8125"/>
                  </a:lnTo>
                  <a:lnTo>
                    <a:pt x="2868" y="0"/>
                  </a:lnTo>
                  <a:lnTo>
                    <a:pt x="4167" y="0"/>
                  </a:lnTo>
                  <a:lnTo>
                    <a:pt x="1299" y="8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15"/>
            <p:cNvSpPr/>
            <p:nvPr/>
          </p:nvSpPr>
          <p:spPr bwMode="auto">
            <a:xfrm>
              <a:off x="5791979" y="258375"/>
              <a:ext cx="849424" cy="1654850"/>
            </a:xfrm>
            <a:custGeom>
              <a:avLst/>
              <a:gdLst>
                <a:gd name="T0" fmla="*/ 1299 w 4167"/>
                <a:gd name="T1" fmla="*/ 8125 h 8125"/>
                <a:gd name="T2" fmla="*/ 0 w 4167"/>
                <a:gd name="T3" fmla="*/ 8125 h 8125"/>
                <a:gd name="T4" fmla="*/ 2868 w 4167"/>
                <a:gd name="T5" fmla="*/ 0 h 8125"/>
                <a:gd name="T6" fmla="*/ 4167 w 4167"/>
                <a:gd name="T7" fmla="*/ 0 h 8125"/>
                <a:gd name="T8" fmla="*/ 1299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1299" y="8125"/>
                  </a:moveTo>
                  <a:lnTo>
                    <a:pt x="0" y="8125"/>
                  </a:lnTo>
                  <a:lnTo>
                    <a:pt x="2868" y="0"/>
                  </a:lnTo>
                  <a:lnTo>
                    <a:pt x="4167" y="0"/>
                  </a:lnTo>
                  <a:lnTo>
                    <a:pt x="1299" y="8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3" name="Freeform 16"/>
            <p:cNvSpPr/>
            <p:nvPr/>
          </p:nvSpPr>
          <p:spPr bwMode="auto">
            <a:xfrm>
              <a:off x="6057195" y="258375"/>
              <a:ext cx="848203" cy="1654850"/>
            </a:xfrm>
            <a:custGeom>
              <a:avLst/>
              <a:gdLst>
                <a:gd name="T0" fmla="*/ 1299 w 4167"/>
                <a:gd name="T1" fmla="*/ 8125 h 8125"/>
                <a:gd name="T2" fmla="*/ 0 w 4167"/>
                <a:gd name="T3" fmla="*/ 8125 h 8125"/>
                <a:gd name="T4" fmla="*/ 2868 w 4167"/>
                <a:gd name="T5" fmla="*/ 0 h 8125"/>
                <a:gd name="T6" fmla="*/ 4167 w 4167"/>
                <a:gd name="T7" fmla="*/ 0 h 8125"/>
                <a:gd name="T8" fmla="*/ 1299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1299" y="8125"/>
                  </a:moveTo>
                  <a:lnTo>
                    <a:pt x="0" y="8125"/>
                  </a:lnTo>
                  <a:lnTo>
                    <a:pt x="2868" y="0"/>
                  </a:lnTo>
                  <a:lnTo>
                    <a:pt x="4167" y="0"/>
                  </a:lnTo>
                  <a:lnTo>
                    <a:pt x="1299" y="8125"/>
                  </a:lnTo>
                  <a:close/>
                </a:path>
              </a:pathLst>
            </a:custGeom>
            <a:solidFill>
              <a:srgbClr val="97D1C5"/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4" name="Freeform 19"/>
            <p:cNvSpPr/>
            <p:nvPr/>
          </p:nvSpPr>
          <p:spPr bwMode="auto">
            <a:xfrm>
              <a:off x="5206548" y="258375"/>
              <a:ext cx="849424" cy="1654850"/>
            </a:xfrm>
            <a:custGeom>
              <a:avLst/>
              <a:gdLst>
                <a:gd name="T0" fmla="*/ 4167 w 4167"/>
                <a:gd name="T1" fmla="*/ 8125 h 8125"/>
                <a:gd name="T2" fmla="*/ 2868 w 4167"/>
                <a:gd name="T3" fmla="*/ 8125 h 8125"/>
                <a:gd name="T4" fmla="*/ 0 w 4167"/>
                <a:gd name="T5" fmla="*/ 0 h 8125"/>
                <a:gd name="T6" fmla="*/ 1299 w 4167"/>
                <a:gd name="T7" fmla="*/ 0 h 8125"/>
                <a:gd name="T8" fmla="*/ 4167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4167" y="8125"/>
                  </a:moveTo>
                  <a:lnTo>
                    <a:pt x="2868" y="8125"/>
                  </a:lnTo>
                  <a:lnTo>
                    <a:pt x="0" y="0"/>
                  </a:lnTo>
                  <a:lnTo>
                    <a:pt x="1299" y="0"/>
                  </a:lnTo>
                  <a:lnTo>
                    <a:pt x="4167" y="8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5" name="Freeform 20"/>
            <p:cNvSpPr/>
            <p:nvPr/>
          </p:nvSpPr>
          <p:spPr bwMode="auto">
            <a:xfrm>
              <a:off x="5735758" y="258375"/>
              <a:ext cx="849424" cy="1654850"/>
            </a:xfrm>
            <a:custGeom>
              <a:avLst/>
              <a:gdLst>
                <a:gd name="T0" fmla="*/ 4167 w 4167"/>
                <a:gd name="T1" fmla="*/ 8125 h 8125"/>
                <a:gd name="T2" fmla="*/ 2868 w 4167"/>
                <a:gd name="T3" fmla="*/ 8125 h 8125"/>
                <a:gd name="T4" fmla="*/ 0 w 4167"/>
                <a:gd name="T5" fmla="*/ 0 h 8125"/>
                <a:gd name="T6" fmla="*/ 1299 w 4167"/>
                <a:gd name="T7" fmla="*/ 0 h 8125"/>
                <a:gd name="T8" fmla="*/ 4167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4167" y="8125"/>
                  </a:moveTo>
                  <a:lnTo>
                    <a:pt x="2868" y="8125"/>
                  </a:lnTo>
                  <a:lnTo>
                    <a:pt x="0" y="0"/>
                  </a:lnTo>
                  <a:lnTo>
                    <a:pt x="1299" y="0"/>
                  </a:lnTo>
                  <a:lnTo>
                    <a:pt x="4167" y="8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368300" dist="63500" sx="53000" sy="53000" algn="ctr" rotWithShape="0">
                <a:srgbClr val="000000">
                  <a:alpha val="64000"/>
                </a:srgbClr>
              </a:outerShdw>
            </a:effectLst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6" name="Freeform 21"/>
            <p:cNvSpPr/>
            <p:nvPr/>
          </p:nvSpPr>
          <p:spPr bwMode="auto">
            <a:xfrm>
              <a:off x="5471764" y="258375"/>
              <a:ext cx="848203" cy="1654850"/>
            </a:xfrm>
            <a:custGeom>
              <a:avLst/>
              <a:gdLst>
                <a:gd name="T0" fmla="*/ 4167 w 4167"/>
                <a:gd name="T1" fmla="*/ 8125 h 8125"/>
                <a:gd name="T2" fmla="*/ 2868 w 4167"/>
                <a:gd name="T3" fmla="*/ 8125 h 8125"/>
                <a:gd name="T4" fmla="*/ 0 w 4167"/>
                <a:gd name="T5" fmla="*/ 0 h 8125"/>
                <a:gd name="T6" fmla="*/ 1299 w 4167"/>
                <a:gd name="T7" fmla="*/ 0 h 8125"/>
                <a:gd name="T8" fmla="*/ 4167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4167" y="8125"/>
                  </a:moveTo>
                  <a:lnTo>
                    <a:pt x="2868" y="8125"/>
                  </a:lnTo>
                  <a:lnTo>
                    <a:pt x="0" y="0"/>
                  </a:lnTo>
                  <a:lnTo>
                    <a:pt x="1299" y="0"/>
                  </a:lnTo>
                  <a:lnTo>
                    <a:pt x="4167" y="8125"/>
                  </a:lnTo>
                  <a:close/>
                </a:path>
              </a:pathLst>
            </a:custGeom>
            <a:solidFill>
              <a:srgbClr val="3489CC"/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56194" y="3005552"/>
            <a:ext cx="4115810" cy="664297"/>
            <a:chOff x="4619110" y="2765848"/>
            <a:chExt cx="4115810" cy="1133632"/>
          </a:xfrm>
        </p:grpSpPr>
        <p:sp>
          <p:nvSpPr>
            <p:cNvPr id="6" name="矩形 5"/>
            <p:cNvSpPr/>
            <p:nvPr/>
          </p:nvSpPr>
          <p:spPr>
            <a:xfrm>
              <a:off x="5185158" y="3476031"/>
              <a:ext cx="2959403" cy="423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 flipH="1">
              <a:off x="4619110" y="2765848"/>
              <a:ext cx="4115810" cy="110297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02.</a:t>
              </a:r>
              <a:r>
                <a:rPr lang="zh-CN" alt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技术选型</a:t>
              </a:r>
            </a:p>
          </p:txBody>
        </p:sp>
      </p:grpSp>
      <p:cxnSp>
        <p:nvCxnSpPr>
          <p:cNvPr id="21" name="直接连接符 20"/>
          <p:cNvCxnSpPr/>
          <p:nvPr/>
        </p:nvCxnSpPr>
        <p:spPr>
          <a:xfrm flipH="1">
            <a:off x="8924544" y="-36576"/>
            <a:ext cx="1877568" cy="1877568"/>
          </a:xfrm>
          <a:prstGeom prst="line">
            <a:avLst/>
          </a:prstGeom>
          <a:ln>
            <a:solidFill>
              <a:srgbClr val="97D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611097" y="4954843"/>
            <a:ext cx="1877568" cy="1877568"/>
          </a:xfrm>
          <a:prstGeom prst="line">
            <a:avLst/>
          </a:prstGeom>
          <a:ln>
            <a:solidFill>
              <a:srgbClr val="97D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688025" y="3669849"/>
            <a:ext cx="1877568" cy="1877568"/>
          </a:xfrm>
          <a:prstGeom prst="line">
            <a:avLst/>
          </a:prstGeom>
          <a:ln>
            <a:solidFill>
              <a:srgbClr val="97D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8770689" y="1136876"/>
            <a:ext cx="1877568" cy="1877568"/>
          </a:xfrm>
          <a:prstGeom prst="line">
            <a:avLst/>
          </a:prstGeom>
          <a:ln>
            <a:solidFill>
              <a:srgbClr val="97D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46480" y="1529131"/>
            <a:ext cx="1699039" cy="1699039"/>
            <a:chOff x="3800225" y="2014144"/>
            <a:chExt cx="1699039" cy="1699039"/>
          </a:xfrm>
        </p:grpSpPr>
        <p:sp>
          <p:nvSpPr>
            <p:cNvPr id="3" name="椭圆 2"/>
            <p:cNvSpPr/>
            <p:nvPr/>
          </p:nvSpPr>
          <p:spPr>
            <a:xfrm>
              <a:off x="3871307" y="2085226"/>
              <a:ext cx="1556875" cy="1556875"/>
            </a:xfrm>
            <a:prstGeom prst="ellipse">
              <a:avLst/>
            </a:prstGeom>
            <a:solidFill>
              <a:srgbClr val="3489CC"/>
            </a:solidFill>
            <a:ln w="19050">
              <a:noFill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800225" y="2014144"/>
              <a:ext cx="1699039" cy="1699039"/>
            </a:xfrm>
            <a:prstGeom prst="ellipse">
              <a:avLst/>
            </a:prstGeom>
            <a:noFill/>
            <a:ln w="19050">
              <a:solidFill>
                <a:srgbClr val="3489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Freeform 28"/>
            <p:cNvSpPr/>
            <p:nvPr/>
          </p:nvSpPr>
          <p:spPr>
            <a:xfrm>
              <a:off x="4362658" y="2499489"/>
              <a:ext cx="574173" cy="72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0" y="1652"/>
                  </a:moveTo>
                  <a:cubicBezTo>
                    <a:pt x="450" y="1652"/>
                    <a:pt x="0" y="1298"/>
                    <a:pt x="0" y="826"/>
                  </a:cubicBezTo>
                  <a:cubicBezTo>
                    <a:pt x="0" y="354"/>
                    <a:pt x="450" y="0"/>
                    <a:pt x="10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21000" y="0"/>
                    <a:pt x="21600" y="354"/>
                    <a:pt x="21600" y="826"/>
                  </a:cubicBezTo>
                  <a:cubicBezTo>
                    <a:pt x="21600" y="1298"/>
                    <a:pt x="21000" y="1652"/>
                    <a:pt x="20550" y="1652"/>
                  </a:cubicBezTo>
                  <a:cubicBezTo>
                    <a:pt x="19650" y="1652"/>
                    <a:pt x="19650" y="1652"/>
                    <a:pt x="19650" y="1652"/>
                  </a:cubicBezTo>
                  <a:cubicBezTo>
                    <a:pt x="19500" y="4367"/>
                    <a:pt x="18750" y="6374"/>
                    <a:pt x="17700" y="7908"/>
                  </a:cubicBezTo>
                  <a:cubicBezTo>
                    <a:pt x="17700" y="7908"/>
                    <a:pt x="17700" y="7908"/>
                    <a:pt x="17700" y="7908"/>
                  </a:cubicBezTo>
                  <a:cubicBezTo>
                    <a:pt x="16500" y="9443"/>
                    <a:pt x="15000" y="10387"/>
                    <a:pt x="13500" y="10977"/>
                  </a:cubicBezTo>
                  <a:cubicBezTo>
                    <a:pt x="15000" y="11567"/>
                    <a:pt x="16500" y="12630"/>
                    <a:pt x="17700" y="14046"/>
                  </a:cubicBezTo>
                  <a:cubicBezTo>
                    <a:pt x="17700" y="14164"/>
                    <a:pt x="17700" y="14164"/>
                    <a:pt x="17700" y="14164"/>
                  </a:cubicBezTo>
                  <a:cubicBezTo>
                    <a:pt x="18750" y="15580"/>
                    <a:pt x="19500" y="17469"/>
                    <a:pt x="19650" y="19948"/>
                  </a:cubicBezTo>
                  <a:cubicBezTo>
                    <a:pt x="20550" y="19948"/>
                    <a:pt x="20550" y="19948"/>
                    <a:pt x="20550" y="19948"/>
                  </a:cubicBezTo>
                  <a:cubicBezTo>
                    <a:pt x="21000" y="19948"/>
                    <a:pt x="21600" y="20302"/>
                    <a:pt x="21600" y="20774"/>
                  </a:cubicBezTo>
                  <a:cubicBezTo>
                    <a:pt x="21600" y="21246"/>
                    <a:pt x="21000" y="21600"/>
                    <a:pt x="20550" y="21600"/>
                  </a:cubicBezTo>
                  <a:cubicBezTo>
                    <a:pt x="1050" y="21600"/>
                    <a:pt x="1050" y="21600"/>
                    <a:pt x="1050" y="21600"/>
                  </a:cubicBezTo>
                  <a:cubicBezTo>
                    <a:pt x="450" y="21600"/>
                    <a:pt x="0" y="21246"/>
                    <a:pt x="0" y="20774"/>
                  </a:cubicBezTo>
                  <a:cubicBezTo>
                    <a:pt x="0" y="20302"/>
                    <a:pt x="450" y="19948"/>
                    <a:pt x="1050" y="19948"/>
                  </a:cubicBezTo>
                  <a:cubicBezTo>
                    <a:pt x="1950" y="19948"/>
                    <a:pt x="1950" y="19948"/>
                    <a:pt x="1950" y="19948"/>
                  </a:cubicBezTo>
                  <a:cubicBezTo>
                    <a:pt x="2100" y="17469"/>
                    <a:pt x="2850" y="15580"/>
                    <a:pt x="3900" y="14164"/>
                  </a:cubicBezTo>
                  <a:cubicBezTo>
                    <a:pt x="3900" y="14046"/>
                    <a:pt x="3900" y="14046"/>
                    <a:pt x="3900" y="14046"/>
                  </a:cubicBezTo>
                  <a:cubicBezTo>
                    <a:pt x="4950" y="12630"/>
                    <a:pt x="6450" y="11567"/>
                    <a:pt x="8100" y="10977"/>
                  </a:cubicBezTo>
                  <a:cubicBezTo>
                    <a:pt x="6450" y="10387"/>
                    <a:pt x="4950" y="9443"/>
                    <a:pt x="3900" y="7908"/>
                  </a:cubicBezTo>
                  <a:cubicBezTo>
                    <a:pt x="3900" y="7908"/>
                    <a:pt x="3900" y="7908"/>
                    <a:pt x="3900" y="7908"/>
                  </a:cubicBezTo>
                  <a:cubicBezTo>
                    <a:pt x="2700" y="6374"/>
                    <a:pt x="2100" y="4367"/>
                    <a:pt x="1950" y="1652"/>
                  </a:cubicBezTo>
                  <a:cubicBezTo>
                    <a:pt x="1050" y="1652"/>
                    <a:pt x="1050" y="1652"/>
                    <a:pt x="1050" y="1652"/>
                  </a:cubicBezTo>
                  <a:close/>
                  <a:moveTo>
                    <a:pt x="18150" y="19948"/>
                  </a:moveTo>
                  <a:cubicBezTo>
                    <a:pt x="18150" y="19948"/>
                    <a:pt x="18150" y="19948"/>
                    <a:pt x="18150" y="19948"/>
                  </a:cubicBezTo>
                  <a:cubicBezTo>
                    <a:pt x="17550" y="18295"/>
                    <a:pt x="16200" y="16997"/>
                    <a:pt x="14700" y="16289"/>
                  </a:cubicBezTo>
                  <a:cubicBezTo>
                    <a:pt x="13500" y="15698"/>
                    <a:pt x="12150" y="15462"/>
                    <a:pt x="10800" y="15462"/>
                  </a:cubicBezTo>
                  <a:cubicBezTo>
                    <a:pt x="9450" y="15462"/>
                    <a:pt x="8100" y="15698"/>
                    <a:pt x="6900" y="16289"/>
                  </a:cubicBezTo>
                  <a:cubicBezTo>
                    <a:pt x="5250" y="16997"/>
                    <a:pt x="3900" y="18295"/>
                    <a:pt x="3300" y="19948"/>
                  </a:cubicBezTo>
                  <a:cubicBezTo>
                    <a:pt x="18150" y="19948"/>
                    <a:pt x="18150" y="19948"/>
                    <a:pt x="18150" y="19948"/>
                  </a:cubicBezTo>
                  <a:close/>
                  <a:moveTo>
                    <a:pt x="3750" y="17233"/>
                  </a:moveTo>
                  <a:cubicBezTo>
                    <a:pt x="3750" y="17233"/>
                    <a:pt x="3750" y="17233"/>
                    <a:pt x="3750" y="17233"/>
                  </a:cubicBezTo>
                  <a:cubicBezTo>
                    <a:pt x="4500" y="16407"/>
                    <a:pt x="5250" y="15816"/>
                    <a:pt x="6300" y="15344"/>
                  </a:cubicBezTo>
                  <a:cubicBezTo>
                    <a:pt x="7650" y="14754"/>
                    <a:pt x="9150" y="14400"/>
                    <a:pt x="10800" y="14400"/>
                  </a:cubicBezTo>
                  <a:cubicBezTo>
                    <a:pt x="12300" y="14400"/>
                    <a:pt x="13950" y="14754"/>
                    <a:pt x="15300" y="15344"/>
                  </a:cubicBezTo>
                  <a:cubicBezTo>
                    <a:pt x="16200" y="15816"/>
                    <a:pt x="17100" y="16407"/>
                    <a:pt x="17850" y="17233"/>
                  </a:cubicBezTo>
                  <a:cubicBezTo>
                    <a:pt x="17550" y="16170"/>
                    <a:pt x="17100" y="15344"/>
                    <a:pt x="16500" y="14636"/>
                  </a:cubicBezTo>
                  <a:cubicBezTo>
                    <a:pt x="16500" y="14636"/>
                    <a:pt x="16500" y="14636"/>
                    <a:pt x="16500" y="14636"/>
                  </a:cubicBezTo>
                  <a:cubicBezTo>
                    <a:pt x="15300" y="12866"/>
                    <a:pt x="13500" y="11921"/>
                    <a:pt x="11550" y="11449"/>
                  </a:cubicBezTo>
                  <a:cubicBezTo>
                    <a:pt x="11550" y="11449"/>
                    <a:pt x="11550" y="11449"/>
                    <a:pt x="11550" y="11449"/>
                  </a:cubicBezTo>
                  <a:cubicBezTo>
                    <a:pt x="11550" y="11449"/>
                    <a:pt x="11550" y="11449"/>
                    <a:pt x="11550" y="11449"/>
                  </a:cubicBezTo>
                  <a:cubicBezTo>
                    <a:pt x="11550" y="11449"/>
                    <a:pt x="11400" y="11449"/>
                    <a:pt x="11400" y="11331"/>
                  </a:cubicBezTo>
                  <a:cubicBezTo>
                    <a:pt x="11400" y="11331"/>
                    <a:pt x="11400" y="11331"/>
                    <a:pt x="11400" y="11331"/>
                  </a:cubicBezTo>
                  <a:cubicBezTo>
                    <a:pt x="11400" y="11331"/>
                    <a:pt x="11400" y="11331"/>
                    <a:pt x="11400" y="11331"/>
                  </a:cubicBezTo>
                  <a:cubicBezTo>
                    <a:pt x="11400" y="11331"/>
                    <a:pt x="11400" y="11331"/>
                    <a:pt x="11400" y="11331"/>
                  </a:cubicBezTo>
                  <a:cubicBezTo>
                    <a:pt x="11250" y="11331"/>
                    <a:pt x="11250" y="11331"/>
                    <a:pt x="11250" y="11331"/>
                  </a:cubicBezTo>
                  <a:cubicBezTo>
                    <a:pt x="11250" y="11331"/>
                    <a:pt x="11250" y="11331"/>
                    <a:pt x="11250" y="11331"/>
                  </a:cubicBezTo>
                  <a:cubicBezTo>
                    <a:pt x="11250" y="11213"/>
                    <a:pt x="11250" y="11213"/>
                    <a:pt x="11250" y="11213"/>
                  </a:cubicBezTo>
                  <a:cubicBezTo>
                    <a:pt x="11250" y="11213"/>
                    <a:pt x="11250" y="11213"/>
                    <a:pt x="11250" y="11213"/>
                  </a:cubicBezTo>
                  <a:cubicBezTo>
                    <a:pt x="11250" y="11213"/>
                    <a:pt x="11250" y="11095"/>
                    <a:pt x="11250" y="11095"/>
                  </a:cubicBezTo>
                  <a:cubicBezTo>
                    <a:pt x="11100" y="11095"/>
                    <a:pt x="11100" y="11095"/>
                    <a:pt x="11100" y="11095"/>
                  </a:cubicBezTo>
                  <a:cubicBezTo>
                    <a:pt x="11100" y="11095"/>
                    <a:pt x="11100" y="11095"/>
                    <a:pt x="11100" y="11095"/>
                  </a:cubicBezTo>
                  <a:cubicBezTo>
                    <a:pt x="11100" y="10977"/>
                    <a:pt x="11100" y="10977"/>
                    <a:pt x="11100" y="10977"/>
                  </a:cubicBezTo>
                  <a:cubicBezTo>
                    <a:pt x="11100" y="10977"/>
                    <a:pt x="11100" y="10977"/>
                    <a:pt x="11100" y="10977"/>
                  </a:cubicBezTo>
                  <a:cubicBezTo>
                    <a:pt x="11100" y="10977"/>
                    <a:pt x="11100" y="10977"/>
                    <a:pt x="11100" y="10977"/>
                  </a:cubicBezTo>
                  <a:cubicBezTo>
                    <a:pt x="11100" y="10977"/>
                    <a:pt x="11100" y="10977"/>
                    <a:pt x="11100" y="10977"/>
                  </a:cubicBezTo>
                  <a:cubicBezTo>
                    <a:pt x="11250" y="10859"/>
                    <a:pt x="11250" y="10859"/>
                    <a:pt x="11250" y="10859"/>
                  </a:cubicBezTo>
                  <a:cubicBezTo>
                    <a:pt x="11250" y="10859"/>
                    <a:pt x="11250" y="10859"/>
                    <a:pt x="11250" y="10741"/>
                  </a:cubicBezTo>
                  <a:cubicBezTo>
                    <a:pt x="11250" y="10741"/>
                    <a:pt x="11250" y="10741"/>
                    <a:pt x="11250" y="10741"/>
                  </a:cubicBezTo>
                  <a:cubicBezTo>
                    <a:pt x="11250" y="10741"/>
                    <a:pt x="11250" y="10741"/>
                    <a:pt x="11250" y="10741"/>
                  </a:cubicBezTo>
                  <a:cubicBezTo>
                    <a:pt x="11250" y="10623"/>
                    <a:pt x="11250" y="10623"/>
                    <a:pt x="11250" y="10623"/>
                  </a:cubicBezTo>
                  <a:cubicBezTo>
                    <a:pt x="11400" y="10623"/>
                    <a:pt x="11400" y="10623"/>
                    <a:pt x="11400" y="10623"/>
                  </a:cubicBezTo>
                  <a:cubicBezTo>
                    <a:pt x="11400" y="10623"/>
                    <a:pt x="11400" y="10623"/>
                    <a:pt x="11400" y="10623"/>
                  </a:cubicBezTo>
                  <a:cubicBezTo>
                    <a:pt x="11400" y="10623"/>
                    <a:pt x="11400" y="10623"/>
                    <a:pt x="11400" y="10623"/>
                  </a:cubicBezTo>
                  <a:cubicBezTo>
                    <a:pt x="11400" y="10623"/>
                    <a:pt x="11400" y="10623"/>
                    <a:pt x="11400" y="10623"/>
                  </a:cubicBezTo>
                  <a:cubicBezTo>
                    <a:pt x="11400" y="10623"/>
                    <a:pt x="11550" y="10623"/>
                    <a:pt x="11550" y="10505"/>
                  </a:cubicBezTo>
                  <a:cubicBezTo>
                    <a:pt x="11550" y="10505"/>
                    <a:pt x="11550" y="10505"/>
                    <a:pt x="11550" y="10505"/>
                  </a:cubicBezTo>
                  <a:cubicBezTo>
                    <a:pt x="11550" y="10505"/>
                    <a:pt x="11550" y="10505"/>
                    <a:pt x="11550" y="10505"/>
                  </a:cubicBezTo>
                  <a:cubicBezTo>
                    <a:pt x="13500" y="10033"/>
                    <a:pt x="15300" y="9207"/>
                    <a:pt x="16500" y="7436"/>
                  </a:cubicBezTo>
                  <a:cubicBezTo>
                    <a:pt x="16500" y="7436"/>
                    <a:pt x="16500" y="7436"/>
                    <a:pt x="16500" y="7436"/>
                  </a:cubicBezTo>
                  <a:cubicBezTo>
                    <a:pt x="17550" y="6020"/>
                    <a:pt x="18300" y="4131"/>
                    <a:pt x="18300" y="1652"/>
                  </a:cubicBezTo>
                  <a:cubicBezTo>
                    <a:pt x="3150" y="1652"/>
                    <a:pt x="3150" y="1652"/>
                    <a:pt x="3150" y="1652"/>
                  </a:cubicBezTo>
                  <a:cubicBezTo>
                    <a:pt x="3300" y="4131"/>
                    <a:pt x="3900" y="6020"/>
                    <a:pt x="4950" y="7436"/>
                  </a:cubicBezTo>
                  <a:cubicBezTo>
                    <a:pt x="4950" y="7436"/>
                    <a:pt x="4950" y="7436"/>
                    <a:pt x="4950" y="7436"/>
                  </a:cubicBezTo>
                  <a:cubicBezTo>
                    <a:pt x="6300" y="9207"/>
                    <a:pt x="8100" y="10033"/>
                    <a:pt x="9900" y="10505"/>
                  </a:cubicBezTo>
                  <a:cubicBezTo>
                    <a:pt x="10050" y="10505"/>
                    <a:pt x="10050" y="10505"/>
                    <a:pt x="10050" y="10505"/>
                  </a:cubicBezTo>
                  <a:cubicBezTo>
                    <a:pt x="10050" y="10505"/>
                    <a:pt x="10050" y="10505"/>
                    <a:pt x="10050" y="10505"/>
                  </a:cubicBezTo>
                  <a:cubicBezTo>
                    <a:pt x="10050" y="10623"/>
                    <a:pt x="10050" y="10623"/>
                    <a:pt x="10200" y="10623"/>
                  </a:cubicBezTo>
                  <a:cubicBezTo>
                    <a:pt x="10200" y="10623"/>
                    <a:pt x="10200" y="10623"/>
                    <a:pt x="10200" y="10623"/>
                  </a:cubicBezTo>
                  <a:cubicBezTo>
                    <a:pt x="10200" y="10623"/>
                    <a:pt x="10200" y="10623"/>
                    <a:pt x="10200" y="10623"/>
                  </a:cubicBezTo>
                  <a:cubicBezTo>
                    <a:pt x="10200" y="10623"/>
                    <a:pt x="10200" y="10623"/>
                    <a:pt x="10200" y="10623"/>
                  </a:cubicBezTo>
                  <a:cubicBezTo>
                    <a:pt x="10200" y="10623"/>
                    <a:pt x="10200" y="10623"/>
                    <a:pt x="10200" y="10623"/>
                  </a:cubicBezTo>
                  <a:cubicBezTo>
                    <a:pt x="10200" y="10741"/>
                    <a:pt x="10200" y="10741"/>
                    <a:pt x="10200" y="10741"/>
                  </a:cubicBezTo>
                  <a:cubicBezTo>
                    <a:pt x="10200" y="10741"/>
                    <a:pt x="10350" y="10741"/>
                    <a:pt x="10350" y="10741"/>
                  </a:cubicBezTo>
                  <a:cubicBezTo>
                    <a:pt x="10350" y="10741"/>
                    <a:pt x="10350" y="10741"/>
                    <a:pt x="10350" y="10741"/>
                  </a:cubicBezTo>
                  <a:cubicBezTo>
                    <a:pt x="10350" y="10859"/>
                    <a:pt x="10350" y="10859"/>
                    <a:pt x="10350" y="10859"/>
                  </a:cubicBezTo>
                  <a:cubicBezTo>
                    <a:pt x="10350" y="10977"/>
                    <a:pt x="10350" y="10977"/>
                    <a:pt x="10350" y="10977"/>
                  </a:cubicBezTo>
                  <a:cubicBezTo>
                    <a:pt x="10350" y="10977"/>
                    <a:pt x="10350" y="10977"/>
                    <a:pt x="10350" y="10977"/>
                  </a:cubicBezTo>
                  <a:cubicBezTo>
                    <a:pt x="10350" y="10977"/>
                    <a:pt x="10350" y="10977"/>
                    <a:pt x="10350" y="10977"/>
                  </a:cubicBezTo>
                  <a:cubicBezTo>
                    <a:pt x="10350" y="10977"/>
                    <a:pt x="10350" y="10977"/>
                    <a:pt x="10350" y="10977"/>
                  </a:cubicBezTo>
                  <a:cubicBezTo>
                    <a:pt x="10350" y="11095"/>
                    <a:pt x="10350" y="11095"/>
                    <a:pt x="10350" y="11095"/>
                  </a:cubicBezTo>
                  <a:cubicBezTo>
                    <a:pt x="10350" y="11095"/>
                    <a:pt x="10350" y="11095"/>
                    <a:pt x="10350" y="11095"/>
                  </a:cubicBezTo>
                  <a:cubicBezTo>
                    <a:pt x="10350" y="11095"/>
                    <a:pt x="10350" y="11095"/>
                    <a:pt x="10350" y="11095"/>
                  </a:cubicBezTo>
                  <a:cubicBezTo>
                    <a:pt x="10350" y="11095"/>
                    <a:pt x="10350" y="11213"/>
                    <a:pt x="10350" y="11213"/>
                  </a:cubicBezTo>
                  <a:cubicBezTo>
                    <a:pt x="10350" y="11213"/>
                    <a:pt x="10350" y="11213"/>
                    <a:pt x="10350" y="11213"/>
                  </a:cubicBezTo>
                  <a:cubicBezTo>
                    <a:pt x="10350" y="11213"/>
                    <a:pt x="10200" y="11331"/>
                    <a:pt x="10200" y="11331"/>
                  </a:cubicBezTo>
                  <a:cubicBezTo>
                    <a:pt x="10200" y="11331"/>
                    <a:pt x="10200" y="11331"/>
                    <a:pt x="10200" y="11331"/>
                  </a:cubicBezTo>
                  <a:cubicBezTo>
                    <a:pt x="10200" y="11331"/>
                    <a:pt x="10200" y="11331"/>
                    <a:pt x="10200" y="11331"/>
                  </a:cubicBezTo>
                  <a:cubicBezTo>
                    <a:pt x="10200" y="11331"/>
                    <a:pt x="10200" y="11331"/>
                    <a:pt x="10200" y="11331"/>
                  </a:cubicBezTo>
                  <a:cubicBezTo>
                    <a:pt x="10200" y="11331"/>
                    <a:pt x="10200" y="11331"/>
                    <a:pt x="10200" y="11331"/>
                  </a:cubicBezTo>
                  <a:cubicBezTo>
                    <a:pt x="10200" y="11331"/>
                    <a:pt x="10200" y="11331"/>
                    <a:pt x="10200" y="11331"/>
                  </a:cubicBezTo>
                  <a:cubicBezTo>
                    <a:pt x="10050" y="11449"/>
                    <a:pt x="10050" y="11449"/>
                    <a:pt x="10050" y="11449"/>
                  </a:cubicBezTo>
                  <a:cubicBezTo>
                    <a:pt x="10050" y="11449"/>
                    <a:pt x="10050" y="11449"/>
                    <a:pt x="10050" y="11449"/>
                  </a:cubicBezTo>
                  <a:cubicBezTo>
                    <a:pt x="9900" y="11449"/>
                    <a:pt x="9900" y="11449"/>
                    <a:pt x="9900" y="11449"/>
                  </a:cubicBezTo>
                  <a:cubicBezTo>
                    <a:pt x="8100" y="11921"/>
                    <a:pt x="6300" y="12866"/>
                    <a:pt x="4950" y="14636"/>
                  </a:cubicBezTo>
                  <a:cubicBezTo>
                    <a:pt x="4950" y="14636"/>
                    <a:pt x="4950" y="14636"/>
                    <a:pt x="4950" y="14636"/>
                  </a:cubicBezTo>
                  <a:cubicBezTo>
                    <a:pt x="4500" y="15344"/>
                    <a:pt x="4050" y="16170"/>
                    <a:pt x="3750" y="17233"/>
                  </a:cubicBezTo>
                  <a:close/>
                  <a:moveTo>
                    <a:pt x="5250" y="5902"/>
                  </a:moveTo>
                  <a:cubicBezTo>
                    <a:pt x="5250" y="5902"/>
                    <a:pt x="5250" y="5902"/>
                    <a:pt x="5250" y="5902"/>
                  </a:cubicBezTo>
                  <a:cubicBezTo>
                    <a:pt x="5700" y="6846"/>
                    <a:pt x="6300" y="7672"/>
                    <a:pt x="7200" y="8380"/>
                  </a:cubicBezTo>
                  <a:cubicBezTo>
                    <a:pt x="8100" y="8970"/>
                    <a:pt x="9000" y="9443"/>
                    <a:pt x="10200" y="9679"/>
                  </a:cubicBezTo>
                  <a:cubicBezTo>
                    <a:pt x="10200" y="9679"/>
                    <a:pt x="10200" y="9679"/>
                    <a:pt x="10200" y="9679"/>
                  </a:cubicBezTo>
                  <a:cubicBezTo>
                    <a:pt x="10200" y="9679"/>
                    <a:pt x="10200" y="9679"/>
                    <a:pt x="10200" y="9679"/>
                  </a:cubicBezTo>
                  <a:cubicBezTo>
                    <a:pt x="10500" y="9797"/>
                    <a:pt x="10500" y="9797"/>
                    <a:pt x="10500" y="9797"/>
                  </a:cubicBezTo>
                  <a:cubicBezTo>
                    <a:pt x="10500" y="9797"/>
                    <a:pt x="10500" y="9797"/>
                    <a:pt x="10500" y="9797"/>
                  </a:cubicBezTo>
                  <a:cubicBezTo>
                    <a:pt x="10500" y="9797"/>
                    <a:pt x="10500" y="9797"/>
                    <a:pt x="10650" y="9797"/>
                  </a:cubicBezTo>
                  <a:cubicBezTo>
                    <a:pt x="10650" y="9797"/>
                    <a:pt x="10650" y="9797"/>
                    <a:pt x="10650" y="9797"/>
                  </a:cubicBezTo>
                  <a:cubicBezTo>
                    <a:pt x="10800" y="9915"/>
                    <a:pt x="10950" y="9797"/>
                    <a:pt x="11100" y="9797"/>
                  </a:cubicBezTo>
                  <a:cubicBezTo>
                    <a:pt x="11100" y="9797"/>
                    <a:pt x="11100" y="9797"/>
                    <a:pt x="11100" y="9797"/>
                  </a:cubicBezTo>
                  <a:cubicBezTo>
                    <a:pt x="11250" y="9679"/>
                    <a:pt x="11250" y="9679"/>
                    <a:pt x="11250" y="9679"/>
                  </a:cubicBezTo>
                  <a:cubicBezTo>
                    <a:pt x="11250" y="9679"/>
                    <a:pt x="11250" y="9679"/>
                    <a:pt x="11250" y="9679"/>
                  </a:cubicBezTo>
                  <a:cubicBezTo>
                    <a:pt x="11250" y="9679"/>
                    <a:pt x="11250" y="9679"/>
                    <a:pt x="11250" y="9679"/>
                  </a:cubicBezTo>
                  <a:cubicBezTo>
                    <a:pt x="12450" y="9443"/>
                    <a:pt x="13500" y="8970"/>
                    <a:pt x="14250" y="8380"/>
                  </a:cubicBezTo>
                  <a:cubicBezTo>
                    <a:pt x="14250" y="8380"/>
                    <a:pt x="14250" y="8380"/>
                    <a:pt x="14250" y="8380"/>
                  </a:cubicBezTo>
                  <a:cubicBezTo>
                    <a:pt x="15150" y="7672"/>
                    <a:pt x="15900" y="6846"/>
                    <a:pt x="16350" y="5902"/>
                  </a:cubicBezTo>
                  <a:cubicBezTo>
                    <a:pt x="16500" y="5666"/>
                    <a:pt x="16200" y="5311"/>
                    <a:pt x="15900" y="5193"/>
                  </a:cubicBezTo>
                  <a:cubicBezTo>
                    <a:pt x="15600" y="5193"/>
                    <a:pt x="15300" y="5311"/>
                    <a:pt x="15150" y="5548"/>
                  </a:cubicBezTo>
                  <a:cubicBezTo>
                    <a:pt x="14700" y="6374"/>
                    <a:pt x="14250" y="7082"/>
                    <a:pt x="13500" y="7672"/>
                  </a:cubicBezTo>
                  <a:cubicBezTo>
                    <a:pt x="12750" y="8144"/>
                    <a:pt x="12000" y="8498"/>
                    <a:pt x="10950" y="8734"/>
                  </a:cubicBezTo>
                  <a:cubicBezTo>
                    <a:pt x="10950" y="8734"/>
                    <a:pt x="10950" y="8734"/>
                    <a:pt x="10950" y="8734"/>
                  </a:cubicBezTo>
                  <a:cubicBezTo>
                    <a:pt x="10950" y="8734"/>
                    <a:pt x="10950" y="8734"/>
                    <a:pt x="10950" y="8734"/>
                  </a:cubicBezTo>
                  <a:cubicBezTo>
                    <a:pt x="10800" y="8852"/>
                    <a:pt x="10800" y="8852"/>
                    <a:pt x="10800" y="8852"/>
                  </a:cubicBezTo>
                  <a:cubicBezTo>
                    <a:pt x="10800" y="8852"/>
                    <a:pt x="10800" y="8852"/>
                    <a:pt x="10800" y="8852"/>
                  </a:cubicBezTo>
                  <a:cubicBezTo>
                    <a:pt x="10650" y="8852"/>
                    <a:pt x="10650" y="8852"/>
                    <a:pt x="10650" y="8852"/>
                  </a:cubicBezTo>
                  <a:cubicBezTo>
                    <a:pt x="10650" y="8734"/>
                    <a:pt x="10650" y="8734"/>
                    <a:pt x="10650" y="8734"/>
                  </a:cubicBezTo>
                  <a:cubicBezTo>
                    <a:pt x="10650" y="8734"/>
                    <a:pt x="10650" y="8734"/>
                    <a:pt x="10650" y="8734"/>
                  </a:cubicBezTo>
                  <a:cubicBezTo>
                    <a:pt x="9600" y="8498"/>
                    <a:pt x="8700" y="8144"/>
                    <a:pt x="8100" y="7672"/>
                  </a:cubicBezTo>
                  <a:cubicBezTo>
                    <a:pt x="7350" y="7082"/>
                    <a:pt x="6750" y="6374"/>
                    <a:pt x="6450" y="5548"/>
                  </a:cubicBezTo>
                  <a:cubicBezTo>
                    <a:pt x="6300" y="5311"/>
                    <a:pt x="6000" y="5193"/>
                    <a:pt x="5550" y="5193"/>
                  </a:cubicBezTo>
                  <a:cubicBezTo>
                    <a:pt x="5250" y="5311"/>
                    <a:pt x="5100" y="5666"/>
                    <a:pt x="5250" y="5902"/>
                  </a:cubicBezTo>
                  <a:close/>
                  <a:moveTo>
                    <a:pt x="10950" y="8734"/>
                  </a:moveTo>
                  <a:cubicBezTo>
                    <a:pt x="10950" y="8734"/>
                    <a:pt x="10950" y="8734"/>
                    <a:pt x="10950" y="8734"/>
                  </a:cubicBezTo>
                  <a:cubicBezTo>
                    <a:pt x="10950" y="8734"/>
                    <a:pt x="10950" y="8734"/>
                    <a:pt x="10950" y="8734"/>
                  </a:cubicBezTo>
                  <a:cubicBezTo>
                    <a:pt x="10950" y="8734"/>
                    <a:pt x="10950" y="8734"/>
                    <a:pt x="10950" y="87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tIns="91439" bIns="91439"/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217443" y="1528496"/>
            <a:ext cx="1699039" cy="1699039"/>
            <a:chOff x="6688513" y="2014144"/>
            <a:chExt cx="1699039" cy="1699039"/>
          </a:xfrm>
        </p:grpSpPr>
        <p:sp>
          <p:nvSpPr>
            <p:cNvPr id="7" name="椭圆 6"/>
            <p:cNvSpPr/>
            <p:nvPr/>
          </p:nvSpPr>
          <p:spPr>
            <a:xfrm>
              <a:off x="6759595" y="2085226"/>
              <a:ext cx="1556875" cy="1556875"/>
            </a:xfrm>
            <a:prstGeom prst="ellipse">
              <a:avLst/>
            </a:prstGeom>
            <a:solidFill>
              <a:srgbClr val="97D1C5"/>
            </a:solidFill>
            <a:ln w="19050">
              <a:noFill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688513" y="2014144"/>
              <a:ext cx="1699039" cy="1699039"/>
            </a:xfrm>
            <a:prstGeom prst="ellipse">
              <a:avLst/>
            </a:prstGeom>
            <a:noFill/>
            <a:ln w="19050">
              <a:solidFill>
                <a:srgbClr val="97D1C5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Freeform 70"/>
            <p:cNvSpPr/>
            <p:nvPr/>
          </p:nvSpPr>
          <p:spPr>
            <a:xfrm>
              <a:off x="7228128" y="2503955"/>
              <a:ext cx="619808" cy="719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492" extrusionOk="0">
                  <a:moveTo>
                    <a:pt x="21462" y="17921"/>
                  </a:moveTo>
                  <a:cubicBezTo>
                    <a:pt x="18554" y="13648"/>
                    <a:pt x="18554" y="13648"/>
                    <a:pt x="18554" y="13648"/>
                  </a:cubicBezTo>
                  <a:cubicBezTo>
                    <a:pt x="19800" y="12224"/>
                    <a:pt x="20631" y="10444"/>
                    <a:pt x="20631" y="8426"/>
                  </a:cubicBezTo>
                  <a:cubicBezTo>
                    <a:pt x="20631" y="6171"/>
                    <a:pt x="19523" y="4035"/>
                    <a:pt x="17723" y="2492"/>
                  </a:cubicBezTo>
                  <a:cubicBezTo>
                    <a:pt x="15923" y="949"/>
                    <a:pt x="13431" y="0"/>
                    <a:pt x="10800" y="0"/>
                  </a:cubicBezTo>
                  <a:cubicBezTo>
                    <a:pt x="8031" y="0"/>
                    <a:pt x="5538" y="949"/>
                    <a:pt x="3738" y="2492"/>
                  </a:cubicBezTo>
                  <a:cubicBezTo>
                    <a:pt x="2077" y="4035"/>
                    <a:pt x="969" y="6171"/>
                    <a:pt x="969" y="8426"/>
                  </a:cubicBezTo>
                  <a:cubicBezTo>
                    <a:pt x="969" y="10444"/>
                    <a:pt x="1662" y="12224"/>
                    <a:pt x="2908" y="13648"/>
                  </a:cubicBezTo>
                  <a:cubicBezTo>
                    <a:pt x="0" y="17921"/>
                    <a:pt x="0" y="17921"/>
                    <a:pt x="0" y="17921"/>
                  </a:cubicBezTo>
                  <a:cubicBezTo>
                    <a:pt x="0" y="18040"/>
                    <a:pt x="0" y="18158"/>
                    <a:pt x="0" y="18277"/>
                  </a:cubicBezTo>
                  <a:cubicBezTo>
                    <a:pt x="0" y="18633"/>
                    <a:pt x="415" y="18752"/>
                    <a:pt x="692" y="18633"/>
                  </a:cubicBezTo>
                  <a:cubicBezTo>
                    <a:pt x="4569" y="17802"/>
                    <a:pt x="4569" y="17802"/>
                    <a:pt x="4569" y="17802"/>
                  </a:cubicBezTo>
                  <a:cubicBezTo>
                    <a:pt x="5677" y="21125"/>
                    <a:pt x="5677" y="21125"/>
                    <a:pt x="5677" y="21125"/>
                  </a:cubicBezTo>
                  <a:cubicBezTo>
                    <a:pt x="5677" y="21244"/>
                    <a:pt x="5815" y="21363"/>
                    <a:pt x="5954" y="21363"/>
                  </a:cubicBezTo>
                  <a:cubicBezTo>
                    <a:pt x="6231" y="21600"/>
                    <a:pt x="6508" y="21481"/>
                    <a:pt x="6785" y="21244"/>
                  </a:cubicBezTo>
                  <a:cubicBezTo>
                    <a:pt x="9692" y="16853"/>
                    <a:pt x="9692" y="16853"/>
                    <a:pt x="9692" y="16853"/>
                  </a:cubicBezTo>
                  <a:cubicBezTo>
                    <a:pt x="9969" y="16853"/>
                    <a:pt x="10385" y="16853"/>
                    <a:pt x="10800" y="16853"/>
                  </a:cubicBezTo>
                  <a:cubicBezTo>
                    <a:pt x="11077" y="16853"/>
                    <a:pt x="11492" y="16853"/>
                    <a:pt x="11769" y="16853"/>
                  </a:cubicBezTo>
                  <a:cubicBezTo>
                    <a:pt x="14815" y="21244"/>
                    <a:pt x="14815" y="21244"/>
                    <a:pt x="14815" y="21244"/>
                  </a:cubicBezTo>
                  <a:cubicBezTo>
                    <a:pt x="14954" y="21481"/>
                    <a:pt x="15231" y="21600"/>
                    <a:pt x="15508" y="21363"/>
                  </a:cubicBezTo>
                  <a:cubicBezTo>
                    <a:pt x="15646" y="21363"/>
                    <a:pt x="15785" y="21244"/>
                    <a:pt x="15785" y="21125"/>
                  </a:cubicBezTo>
                  <a:cubicBezTo>
                    <a:pt x="16892" y="17802"/>
                    <a:pt x="16892" y="17802"/>
                    <a:pt x="16892" y="17802"/>
                  </a:cubicBezTo>
                  <a:cubicBezTo>
                    <a:pt x="20769" y="18633"/>
                    <a:pt x="20769" y="18633"/>
                    <a:pt x="20769" y="18633"/>
                  </a:cubicBezTo>
                  <a:cubicBezTo>
                    <a:pt x="21046" y="18752"/>
                    <a:pt x="21462" y="18633"/>
                    <a:pt x="21462" y="18277"/>
                  </a:cubicBezTo>
                  <a:cubicBezTo>
                    <a:pt x="21600" y="18158"/>
                    <a:pt x="21462" y="18040"/>
                    <a:pt x="21462" y="17921"/>
                  </a:cubicBezTo>
                  <a:close/>
                  <a:moveTo>
                    <a:pt x="6369" y="19701"/>
                  </a:moveTo>
                  <a:cubicBezTo>
                    <a:pt x="6369" y="19701"/>
                    <a:pt x="6369" y="19701"/>
                    <a:pt x="6369" y="19701"/>
                  </a:cubicBezTo>
                  <a:cubicBezTo>
                    <a:pt x="5538" y="16971"/>
                    <a:pt x="5538" y="16971"/>
                    <a:pt x="5538" y="16971"/>
                  </a:cubicBezTo>
                  <a:cubicBezTo>
                    <a:pt x="5538" y="16734"/>
                    <a:pt x="5123" y="16615"/>
                    <a:pt x="4846" y="16615"/>
                  </a:cubicBezTo>
                  <a:cubicBezTo>
                    <a:pt x="4846" y="16615"/>
                    <a:pt x="4846" y="16615"/>
                    <a:pt x="4846" y="16615"/>
                  </a:cubicBezTo>
                  <a:cubicBezTo>
                    <a:pt x="1800" y="17327"/>
                    <a:pt x="1800" y="17327"/>
                    <a:pt x="1800" y="17327"/>
                  </a:cubicBezTo>
                  <a:cubicBezTo>
                    <a:pt x="3738" y="14360"/>
                    <a:pt x="3738" y="14360"/>
                    <a:pt x="3738" y="14360"/>
                  </a:cubicBezTo>
                  <a:cubicBezTo>
                    <a:pt x="3738" y="14479"/>
                    <a:pt x="3738" y="14479"/>
                    <a:pt x="3738" y="14479"/>
                  </a:cubicBezTo>
                  <a:cubicBezTo>
                    <a:pt x="5123" y="15547"/>
                    <a:pt x="6646" y="16259"/>
                    <a:pt x="8446" y="16615"/>
                  </a:cubicBezTo>
                  <a:cubicBezTo>
                    <a:pt x="6369" y="19701"/>
                    <a:pt x="6369" y="19701"/>
                    <a:pt x="6369" y="19701"/>
                  </a:cubicBezTo>
                  <a:close/>
                  <a:moveTo>
                    <a:pt x="10800" y="15191"/>
                  </a:moveTo>
                  <a:cubicBezTo>
                    <a:pt x="10800" y="15191"/>
                    <a:pt x="10800" y="15191"/>
                    <a:pt x="10800" y="15191"/>
                  </a:cubicBezTo>
                  <a:cubicBezTo>
                    <a:pt x="8585" y="15191"/>
                    <a:pt x="6646" y="14479"/>
                    <a:pt x="5123" y="13292"/>
                  </a:cubicBezTo>
                  <a:cubicBezTo>
                    <a:pt x="3738" y="11987"/>
                    <a:pt x="2908" y="10325"/>
                    <a:pt x="2908" y="8426"/>
                  </a:cubicBezTo>
                  <a:cubicBezTo>
                    <a:pt x="2908" y="6646"/>
                    <a:pt x="3738" y="4985"/>
                    <a:pt x="5123" y="3679"/>
                  </a:cubicBezTo>
                  <a:cubicBezTo>
                    <a:pt x="6646" y="2492"/>
                    <a:pt x="8585" y="1780"/>
                    <a:pt x="10800" y="1780"/>
                  </a:cubicBezTo>
                  <a:cubicBezTo>
                    <a:pt x="12877" y="1780"/>
                    <a:pt x="14954" y="2492"/>
                    <a:pt x="16338" y="3679"/>
                  </a:cubicBezTo>
                  <a:cubicBezTo>
                    <a:pt x="17723" y="4985"/>
                    <a:pt x="18554" y="6646"/>
                    <a:pt x="18554" y="8426"/>
                  </a:cubicBezTo>
                  <a:cubicBezTo>
                    <a:pt x="18554" y="10325"/>
                    <a:pt x="17723" y="11987"/>
                    <a:pt x="16338" y="13292"/>
                  </a:cubicBezTo>
                  <a:cubicBezTo>
                    <a:pt x="14954" y="14479"/>
                    <a:pt x="12877" y="15191"/>
                    <a:pt x="10800" y="15191"/>
                  </a:cubicBezTo>
                  <a:close/>
                  <a:moveTo>
                    <a:pt x="16615" y="16615"/>
                  </a:moveTo>
                  <a:cubicBezTo>
                    <a:pt x="16615" y="16615"/>
                    <a:pt x="16615" y="16615"/>
                    <a:pt x="16615" y="16615"/>
                  </a:cubicBezTo>
                  <a:cubicBezTo>
                    <a:pt x="16615" y="16615"/>
                    <a:pt x="16615" y="16615"/>
                    <a:pt x="16615" y="16615"/>
                  </a:cubicBezTo>
                  <a:cubicBezTo>
                    <a:pt x="16338" y="16615"/>
                    <a:pt x="15923" y="16734"/>
                    <a:pt x="15923" y="16971"/>
                  </a:cubicBezTo>
                  <a:cubicBezTo>
                    <a:pt x="15092" y="19701"/>
                    <a:pt x="15092" y="19701"/>
                    <a:pt x="15092" y="19701"/>
                  </a:cubicBezTo>
                  <a:cubicBezTo>
                    <a:pt x="13015" y="16615"/>
                    <a:pt x="13015" y="16615"/>
                    <a:pt x="13015" y="16615"/>
                  </a:cubicBezTo>
                  <a:cubicBezTo>
                    <a:pt x="14815" y="16259"/>
                    <a:pt x="16477" y="15547"/>
                    <a:pt x="17723" y="14479"/>
                  </a:cubicBezTo>
                  <a:cubicBezTo>
                    <a:pt x="17723" y="14360"/>
                    <a:pt x="17723" y="14360"/>
                    <a:pt x="17723" y="14360"/>
                  </a:cubicBezTo>
                  <a:cubicBezTo>
                    <a:pt x="19800" y="17327"/>
                    <a:pt x="19800" y="17327"/>
                    <a:pt x="19800" y="17327"/>
                  </a:cubicBezTo>
                  <a:cubicBezTo>
                    <a:pt x="16615" y="16615"/>
                    <a:pt x="16615" y="16615"/>
                    <a:pt x="16615" y="16615"/>
                  </a:cubicBezTo>
                  <a:close/>
                  <a:moveTo>
                    <a:pt x="14815" y="4985"/>
                  </a:moveTo>
                  <a:cubicBezTo>
                    <a:pt x="14815" y="4985"/>
                    <a:pt x="14815" y="4985"/>
                    <a:pt x="14815" y="4985"/>
                  </a:cubicBezTo>
                  <a:cubicBezTo>
                    <a:pt x="13846" y="4035"/>
                    <a:pt x="12323" y="3442"/>
                    <a:pt x="10800" y="3442"/>
                  </a:cubicBezTo>
                  <a:cubicBezTo>
                    <a:pt x="9138" y="3442"/>
                    <a:pt x="7615" y="4035"/>
                    <a:pt x="6646" y="4985"/>
                  </a:cubicBezTo>
                  <a:cubicBezTo>
                    <a:pt x="5538" y="5815"/>
                    <a:pt x="4846" y="7121"/>
                    <a:pt x="4846" y="8426"/>
                  </a:cubicBezTo>
                  <a:cubicBezTo>
                    <a:pt x="4846" y="9851"/>
                    <a:pt x="5538" y="11156"/>
                    <a:pt x="6646" y="11987"/>
                  </a:cubicBezTo>
                  <a:cubicBezTo>
                    <a:pt x="7615" y="12936"/>
                    <a:pt x="9138" y="13530"/>
                    <a:pt x="10800" y="13530"/>
                  </a:cubicBezTo>
                  <a:cubicBezTo>
                    <a:pt x="12323" y="13530"/>
                    <a:pt x="13846" y="12936"/>
                    <a:pt x="14815" y="11987"/>
                  </a:cubicBezTo>
                  <a:cubicBezTo>
                    <a:pt x="15923" y="11156"/>
                    <a:pt x="16615" y="9851"/>
                    <a:pt x="16615" y="8426"/>
                  </a:cubicBezTo>
                  <a:cubicBezTo>
                    <a:pt x="16615" y="7121"/>
                    <a:pt x="15923" y="5815"/>
                    <a:pt x="14815" y="4985"/>
                  </a:cubicBezTo>
                  <a:close/>
                  <a:moveTo>
                    <a:pt x="13985" y="11275"/>
                  </a:moveTo>
                  <a:cubicBezTo>
                    <a:pt x="13985" y="11275"/>
                    <a:pt x="13985" y="11275"/>
                    <a:pt x="13985" y="11275"/>
                  </a:cubicBezTo>
                  <a:cubicBezTo>
                    <a:pt x="13154" y="11987"/>
                    <a:pt x="12046" y="12462"/>
                    <a:pt x="10800" y="12462"/>
                  </a:cubicBezTo>
                  <a:cubicBezTo>
                    <a:pt x="9415" y="12462"/>
                    <a:pt x="8308" y="11987"/>
                    <a:pt x="7477" y="11275"/>
                  </a:cubicBezTo>
                  <a:cubicBezTo>
                    <a:pt x="6646" y="10563"/>
                    <a:pt x="6092" y="9613"/>
                    <a:pt x="6092" y="8426"/>
                  </a:cubicBezTo>
                  <a:cubicBezTo>
                    <a:pt x="6092" y="7358"/>
                    <a:pt x="6646" y="6409"/>
                    <a:pt x="7477" y="5697"/>
                  </a:cubicBezTo>
                  <a:cubicBezTo>
                    <a:pt x="8308" y="4866"/>
                    <a:pt x="9415" y="4510"/>
                    <a:pt x="10800" y="4510"/>
                  </a:cubicBezTo>
                  <a:cubicBezTo>
                    <a:pt x="12046" y="4510"/>
                    <a:pt x="13154" y="4866"/>
                    <a:pt x="13985" y="5697"/>
                  </a:cubicBezTo>
                  <a:cubicBezTo>
                    <a:pt x="14954" y="6409"/>
                    <a:pt x="15369" y="7358"/>
                    <a:pt x="15369" y="8426"/>
                  </a:cubicBezTo>
                  <a:cubicBezTo>
                    <a:pt x="15369" y="9613"/>
                    <a:pt x="14954" y="10563"/>
                    <a:pt x="13985" y="1127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tIns="91439" bIns="91439"/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11712" y="1538656"/>
            <a:ext cx="1699039" cy="1699039"/>
            <a:chOff x="911937" y="2014144"/>
            <a:chExt cx="1699039" cy="1699039"/>
          </a:xfrm>
        </p:grpSpPr>
        <p:sp>
          <p:nvSpPr>
            <p:cNvPr id="11" name="椭圆 10"/>
            <p:cNvSpPr/>
            <p:nvPr/>
          </p:nvSpPr>
          <p:spPr>
            <a:xfrm>
              <a:off x="983019" y="2085226"/>
              <a:ext cx="1556875" cy="1556875"/>
            </a:xfrm>
            <a:prstGeom prst="ellipse">
              <a:avLst/>
            </a:prstGeom>
            <a:solidFill>
              <a:srgbClr val="97D1C5"/>
            </a:solidFill>
            <a:ln w="19050">
              <a:noFill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911937" y="2014144"/>
              <a:ext cx="1699039" cy="1699039"/>
            </a:xfrm>
            <a:prstGeom prst="ellipse">
              <a:avLst/>
            </a:prstGeom>
            <a:noFill/>
            <a:ln w="19050">
              <a:solidFill>
                <a:srgbClr val="97D1C5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190"/>
            <p:cNvSpPr/>
            <p:nvPr/>
          </p:nvSpPr>
          <p:spPr>
            <a:xfrm>
              <a:off x="1397282" y="2499489"/>
              <a:ext cx="728349" cy="72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1" y="14046"/>
                  </a:moveTo>
                  <a:cubicBezTo>
                    <a:pt x="17351" y="13928"/>
                    <a:pt x="17351" y="13928"/>
                    <a:pt x="17351" y="13928"/>
                  </a:cubicBezTo>
                  <a:cubicBezTo>
                    <a:pt x="17351" y="13810"/>
                    <a:pt x="17351" y="13810"/>
                    <a:pt x="17351" y="13810"/>
                  </a:cubicBezTo>
                  <a:cubicBezTo>
                    <a:pt x="17351" y="13810"/>
                    <a:pt x="17351" y="13810"/>
                    <a:pt x="17351" y="13810"/>
                  </a:cubicBezTo>
                  <a:cubicBezTo>
                    <a:pt x="17351" y="13810"/>
                    <a:pt x="17233" y="13810"/>
                    <a:pt x="17233" y="13692"/>
                  </a:cubicBezTo>
                  <a:cubicBezTo>
                    <a:pt x="17233" y="13692"/>
                    <a:pt x="17233" y="13692"/>
                    <a:pt x="17233" y="13692"/>
                  </a:cubicBezTo>
                  <a:cubicBezTo>
                    <a:pt x="17233" y="13692"/>
                    <a:pt x="17233" y="13574"/>
                    <a:pt x="17233" y="13574"/>
                  </a:cubicBezTo>
                  <a:cubicBezTo>
                    <a:pt x="17115" y="13574"/>
                    <a:pt x="17115" y="13574"/>
                    <a:pt x="17115" y="13574"/>
                  </a:cubicBezTo>
                  <a:cubicBezTo>
                    <a:pt x="17115" y="13574"/>
                    <a:pt x="17115" y="13574"/>
                    <a:pt x="17115" y="13574"/>
                  </a:cubicBezTo>
                  <a:cubicBezTo>
                    <a:pt x="17115" y="13456"/>
                    <a:pt x="17115" y="13456"/>
                    <a:pt x="17115" y="13456"/>
                  </a:cubicBezTo>
                  <a:cubicBezTo>
                    <a:pt x="17115" y="13456"/>
                    <a:pt x="17115" y="13456"/>
                    <a:pt x="17115" y="13456"/>
                  </a:cubicBezTo>
                  <a:cubicBezTo>
                    <a:pt x="16997" y="13456"/>
                    <a:pt x="16997" y="13456"/>
                    <a:pt x="16997" y="13456"/>
                  </a:cubicBezTo>
                  <a:cubicBezTo>
                    <a:pt x="14046" y="10387"/>
                    <a:pt x="14046" y="10387"/>
                    <a:pt x="14046" y="10387"/>
                  </a:cubicBezTo>
                  <a:cubicBezTo>
                    <a:pt x="13692" y="10151"/>
                    <a:pt x="13220" y="10151"/>
                    <a:pt x="12866" y="10505"/>
                  </a:cubicBezTo>
                  <a:cubicBezTo>
                    <a:pt x="12511" y="10741"/>
                    <a:pt x="12511" y="11331"/>
                    <a:pt x="12866" y="11567"/>
                  </a:cubicBezTo>
                  <a:cubicBezTo>
                    <a:pt x="14518" y="13220"/>
                    <a:pt x="14518" y="13220"/>
                    <a:pt x="14518" y="13220"/>
                  </a:cubicBezTo>
                  <a:cubicBezTo>
                    <a:pt x="9679" y="13220"/>
                    <a:pt x="9679" y="13220"/>
                    <a:pt x="9679" y="13220"/>
                  </a:cubicBezTo>
                  <a:cubicBezTo>
                    <a:pt x="9207" y="13220"/>
                    <a:pt x="8852" y="13574"/>
                    <a:pt x="8852" y="14046"/>
                  </a:cubicBezTo>
                  <a:cubicBezTo>
                    <a:pt x="8852" y="14518"/>
                    <a:pt x="9207" y="14872"/>
                    <a:pt x="9679" y="14872"/>
                  </a:cubicBezTo>
                  <a:cubicBezTo>
                    <a:pt x="14518" y="14872"/>
                    <a:pt x="14518" y="14872"/>
                    <a:pt x="14518" y="14872"/>
                  </a:cubicBezTo>
                  <a:cubicBezTo>
                    <a:pt x="12866" y="16525"/>
                    <a:pt x="12866" y="16525"/>
                    <a:pt x="12866" y="16525"/>
                  </a:cubicBezTo>
                  <a:cubicBezTo>
                    <a:pt x="12511" y="16879"/>
                    <a:pt x="12511" y="17351"/>
                    <a:pt x="12866" y="17705"/>
                  </a:cubicBezTo>
                  <a:cubicBezTo>
                    <a:pt x="13220" y="18059"/>
                    <a:pt x="13692" y="18059"/>
                    <a:pt x="14046" y="17705"/>
                  </a:cubicBezTo>
                  <a:cubicBezTo>
                    <a:pt x="17115" y="14636"/>
                    <a:pt x="17115" y="14636"/>
                    <a:pt x="17115" y="14636"/>
                  </a:cubicBezTo>
                  <a:cubicBezTo>
                    <a:pt x="17115" y="14636"/>
                    <a:pt x="17115" y="14636"/>
                    <a:pt x="17115" y="14636"/>
                  </a:cubicBezTo>
                  <a:cubicBezTo>
                    <a:pt x="17115" y="14636"/>
                    <a:pt x="17115" y="14636"/>
                    <a:pt x="17115" y="14636"/>
                  </a:cubicBezTo>
                  <a:cubicBezTo>
                    <a:pt x="17115" y="14636"/>
                    <a:pt x="17115" y="14636"/>
                    <a:pt x="17115" y="14636"/>
                  </a:cubicBezTo>
                  <a:cubicBezTo>
                    <a:pt x="17233" y="14518"/>
                    <a:pt x="17233" y="14518"/>
                    <a:pt x="17233" y="14518"/>
                  </a:cubicBezTo>
                  <a:cubicBezTo>
                    <a:pt x="17233" y="14518"/>
                    <a:pt x="17233" y="14518"/>
                    <a:pt x="17233" y="14518"/>
                  </a:cubicBezTo>
                  <a:cubicBezTo>
                    <a:pt x="17233" y="14400"/>
                    <a:pt x="17233" y="14400"/>
                    <a:pt x="17233" y="14400"/>
                  </a:cubicBezTo>
                  <a:cubicBezTo>
                    <a:pt x="17233" y="14400"/>
                    <a:pt x="17233" y="14400"/>
                    <a:pt x="17233" y="14400"/>
                  </a:cubicBezTo>
                  <a:cubicBezTo>
                    <a:pt x="17233" y="14400"/>
                    <a:pt x="17351" y="14400"/>
                    <a:pt x="17351" y="14282"/>
                  </a:cubicBezTo>
                  <a:cubicBezTo>
                    <a:pt x="17351" y="14282"/>
                    <a:pt x="17351" y="14282"/>
                    <a:pt x="17351" y="14282"/>
                  </a:cubicBezTo>
                  <a:cubicBezTo>
                    <a:pt x="17351" y="14164"/>
                    <a:pt x="17351" y="14164"/>
                    <a:pt x="17351" y="14164"/>
                  </a:cubicBezTo>
                  <a:cubicBezTo>
                    <a:pt x="17351" y="14164"/>
                    <a:pt x="17351" y="14164"/>
                    <a:pt x="17351" y="14164"/>
                  </a:cubicBezTo>
                  <a:cubicBezTo>
                    <a:pt x="17351" y="14046"/>
                    <a:pt x="17351" y="14046"/>
                    <a:pt x="17351" y="14046"/>
                  </a:cubicBezTo>
                  <a:cubicBezTo>
                    <a:pt x="17351" y="14046"/>
                    <a:pt x="17351" y="14046"/>
                    <a:pt x="17351" y="14046"/>
                  </a:cubicBezTo>
                  <a:cubicBezTo>
                    <a:pt x="17351" y="14046"/>
                    <a:pt x="17351" y="14046"/>
                    <a:pt x="17351" y="14046"/>
                  </a:cubicBezTo>
                  <a:close/>
                  <a:moveTo>
                    <a:pt x="8852" y="9915"/>
                  </a:moveTo>
                  <a:cubicBezTo>
                    <a:pt x="8852" y="9915"/>
                    <a:pt x="8852" y="9915"/>
                    <a:pt x="8852" y="9915"/>
                  </a:cubicBezTo>
                  <a:cubicBezTo>
                    <a:pt x="7200" y="8380"/>
                    <a:pt x="7200" y="8380"/>
                    <a:pt x="7200" y="8380"/>
                  </a:cubicBezTo>
                  <a:cubicBezTo>
                    <a:pt x="11921" y="8380"/>
                    <a:pt x="11921" y="8380"/>
                    <a:pt x="11921" y="8380"/>
                  </a:cubicBezTo>
                  <a:cubicBezTo>
                    <a:pt x="12393" y="8380"/>
                    <a:pt x="12748" y="8026"/>
                    <a:pt x="12748" y="7554"/>
                  </a:cubicBezTo>
                  <a:cubicBezTo>
                    <a:pt x="12748" y="7082"/>
                    <a:pt x="12393" y="6728"/>
                    <a:pt x="11921" y="6728"/>
                  </a:cubicBezTo>
                  <a:cubicBezTo>
                    <a:pt x="7200" y="6728"/>
                    <a:pt x="7200" y="6728"/>
                    <a:pt x="7200" y="6728"/>
                  </a:cubicBezTo>
                  <a:cubicBezTo>
                    <a:pt x="8734" y="5075"/>
                    <a:pt x="8734" y="5075"/>
                    <a:pt x="8734" y="5075"/>
                  </a:cubicBezTo>
                  <a:cubicBezTo>
                    <a:pt x="9089" y="4721"/>
                    <a:pt x="9089" y="4249"/>
                    <a:pt x="8852" y="3895"/>
                  </a:cubicBezTo>
                  <a:cubicBezTo>
                    <a:pt x="8498" y="3541"/>
                    <a:pt x="7908" y="3541"/>
                    <a:pt x="7672" y="3895"/>
                  </a:cubicBezTo>
                  <a:cubicBezTo>
                    <a:pt x="4603" y="6846"/>
                    <a:pt x="4603" y="6846"/>
                    <a:pt x="4603" y="6846"/>
                  </a:cubicBezTo>
                  <a:cubicBezTo>
                    <a:pt x="4603" y="6846"/>
                    <a:pt x="4603" y="6846"/>
                    <a:pt x="4603" y="6846"/>
                  </a:cubicBezTo>
                  <a:cubicBezTo>
                    <a:pt x="4603" y="6964"/>
                    <a:pt x="4603" y="6964"/>
                    <a:pt x="4603" y="6964"/>
                  </a:cubicBezTo>
                  <a:cubicBezTo>
                    <a:pt x="4485" y="6964"/>
                    <a:pt x="4485" y="6964"/>
                    <a:pt x="4485" y="6964"/>
                  </a:cubicBezTo>
                  <a:cubicBezTo>
                    <a:pt x="4485" y="6964"/>
                    <a:pt x="4485" y="6964"/>
                    <a:pt x="4485" y="6964"/>
                  </a:cubicBezTo>
                  <a:cubicBezTo>
                    <a:pt x="4485" y="6964"/>
                    <a:pt x="4485" y="6964"/>
                    <a:pt x="4485" y="6964"/>
                  </a:cubicBezTo>
                  <a:cubicBezTo>
                    <a:pt x="4485" y="6964"/>
                    <a:pt x="4485" y="6964"/>
                    <a:pt x="4485" y="6964"/>
                  </a:cubicBezTo>
                  <a:cubicBezTo>
                    <a:pt x="4485" y="7082"/>
                    <a:pt x="4485" y="7082"/>
                    <a:pt x="4485" y="7082"/>
                  </a:cubicBezTo>
                  <a:cubicBezTo>
                    <a:pt x="4367" y="7200"/>
                    <a:pt x="4367" y="7200"/>
                    <a:pt x="4367" y="7200"/>
                  </a:cubicBezTo>
                  <a:cubicBezTo>
                    <a:pt x="4367" y="7200"/>
                    <a:pt x="4367" y="7200"/>
                    <a:pt x="4367" y="7200"/>
                  </a:cubicBezTo>
                  <a:cubicBezTo>
                    <a:pt x="4367" y="7318"/>
                    <a:pt x="4367" y="7318"/>
                    <a:pt x="4367" y="7318"/>
                  </a:cubicBezTo>
                  <a:cubicBezTo>
                    <a:pt x="4367" y="7318"/>
                    <a:pt x="4367" y="7318"/>
                    <a:pt x="4367" y="7318"/>
                  </a:cubicBezTo>
                  <a:cubicBezTo>
                    <a:pt x="4367" y="7318"/>
                    <a:pt x="4367" y="7318"/>
                    <a:pt x="4367" y="7318"/>
                  </a:cubicBezTo>
                  <a:cubicBezTo>
                    <a:pt x="4367" y="7436"/>
                    <a:pt x="4367" y="7436"/>
                    <a:pt x="4367" y="7436"/>
                  </a:cubicBezTo>
                  <a:cubicBezTo>
                    <a:pt x="4367" y="7554"/>
                    <a:pt x="4367" y="7554"/>
                    <a:pt x="4367" y="7554"/>
                  </a:cubicBezTo>
                  <a:cubicBezTo>
                    <a:pt x="4367" y="7554"/>
                    <a:pt x="4367" y="7554"/>
                    <a:pt x="4367" y="7554"/>
                  </a:cubicBezTo>
                  <a:cubicBezTo>
                    <a:pt x="4367" y="7554"/>
                    <a:pt x="4367" y="7554"/>
                    <a:pt x="4367" y="7554"/>
                  </a:cubicBezTo>
                  <a:cubicBezTo>
                    <a:pt x="4367" y="7672"/>
                    <a:pt x="4367" y="7672"/>
                    <a:pt x="4367" y="7672"/>
                  </a:cubicBezTo>
                  <a:cubicBezTo>
                    <a:pt x="4367" y="7790"/>
                    <a:pt x="4367" y="7790"/>
                    <a:pt x="4367" y="7790"/>
                  </a:cubicBezTo>
                  <a:cubicBezTo>
                    <a:pt x="4367" y="7790"/>
                    <a:pt x="4367" y="7790"/>
                    <a:pt x="4367" y="7790"/>
                  </a:cubicBezTo>
                  <a:cubicBezTo>
                    <a:pt x="4367" y="7790"/>
                    <a:pt x="4367" y="7790"/>
                    <a:pt x="4367" y="7790"/>
                  </a:cubicBezTo>
                  <a:cubicBezTo>
                    <a:pt x="4367" y="7908"/>
                    <a:pt x="4367" y="7908"/>
                    <a:pt x="4367" y="7908"/>
                  </a:cubicBezTo>
                  <a:cubicBezTo>
                    <a:pt x="4485" y="7908"/>
                    <a:pt x="4485" y="7908"/>
                    <a:pt x="4485" y="7908"/>
                  </a:cubicBezTo>
                  <a:cubicBezTo>
                    <a:pt x="4485" y="7908"/>
                    <a:pt x="4485" y="8026"/>
                    <a:pt x="4485" y="8026"/>
                  </a:cubicBezTo>
                  <a:cubicBezTo>
                    <a:pt x="4485" y="8026"/>
                    <a:pt x="4485" y="8026"/>
                    <a:pt x="4485" y="8026"/>
                  </a:cubicBezTo>
                  <a:cubicBezTo>
                    <a:pt x="4485" y="8026"/>
                    <a:pt x="4485" y="8026"/>
                    <a:pt x="4485" y="8026"/>
                  </a:cubicBezTo>
                  <a:cubicBezTo>
                    <a:pt x="4485" y="8026"/>
                    <a:pt x="4485" y="8026"/>
                    <a:pt x="4485" y="8026"/>
                  </a:cubicBezTo>
                  <a:cubicBezTo>
                    <a:pt x="4603" y="8144"/>
                    <a:pt x="4603" y="8144"/>
                    <a:pt x="4603" y="8144"/>
                  </a:cubicBezTo>
                  <a:cubicBezTo>
                    <a:pt x="7554" y="11213"/>
                    <a:pt x="7554" y="11213"/>
                    <a:pt x="7554" y="11213"/>
                  </a:cubicBezTo>
                  <a:cubicBezTo>
                    <a:pt x="7908" y="11449"/>
                    <a:pt x="8498" y="11449"/>
                    <a:pt x="8852" y="11213"/>
                  </a:cubicBezTo>
                  <a:cubicBezTo>
                    <a:pt x="9089" y="10859"/>
                    <a:pt x="9089" y="10269"/>
                    <a:pt x="8852" y="9915"/>
                  </a:cubicBezTo>
                  <a:close/>
                  <a:moveTo>
                    <a:pt x="10859" y="0"/>
                  </a:moveTo>
                  <a:cubicBezTo>
                    <a:pt x="10859" y="0"/>
                    <a:pt x="10859" y="0"/>
                    <a:pt x="10859" y="0"/>
                  </a:cubicBezTo>
                  <a:cubicBezTo>
                    <a:pt x="4839" y="0"/>
                    <a:pt x="0" y="4839"/>
                    <a:pt x="0" y="10741"/>
                  </a:cubicBezTo>
                  <a:cubicBezTo>
                    <a:pt x="0" y="16761"/>
                    <a:pt x="4839" y="21600"/>
                    <a:pt x="10859" y="21600"/>
                  </a:cubicBezTo>
                  <a:cubicBezTo>
                    <a:pt x="16761" y="21600"/>
                    <a:pt x="21600" y="16761"/>
                    <a:pt x="21600" y="10741"/>
                  </a:cubicBezTo>
                  <a:cubicBezTo>
                    <a:pt x="21600" y="4839"/>
                    <a:pt x="16761" y="0"/>
                    <a:pt x="10859" y="0"/>
                  </a:cubicBezTo>
                  <a:close/>
                  <a:moveTo>
                    <a:pt x="10859" y="19948"/>
                  </a:moveTo>
                  <a:cubicBezTo>
                    <a:pt x="10859" y="19948"/>
                    <a:pt x="10859" y="19948"/>
                    <a:pt x="10859" y="19948"/>
                  </a:cubicBezTo>
                  <a:cubicBezTo>
                    <a:pt x="5784" y="19948"/>
                    <a:pt x="1652" y="15816"/>
                    <a:pt x="1652" y="10741"/>
                  </a:cubicBezTo>
                  <a:cubicBezTo>
                    <a:pt x="1652" y="5784"/>
                    <a:pt x="5784" y="1652"/>
                    <a:pt x="10859" y="1652"/>
                  </a:cubicBezTo>
                  <a:cubicBezTo>
                    <a:pt x="15934" y="1652"/>
                    <a:pt x="19948" y="5784"/>
                    <a:pt x="19948" y="10741"/>
                  </a:cubicBezTo>
                  <a:cubicBezTo>
                    <a:pt x="19948" y="15816"/>
                    <a:pt x="15934" y="19948"/>
                    <a:pt x="10859" y="1994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tIns="91439" bIns="91439"/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225" y="3575182"/>
            <a:ext cx="2577416" cy="1959109"/>
            <a:chOff x="1019225" y="3651958"/>
            <a:chExt cx="2577416" cy="1959109"/>
          </a:xfrm>
        </p:grpSpPr>
        <p:sp>
          <p:nvSpPr>
            <p:cNvPr id="14" name="矩形 13"/>
            <p:cNvSpPr/>
            <p:nvPr/>
          </p:nvSpPr>
          <p:spPr>
            <a:xfrm>
              <a:off x="1019225" y="4080776"/>
              <a:ext cx="2577416" cy="1530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前端使用到的技术栈为</a:t>
              </a:r>
              <a:r>
                <a:rPr lang="en-US" altLang="zh-CN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vue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html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js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css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、实现页面的展示，</a:t>
              </a:r>
              <a:r>
                <a:rPr lang="en-US" altLang="zh-CN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axios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实现了与数据数据的交互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 flipH="1">
              <a:off x="1494710" y="3651958"/>
              <a:ext cx="1366476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前端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190925" y="3575182"/>
            <a:ext cx="2101929" cy="1589777"/>
            <a:chOff x="1494711" y="3651958"/>
            <a:chExt cx="2101929" cy="1589777"/>
          </a:xfrm>
        </p:grpSpPr>
        <p:sp>
          <p:nvSpPr>
            <p:cNvPr id="18" name="矩形 17"/>
            <p:cNvSpPr/>
            <p:nvPr/>
          </p:nvSpPr>
          <p:spPr>
            <a:xfrm>
              <a:off x="1494711" y="4080776"/>
              <a:ext cx="2101929" cy="1160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数据库采用关系型数据库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oracle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redis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非关系型数据库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1494712" y="3651958"/>
              <a:ext cx="1725556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数据库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867332" y="3575182"/>
            <a:ext cx="2577416" cy="2328441"/>
            <a:chOff x="1019225" y="3651958"/>
            <a:chExt cx="2577416" cy="2328441"/>
          </a:xfrm>
        </p:grpSpPr>
        <p:sp>
          <p:nvSpPr>
            <p:cNvPr id="21" name="矩形 20"/>
            <p:cNvSpPr/>
            <p:nvPr/>
          </p:nvSpPr>
          <p:spPr>
            <a:xfrm>
              <a:off x="1019225" y="4080776"/>
              <a:ext cx="2577416" cy="1899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后端使用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Java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编写的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web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服务，项目使用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JWT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SpringSecurity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等技术实现了单点登录，采用</a:t>
              </a:r>
              <a:r>
                <a:rPr lang="en-US" altLang="zh-CN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Mybatis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实现了与数据库的交互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1019225" y="3651958"/>
              <a:ext cx="2577416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后端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18302" y="2718816"/>
            <a:ext cx="12210302" cy="2359266"/>
            <a:chOff x="-18302" y="2718816"/>
            <a:chExt cx="12210302" cy="2359266"/>
          </a:xfrm>
        </p:grpSpPr>
        <p:sp>
          <p:nvSpPr>
            <p:cNvPr id="2" name="矩形 1"/>
            <p:cNvSpPr/>
            <p:nvPr/>
          </p:nvSpPr>
          <p:spPr>
            <a:xfrm>
              <a:off x="0" y="2718816"/>
              <a:ext cx="12192000" cy="1420368"/>
            </a:xfrm>
            <a:prstGeom prst="rect">
              <a:avLst/>
            </a:prstGeom>
            <a:solidFill>
              <a:srgbClr val="97D1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215"/>
            <a:stretch>
              <a:fillRect/>
            </a:stretch>
          </p:blipFill>
          <p:spPr>
            <a:xfrm>
              <a:off x="-18302" y="2718816"/>
              <a:ext cx="12210302" cy="2359266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3810186" y="1022706"/>
            <a:ext cx="4535024" cy="4487185"/>
            <a:chOff x="3400031" y="761470"/>
            <a:chExt cx="5391937" cy="5335059"/>
          </a:xfrm>
        </p:grpSpPr>
        <p:sp>
          <p:nvSpPr>
            <p:cNvPr id="3" name="椭圆 2"/>
            <p:cNvSpPr/>
            <p:nvPr/>
          </p:nvSpPr>
          <p:spPr>
            <a:xfrm>
              <a:off x="3400031" y="761470"/>
              <a:ext cx="5391937" cy="5335059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headEnd type="oval"/>
              <a:tailEnd type="oval"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582954" y="915955"/>
              <a:ext cx="5026087" cy="5026087"/>
            </a:xfrm>
            <a:prstGeom prst="ellipse">
              <a:avLst/>
            </a:prstGeom>
            <a:noFill/>
            <a:ln w="44450" cap="rnd">
              <a:solidFill>
                <a:srgbClr val="97D1C5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95663" y="-869536"/>
            <a:ext cx="1964065" cy="1950619"/>
            <a:chOff x="5206548" y="258375"/>
            <a:chExt cx="1964065" cy="1950619"/>
          </a:xfrm>
        </p:grpSpPr>
        <p:sp>
          <p:nvSpPr>
            <p:cNvPr id="9" name="Freeform 17"/>
            <p:cNvSpPr/>
            <p:nvPr/>
          </p:nvSpPr>
          <p:spPr bwMode="auto">
            <a:xfrm>
              <a:off x="6176708" y="2012222"/>
              <a:ext cx="96554" cy="196772"/>
            </a:xfrm>
            <a:custGeom>
              <a:avLst/>
              <a:gdLst>
                <a:gd name="T0" fmla="*/ 0 w 471"/>
                <a:gd name="T1" fmla="*/ 0 h 970"/>
                <a:gd name="T2" fmla="*/ 0 w 471"/>
                <a:gd name="T3" fmla="*/ 734 h 970"/>
                <a:gd name="T4" fmla="*/ 0 w 471"/>
                <a:gd name="T5" fmla="*/ 746 h 970"/>
                <a:gd name="T6" fmla="*/ 1 w 471"/>
                <a:gd name="T7" fmla="*/ 758 h 970"/>
                <a:gd name="T8" fmla="*/ 2 w 471"/>
                <a:gd name="T9" fmla="*/ 770 h 970"/>
                <a:gd name="T10" fmla="*/ 4 w 471"/>
                <a:gd name="T11" fmla="*/ 781 h 970"/>
                <a:gd name="T12" fmla="*/ 7 w 471"/>
                <a:gd name="T13" fmla="*/ 793 h 970"/>
                <a:gd name="T14" fmla="*/ 11 w 471"/>
                <a:gd name="T15" fmla="*/ 804 h 970"/>
                <a:gd name="T16" fmla="*/ 14 w 471"/>
                <a:gd name="T17" fmla="*/ 815 h 970"/>
                <a:gd name="T18" fmla="*/ 18 w 471"/>
                <a:gd name="T19" fmla="*/ 826 h 970"/>
                <a:gd name="T20" fmla="*/ 23 w 471"/>
                <a:gd name="T21" fmla="*/ 836 h 970"/>
                <a:gd name="T22" fmla="*/ 28 w 471"/>
                <a:gd name="T23" fmla="*/ 846 h 970"/>
                <a:gd name="T24" fmla="*/ 34 w 471"/>
                <a:gd name="T25" fmla="*/ 856 h 970"/>
                <a:gd name="T26" fmla="*/ 40 w 471"/>
                <a:gd name="T27" fmla="*/ 865 h 970"/>
                <a:gd name="T28" fmla="*/ 46 w 471"/>
                <a:gd name="T29" fmla="*/ 875 h 970"/>
                <a:gd name="T30" fmla="*/ 54 w 471"/>
                <a:gd name="T31" fmla="*/ 884 h 970"/>
                <a:gd name="T32" fmla="*/ 61 w 471"/>
                <a:gd name="T33" fmla="*/ 892 h 970"/>
                <a:gd name="T34" fmla="*/ 69 w 471"/>
                <a:gd name="T35" fmla="*/ 901 h 970"/>
                <a:gd name="T36" fmla="*/ 77 w 471"/>
                <a:gd name="T37" fmla="*/ 908 h 970"/>
                <a:gd name="T38" fmla="*/ 86 w 471"/>
                <a:gd name="T39" fmla="*/ 916 h 970"/>
                <a:gd name="T40" fmla="*/ 94 w 471"/>
                <a:gd name="T41" fmla="*/ 923 h 970"/>
                <a:gd name="T42" fmla="*/ 103 w 471"/>
                <a:gd name="T43" fmla="*/ 929 h 970"/>
                <a:gd name="T44" fmla="*/ 113 w 471"/>
                <a:gd name="T45" fmla="*/ 936 h 970"/>
                <a:gd name="T46" fmla="*/ 123 w 471"/>
                <a:gd name="T47" fmla="*/ 941 h 970"/>
                <a:gd name="T48" fmla="*/ 133 w 471"/>
                <a:gd name="T49" fmla="*/ 946 h 970"/>
                <a:gd name="T50" fmla="*/ 144 w 471"/>
                <a:gd name="T51" fmla="*/ 951 h 970"/>
                <a:gd name="T52" fmla="*/ 155 w 471"/>
                <a:gd name="T53" fmla="*/ 956 h 970"/>
                <a:gd name="T54" fmla="*/ 165 w 471"/>
                <a:gd name="T55" fmla="*/ 959 h 970"/>
                <a:gd name="T56" fmla="*/ 177 w 471"/>
                <a:gd name="T57" fmla="*/ 962 h 970"/>
                <a:gd name="T58" fmla="*/ 188 w 471"/>
                <a:gd name="T59" fmla="*/ 964 h 970"/>
                <a:gd name="T60" fmla="*/ 200 w 471"/>
                <a:gd name="T61" fmla="*/ 967 h 970"/>
                <a:gd name="T62" fmla="*/ 211 w 471"/>
                <a:gd name="T63" fmla="*/ 968 h 970"/>
                <a:gd name="T64" fmla="*/ 223 w 471"/>
                <a:gd name="T65" fmla="*/ 969 h 970"/>
                <a:gd name="T66" fmla="*/ 235 w 471"/>
                <a:gd name="T67" fmla="*/ 970 h 970"/>
                <a:gd name="T68" fmla="*/ 247 w 471"/>
                <a:gd name="T69" fmla="*/ 969 h 970"/>
                <a:gd name="T70" fmla="*/ 259 w 471"/>
                <a:gd name="T71" fmla="*/ 968 h 970"/>
                <a:gd name="T72" fmla="*/ 271 w 471"/>
                <a:gd name="T73" fmla="*/ 967 h 970"/>
                <a:gd name="T74" fmla="*/ 282 w 471"/>
                <a:gd name="T75" fmla="*/ 964 h 970"/>
                <a:gd name="T76" fmla="*/ 294 w 471"/>
                <a:gd name="T77" fmla="*/ 962 h 970"/>
                <a:gd name="T78" fmla="*/ 305 w 471"/>
                <a:gd name="T79" fmla="*/ 959 h 970"/>
                <a:gd name="T80" fmla="*/ 316 w 471"/>
                <a:gd name="T81" fmla="*/ 956 h 970"/>
                <a:gd name="T82" fmla="*/ 327 w 471"/>
                <a:gd name="T83" fmla="*/ 951 h 970"/>
                <a:gd name="T84" fmla="*/ 347 w 471"/>
                <a:gd name="T85" fmla="*/ 941 h 970"/>
                <a:gd name="T86" fmla="*/ 367 w 471"/>
                <a:gd name="T87" fmla="*/ 929 h 970"/>
                <a:gd name="T88" fmla="*/ 386 w 471"/>
                <a:gd name="T89" fmla="*/ 916 h 970"/>
                <a:gd name="T90" fmla="*/ 402 w 471"/>
                <a:gd name="T91" fmla="*/ 901 h 970"/>
                <a:gd name="T92" fmla="*/ 418 w 471"/>
                <a:gd name="T93" fmla="*/ 884 h 970"/>
                <a:gd name="T94" fmla="*/ 431 w 471"/>
                <a:gd name="T95" fmla="*/ 865 h 970"/>
                <a:gd name="T96" fmla="*/ 443 w 471"/>
                <a:gd name="T97" fmla="*/ 846 h 970"/>
                <a:gd name="T98" fmla="*/ 453 w 471"/>
                <a:gd name="T99" fmla="*/ 826 h 970"/>
                <a:gd name="T100" fmla="*/ 457 w 471"/>
                <a:gd name="T101" fmla="*/ 815 h 970"/>
                <a:gd name="T102" fmla="*/ 460 w 471"/>
                <a:gd name="T103" fmla="*/ 804 h 970"/>
                <a:gd name="T104" fmla="*/ 464 w 471"/>
                <a:gd name="T105" fmla="*/ 793 h 970"/>
                <a:gd name="T106" fmla="*/ 466 w 471"/>
                <a:gd name="T107" fmla="*/ 781 h 970"/>
                <a:gd name="T108" fmla="*/ 468 w 471"/>
                <a:gd name="T109" fmla="*/ 770 h 970"/>
                <a:gd name="T110" fmla="*/ 470 w 471"/>
                <a:gd name="T111" fmla="*/ 758 h 970"/>
                <a:gd name="T112" fmla="*/ 470 w 471"/>
                <a:gd name="T113" fmla="*/ 746 h 970"/>
                <a:gd name="T114" fmla="*/ 471 w 471"/>
                <a:gd name="T115" fmla="*/ 734 h 970"/>
                <a:gd name="T116" fmla="*/ 471 w 471"/>
                <a:gd name="T117" fmla="*/ 0 h 970"/>
                <a:gd name="T118" fmla="*/ 0 w 471"/>
                <a:gd name="T11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1" h="970">
                  <a:moveTo>
                    <a:pt x="0" y="0"/>
                  </a:moveTo>
                  <a:lnTo>
                    <a:pt x="0" y="734"/>
                  </a:lnTo>
                  <a:lnTo>
                    <a:pt x="0" y="746"/>
                  </a:lnTo>
                  <a:lnTo>
                    <a:pt x="1" y="758"/>
                  </a:lnTo>
                  <a:lnTo>
                    <a:pt x="2" y="770"/>
                  </a:lnTo>
                  <a:lnTo>
                    <a:pt x="4" y="781"/>
                  </a:lnTo>
                  <a:lnTo>
                    <a:pt x="7" y="793"/>
                  </a:lnTo>
                  <a:lnTo>
                    <a:pt x="11" y="804"/>
                  </a:lnTo>
                  <a:lnTo>
                    <a:pt x="14" y="815"/>
                  </a:lnTo>
                  <a:lnTo>
                    <a:pt x="18" y="826"/>
                  </a:lnTo>
                  <a:lnTo>
                    <a:pt x="23" y="836"/>
                  </a:lnTo>
                  <a:lnTo>
                    <a:pt x="28" y="846"/>
                  </a:lnTo>
                  <a:lnTo>
                    <a:pt x="34" y="856"/>
                  </a:lnTo>
                  <a:lnTo>
                    <a:pt x="40" y="865"/>
                  </a:lnTo>
                  <a:lnTo>
                    <a:pt x="46" y="875"/>
                  </a:lnTo>
                  <a:lnTo>
                    <a:pt x="54" y="884"/>
                  </a:lnTo>
                  <a:lnTo>
                    <a:pt x="61" y="892"/>
                  </a:lnTo>
                  <a:lnTo>
                    <a:pt x="69" y="901"/>
                  </a:lnTo>
                  <a:lnTo>
                    <a:pt x="77" y="908"/>
                  </a:lnTo>
                  <a:lnTo>
                    <a:pt x="86" y="916"/>
                  </a:lnTo>
                  <a:lnTo>
                    <a:pt x="94" y="923"/>
                  </a:lnTo>
                  <a:lnTo>
                    <a:pt x="103" y="929"/>
                  </a:lnTo>
                  <a:lnTo>
                    <a:pt x="113" y="936"/>
                  </a:lnTo>
                  <a:lnTo>
                    <a:pt x="123" y="941"/>
                  </a:lnTo>
                  <a:lnTo>
                    <a:pt x="133" y="946"/>
                  </a:lnTo>
                  <a:lnTo>
                    <a:pt x="144" y="951"/>
                  </a:lnTo>
                  <a:lnTo>
                    <a:pt x="155" y="956"/>
                  </a:lnTo>
                  <a:lnTo>
                    <a:pt x="165" y="959"/>
                  </a:lnTo>
                  <a:lnTo>
                    <a:pt x="177" y="962"/>
                  </a:lnTo>
                  <a:lnTo>
                    <a:pt x="188" y="964"/>
                  </a:lnTo>
                  <a:lnTo>
                    <a:pt x="200" y="967"/>
                  </a:lnTo>
                  <a:lnTo>
                    <a:pt x="211" y="968"/>
                  </a:lnTo>
                  <a:lnTo>
                    <a:pt x="223" y="969"/>
                  </a:lnTo>
                  <a:lnTo>
                    <a:pt x="235" y="970"/>
                  </a:lnTo>
                  <a:lnTo>
                    <a:pt x="247" y="969"/>
                  </a:lnTo>
                  <a:lnTo>
                    <a:pt x="259" y="968"/>
                  </a:lnTo>
                  <a:lnTo>
                    <a:pt x="271" y="967"/>
                  </a:lnTo>
                  <a:lnTo>
                    <a:pt x="282" y="964"/>
                  </a:lnTo>
                  <a:lnTo>
                    <a:pt x="294" y="962"/>
                  </a:lnTo>
                  <a:lnTo>
                    <a:pt x="305" y="959"/>
                  </a:lnTo>
                  <a:lnTo>
                    <a:pt x="316" y="956"/>
                  </a:lnTo>
                  <a:lnTo>
                    <a:pt x="327" y="951"/>
                  </a:lnTo>
                  <a:lnTo>
                    <a:pt x="347" y="941"/>
                  </a:lnTo>
                  <a:lnTo>
                    <a:pt x="367" y="929"/>
                  </a:lnTo>
                  <a:lnTo>
                    <a:pt x="386" y="916"/>
                  </a:lnTo>
                  <a:lnTo>
                    <a:pt x="402" y="901"/>
                  </a:lnTo>
                  <a:lnTo>
                    <a:pt x="418" y="884"/>
                  </a:lnTo>
                  <a:lnTo>
                    <a:pt x="431" y="865"/>
                  </a:lnTo>
                  <a:lnTo>
                    <a:pt x="443" y="846"/>
                  </a:lnTo>
                  <a:lnTo>
                    <a:pt x="453" y="826"/>
                  </a:lnTo>
                  <a:lnTo>
                    <a:pt x="457" y="815"/>
                  </a:lnTo>
                  <a:lnTo>
                    <a:pt x="460" y="804"/>
                  </a:lnTo>
                  <a:lnTo>
                    <a:pt x="464" y="793"/>
                  </a:lnTo>
                  <a:lnTo>
                    <a:pt x="466" y="781"/>
                  </a:lnTo>
                  <a:lnTo>
                    <a:pt x="468" y="770"/>
                  </a:lnTo>
                  <a:lnTo>
                    <a:pt x="470" y="758"/>
                  </a:lnTo>
                  <a:lnTo>
                    <a:pt x="470" y="746"/>
                  </a:lnTo>
                  <a:lnTo>
                    <a:pt x="471" y="734"/>
                  </a:lnTo>
                  <a:lnTo>
                    <a:pt x="4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0" name="Freeform 18"/>
            <p:cNvSpPr>
              <a:spLocks noEditPoints="1"/>
            </p:cNvSpPr>
            <p:nvPr/>
          </p:nvSpPr>
          <p:spPr bwMode="auto">
            <a:xfrm>
              <a:off x="5627943" y="1858226"/>
              <a:ext cx="1194083" cy="180884"/>
            </a:xfrm>
            <a:custGeom>
              <a:avLst/>
              <a:gdLst>
                <a:gd name="T0" fmla="*/ 392 w 5860"/>
                <a:gd name="T1" fmla="*/ 277 h 887"/>
                <a:gd name="T2" fmla="*/ 332 w 5860"/>
                <a:gd name="T3" fmla="*/ 308 h 887"/>
                <a:gd name="T4" fmla="*/ 291 w 5860"/>
                <a:gd name="T5" fmla="*/ 360 h 887"/>
                <a:gd name="T6" fmla="*/ 270 w 5860"/>
                <a:gd name="T7" fmla="*/ 425 h 887"/>
                <a:gd name="T8" fmla="*/ 277 w 5860"/>
                <a:gd name="T9" fmla="*/ 495 h 887"/>
                <a:gd name="T10" fmla="*/ 309 w 5860"/>
                <a:gd name="T11" fmla="*/ 555 h 887"/>
                <a:gd name="T12" fmla="*/ 361 w 5860"/>
                <a:gd name="T13" fmla="*/ 597 h 887"/>
                <a:gd name="T14" fmla="*/ 426 w 5860"/>
                <a:gd name="T15" fmla="*/ 617 h 887"/>
                <a:gd name="T16" fmla="*/ 5452 w 5860"/>
                <a:gd name="T17" fmla="*/ 615 h 887"/>
                <a:gd name="T18" fmla="*/ 5515 w 5860"/>
                <a:gd name="T19" fmla="*/ 589 h 887"/>
                <a:gd name="T20" fmla="*/ 5562 w 5860"/>
                <a:gd name="T21" fmla="*/ 541 h 887"/>
                <a:gd name="T22" fmla="*/ 5588 w 5860"/>
                <a:gd name="T23" fmla="*/ 479 h 887"/>
                <a:gd name="T24" fmla="*/ 5588 w 5860"/>
                <a:gd name="T25" fmla="*/ 408 h 887"/>
                <a:gd name="T26" fmla="*/ 5562 w 5860"/>
                <a:gd name="T27" fmla="*/ 346 h 887"/>
                <a:gd name="T28" fmla="*/ 5515 w 5860"/>
                <a:gd name="T29" fmla="*/ 299 h 887"/>
                <a:gd name="T30" fmla="*/ 5452 w 5860"/>
                <a:gd name="T31" fmla="*/ 272 h 887"/>
                <a:gd name="T32" fmla="*/ 5417 w 5860"/>
                <a:gd name="T33" fmla="*/ 887 h 887"/>
                <a:gd name="T34" fmla="*/ 376 w 5860"/>
                <a:gd name="T35" fmla="*/ 881 h 887"/>
                <a:gd name="T36" fmla="*/ 292 w 5860"/>
                <a:gd name="T37" fmla="*/ 859 h 887"/>
                <a:gd name="T38" fmla="*/ 214 w 5860"/>
                <a:gd name="T39" fmla="*/ 822 h 887"/>
                <a:gd name="T40" fmla="*/ 146 w 5860"/>
                <a:gd name="T41" fmla="*/ 771 h 887"/>
                <a:gd name="T42" fmla="*/ 88 w 5860"/>
                <a:gd name="T43" fmla="*/ 708 h 887"/>
                <a:gd name="T44" fmla="*/ 44 w 5860"/>
                <a:gd name="T45" fmla="*/ 635 h 887"/>
                <a:gd name="T46" fmla="*/ 15 w 5860"/>
                <a:gd name="T47" fmla="*/ 554 h 887"/>
                <a:gd name="T48" fmla="*/ 2 w 5860"/>
                <a:gd name="T49" fmla="*/ 466 h 887"/>
                <a:gd name="T50" fmla="*/ 6 w 5860"/>
                <a:gd name="T51" fmla="*/ 375 h 887"/>
                <a:gd name="T52" fmla="*/ 28 w 5860"/>
                <a:gd name="T53" fmla="*/ 291 h 887"/>
                <a:gd name="T54" fmla="*/ 65 w 5860"/>
                <a:gd name="T55" fmla="*/ 214 h 887"/>
                <a:gd name="T56" fmla="*/ 116 w 5860"/>
                <a:gd name="T57" fmla="*/ 146 h 887"/>
                <a:gd name="T58" fmla="*/ 178 w 5860"/>
                <a:gd name="T59" fmla="*/ 89 h 887"/>
                <a:gd name="T60" fmla="*/ 252 w 5860"/>
                <a:gd name="T61" fmla="*/ 44 h 887"/>
                <a:gd name="T62" fmla="*/ 333 w 5860"/>
                <a:gd name="T63" fmla="*/ 14 h 887"/>
                <a:gd name="T64" fmla="*/ 421 w 5860"/>
                <a:gd name="T65" fmla="*/ 1 h 887"/>
                <a:gd name="T66" fmla="*/ 5462 w 5860"/>
                <a:gd name="T67" fmla="*/ 2 h 887"/>
                <a:gd name="T68" fmla="*/ 5549 w 5860"/>
                <a:gd name="T69" fmla="*/ 19 h 887"/>
                <a:gd name="T70" fmla="*/ 5628 w 5860"/>
                <a:gd name="T71" fmla="*/ 53 h 887"/>
                <a:gd name="T72" fmla="*/ 5698 w 5860"/>
                <a:gd name="T73" fmla="*/ 101 h 887"/>
                <a:gd name="T74" fmla="*/ 5759 w 5860"/>
                <a:gd name="T75" fmla="*/ 161 h 887"/>
                <a:gd name="T76" fmla="*/ 5807 w 5860"/>
                <a:gd name="T77" fmla="*/ 231 h 887"/>
                <a:gd name="T78" fmla="*/ 5840 w 5860"/>
                <a:gd name="T79" fmla="*/ 312 h 887"/>
                <a:gd name="T80" fmla="*/ 5858 w 5860"/>
                <a:gd name="T81" fmla="*/ 397 h 887"/>
                <a:gd name="T82" fmla="*/ 5858 w 5860"/>
                <a:gd name="T83" fmla="*/ 489 h 887"/>
                <a:gd name="T84" fmla="*/ 5840 w 5860"/>
                <a:gd name="T85" fmla="*/ 574 h 887"/>
                <a:gd name="T86" fmla="*/ 5807 w 5860"/>
                <a:gd name="T87" fmla="*/ 655 h 887"/>
                <a:gd name="T88" fmla="*/ 5759 w 5860"/>
                <a:gd name="T89" fmla="*/ 725 h 887"/>
                <a:gd name="T90" fmla="*/ 5698 w 5860"/>
                <a:gd name="T91" fmla="*/ 785 h 887"/>
                <a:gd name="T92" fmla="*/ 5628 w 5860"/>
                <a:gd name="T93" fmla="*/ 833 h 887"/>
                <a:gd name="T94" fmla="*/ 5549 w 5860"/>
                <a:gd name="T95" fmla="*/ 867 h 887"/>
                <a:gd name="T96" fmla="*/ 5462 w 5860"/>
                <a:gd name="T97" fmla="*/ 884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60" h="887">
                  <a:moveTo>
                    <a:pt x="445" y="268"/>
                  </a:moveTo>
                  <a:lnTo>
                    <a:pt x="426" y="269"/>
                  </a:lnTo>
                  <a:lnTo>
                    <a:pt x="408" y="272"/>
                  </a:lnTo>
                  <a:lnTo>
                    <a:pt x="392" y="277"/>
                  </a:lnTo>
                  <a:lnTo>
                    <a:pt x="376" y="282"/>
                  </a:lnTo>
                  <a:lnTo>
                    <a:pt x="361" y="290"/>
                  </a:lnTo>
                  <a:lnTo>
                    <a:pt x="347" y="299"/>
                  </a:lnTo>
                  <a:lnTo>
                    <a:pt x="332" y="308"/>
                  </a:lnTo>
                  <a:lnTo>
                    <a:pt x="320" y="319"/>
                  </a:lnTo>
                  <a:lnTo>
                    <a:pt x="309" y="331"/>
                  </a:lnTo>
                  <a:lnTo>
                    <a:pt x="299" y="346"/>
                  </a:lnTo>
                  <a:lnTo>
                    <a:pt x="291" y="360"/>
                  </a:lnTo>
                  <a:lnTo>
                    <a:pt x="283" y="375"/>
                  </a:lnTo>
                  <a:lnTo>
                    <a:pt x="277" y="391"/>
                  </a:lnTo>
                  <a:lnTo>
                    <a:pt x="273" y="408"/>
                  </a:lnTo>
                  <a:lnTo>
                    <a:pt x="270" y="425"/>
                  </a:lnTo>
                  <a:lnTo>
                    <a:pt x="269" y="444"/>
                  </a:lnTo>
                  <a:lnTo>
                    <a:pt x="270" y="461"/>
                  </a:lnTo>
                  <a:lnTo>
                    <a:pt x="273" y="479"/>
                  </a:lnTo>
                  <a:lnTo>
                    <a:pt x="277" y="495"/>
                  </a:lnTo>
                  <a:lnTo>
                    <a:pt x="283" y="511"/>
                  </a:lnTo>
                  <a:lnTo>
                    <a:pt x="291" y="526"/>
                  </a:lnTo>
                  <a:lnTo>
                    <a:pt x="299" y="541"/>
                  </a:lnTo>
                  <a:lnTo>
                    <a:pt x="309" y="555"/>
                  </a:lnTo>
                  <a:lnTo>
                    <a:pt x="320" y="567"/>
                  </a:lnTo>
                  <a:lnTo>
                    <a:pt x="332" y="578"/>
                  </a:lnTo>
                  <a:lnTo>
                    <a:pt x="347" y="589"/>
                  </a:lnTo>
                  <a:lnTo>
                    <a:pt x="361" y="597"/>
                  </a:lnTo>
                  <a:lnTo>
                    <a:pt x="376" y="604"/>
                  </a:lnTo>
                  <a:lnTo>
                    <a:pt x="392" y="611"/>
                  </a:lnTo>
                  <a:lnTo>
                    <a:pt x="408" y="615"/>
                  </a:lnTo>
                  <a:lnTo>
                    <a:pt x="426" y="617"/>
                  </a:lnTo>
                  <a:lnTo>
                    <a:pt x="445" y="618"/>
                  </a:lnTo>
                  <a:lnTo>
                    <a:pt x="5417" y="618"/>
                  </a:lnTo>
                  <a:lnTo>
                    <a:pt x="5434" y="617"/>
                  </a:lnTo>
                  <a:lnTo>
                    <a:pt x="5452" y="615"/>
                  </a:lnTo>
                  <a:lnTo>
                    <a:pt x="5468" y="611"/>
                  </a:lnTo>
                  <a:lnTo>
                    <a:pt x="5485" y="604"/>
                  </a:lnTo>
                  <a:lnTo>
                    <a:pt x="5500" y="597"/>
                  </a:lnTo>
                  <a:lnTo>
                    <a:pt x="5515" y="589"/>
                  </a:lnTo>
                  <a:lnTo>
                    <a:pt x="5528" y="578"/>
                  </a:lnTo>
                  <a:lnTo>
                    <a:pt x="5541" y="567"/>
                  </a:lnTo>
                  <a:lnTo>
                    <a:pt x="5552" y="555"/>
                  </a:lnTo>
                  <a:lnTo>
                    <a:pt x="5562" y="541"/>
                  </a:lnTo>
                  <a:lnTo>
                    <a:pt x="5571" y="526"/>
                  </a:lnTo>
                  <a:lnTo>
                    <a:pt x="5578" y="511"/>
                  </a:lnTo>
                  <a:lnTo>
                    <a:pt x="5584" y="495"/>
                  </a:lnTo>
                  <a:lnTo>
                    <a:pt x="5588" y="479"/>
                  </a:lnTo>
                  <a:lnTo>
                    <a:pt x="5590" y="461"/>
                  </a:lnTo>
                  <a:lnTo>
                    <a:pt x="5591" y="444"/>
                  </a:lnTo>
                  <a:lnTo>
                    <a:pt x="5590" y="425"/>
                  </a:lnTo>
                  <a:lnTo>
                    <a:pt x="5588" y="408"/>
                  </a:lnTo>
                  <a:lnTo>
                    <a:pt x="5584" y="391"/>
                  </a:lnTo>
                  <a:lnTo>
                    <a:pt x="5578" y="375"/>
                  </a:lnTo>
                  <a:lnTo>
                    <a:pt x="5571" y="360"/>
                  </a:lnTo>
                  <a:lnTo>
                    <a:pt x="5562" y="346"/>
                  </a:lnTo>
                  <a:lnTo>
                    <a:pt x="5552" y="331"/>
                  </a:lnTo>
                  <a:lnTo>
                    <a:pt x="5541" y="319"/>
                  </a:lnTo>
                  <a:lnTo>
                    <a:pt x="5528" y="308"/>
                  </a:lnTo>
                  <a:lnTo>
                    <a:pt x="5515" y="299"/>
                  </a:lnTo>
                  <a:lnTo>
                    <a:pt x="5500" y="290"/>
                  </a:lnTo>
                  <a:lnTo>
                    <a:pt x="5485" y="282"/>
                  </a:lnTo>
                  <a:lnTo>
                    <a:pt x="5468" y="277"/>
                  </a:lnTo>
                  <a:lnTo>
                    <a:pt x="5452" y="272"/>
                  </a:lnTo>
                  <a:lnTo>
                    <a:pt x="5434" y="269"/>
                  </a:lnTo>
                  <a:lnTo>
                    <a:pt x="5417" y="268"/>
                  </a:lnTo>
                  <a:lnTo>
                    <a:pt x="445" y="268"/>
                  </a:lnTo>
                  <a:close/>
                  <a:moveTo>
                    <a:pt x="5417" y="887"/>
                  </a:moveTo>
                  <a:lnTo>
                    <a:pt x="445" y="887"/>
                  </a:lnTo>
                  <a:lnTo>
                    <a:pt x="421" y="885"/>
                  </a:lnTo>
                  <a:lnTo>
                    <a:pt x="398" y="884"/>
                  </a:lnTo>
                  <a:lnTo>
                    <a:pt x="376" y="881"/>
                  </a:lnTo>
                  <a:lnTo>
                    <a:pt x="354" y="878"/>
                  </a:lnTo>
                  <a:lnTo>
                    <a:pt x="333" y="872"/>
                  </a:lnTo>
                  <a:lnTo>
                    <a:pt x="313" y="867"/>
                  </a:lnTo>
                  <a:lnTo>
                    <a:pt x="292" y="859"/>
                  </a:lnTo>
                  <a:lnTo>
                    <a:pt x="272" y="851"/>
                  </a:lnTo>
                  <a:lnTo>
                    <a:pt x="252" y="843"/>
                  </a:lnTo>
                  <a:lnTo>
                    <a:pt x="232" y="833"/>
                  </a:lnTo>
                  <a:lnTo>
                    <a:pt x="214" y="822"/>
                  </a:lnTo>
                  <a:lnTo>
                    <a:pt x="196" y="811"/>
                  </a:lnTo>
                  <a:lnTo>
                    <a:pt x="178" y="799"/>
                  </a:lnTo>
                  <a:lnTo>
                    <a:pt x="162" y="785"/>
                  </a:lnTo>
                  <a:lnTo>
                    <a:pt x="146" y="771"/>
                  </a:lnTo>
                  <a:lnTo>
                    <a:pt x="131" y="757"/>
                  </a:lnTo>
                  <a:lnTo>
                    <a:pt x="116" y="741"/>
                  </a:lnTo>
                  <a:lnTo>
                    <a:pt x="102" y="725"/>
                  </a:lnTo>
                  <a:lnTo>
                    <a:pt x="88" y="708"/>
                  </a:lnTo>
                  <a:lnTo>
                    <a:pt x="76" y="691"/>
                  </a:lnTo>
                  <a:lnTo>
                    <a:pt x="65" y="673"/>
                  </a:lnTo>
                  <a:lnTo>
                    <a:pt x="54" y="655"/>
                  </a:lnTo>
                  <a:lnTo>
                    <a:pt x="44" y="635"/>
                  </a:lnTo>
                  <a:lnTo>
                    <a:pt x="36" y="615"/>
                  </a:lnTo>
                  <a:lnTo>
                    <a:pt x="28" y="595"/>
                  </a:lnTo>
                  <a:lnTo>
                    <a:pt x="20" y="574"/>
                  </a:lnTo>
                  <a:lnTo>
                    <a:pt x="15" y="554"/>
                  </a:lnTo>
                  <a:lnTo>
                    <a:pt x="9" y="533"/>
                  </a:lnTo>
                  <a:lnTo>
                    <a:pt x="6" y="511"/>
                  </a:lnTo>
                  <a:lnTo>
                    <a:pt x="3" y="489"/>
                  </a:lnTo>
                  <a:lnTo>
                    <a:pt x="2" y="466"/>
                  </a:lnTo>
                  <a:lnTo>
                    <a:pt x="0" y="444"/>
                  </a:lnTo>
                  <a:lnTo>
                    <a:pt x="2" y="421"/>
                  </a:lnTo>
                  <a:lnTo>
                    <a:pt x="3" y="397"/>
                  </a:lnTo>
                  <a:lnTo>
                    <a:pt x="6" y="375"/>
                  </a:lnTo>
                  <a:lnTo>
                    <a:pt x="9" y="353"/>
                  </a:lnTo>
                  <a:lnTo>
                    <a:pt x="15" y="333"/>
                  </a:lnTo>
                  <a:lnTo>
                    <a:pt x="20" y="312"/>
                  </a:lnTo>
                  <a:lnTo>
                    <a:pt x="28" y="291"/>
                  </a:lnTo>
                  <a:lnTo>
                    <a:pt x="36" y="271"/>
                  </a:lnTo>
                  <a:lnTo>
                    <a:pt x="44" y="251"/>
                  </a:lnTo>
                  <a:lnTo>
                    <a:pt x="54" y="233"/>
                  </a:lnTo>
                  <a:lnTo>
                    <a:pt x="65" y="214"/>
                  </a:lnTo>
                  <a:lnTo>
                    <a:pt x="76" y="195"/>
                  </a:lnTo>
                  <a:lnTo>
                    <a:pt x="88" y="179"/>
                  </a:lnTo>
                  <a:lnTo>
                    <a:pt x="102" y="161"/>
                  </a:lnTo>
                  <a:lnTo>
                    <a:pt x="116" y="146"/>
                  </a:lnTo>
                  <a:lnTo>
                    <a:pt x="131" y="130"/>
                  </a:lnTo>
                  <a:lnTo>
                    <a:pt x="146" y="115"/>
                  </a:lnTo>
                  <a:lnTo>
                    <a:pt x="162" y="102"/>
                  </a:lnTo>
                  <a:lnTo>
                    <a:pt x="178" y="89"/>
                  </a:lnTo>
                  <a:lnTo>
                    <a:pt x="196" y="75"/>
                  </a:lnTo>
                  <a:lnTo>
                    <a:pt x="214" y="64"/>
                  </a:lnTo>
                  <a:lnTo>
                    <a:pt x="232" y="53"/>
                  </a:lnTo>
                  <a:lnTo>
                    <a:pt x="252" y="44"/>
                  </a:lnTo>
                  <a:lnTo>
                    <a:pt x="272" y="35"/>
                  </a:lnTo>
                  <a:lnTo>
                    <a:pt x="292" y="27"/>
                  </a:lnTo>
                  <a:lnTo>
                    <a:pt x="313" y="19"/>
                  </a:lnTo>
                  <a:lnTo>
                    <a:pt x="333" y="14"/>
                  </a:lnTo>
                  <a:lnTo>
                    <a:pt x="354" y="8"/>
                  </a:lnTo>
                  <a:lnTo>
                    <a:pt x="376" y="5"/>
                  </a:lnTo>
                  <a:lnTo>
                    <a:pt x="398" y="2"/>
                  </a:lnTo>
                  <a:lnTo>
                    <a:pt x="421" y="1"/>
                  </a:lnTo>
                  <a:lnTo>
                    <a:pt x="445" y="0"/>
                  </a:lnTo>
                  <a:lnTo>
                    <a:pt x="5417" y="0"/>
                  </a:lnTo>
                  <a:lnTo>
                    <a:pt x="5440" y="1"/>
                  </a:lnTo>
                  <a:lnTo>
                    <a:pt x="5462" y="2"/>
                  </a:lnTo>
                  <a:lnTo>
                    <a:pt x="5484" y="5"/>
                  </a:lnTo>
                  <a:lnTo>
                    <a:pt x="5506" y="8"/>
                  </a:lnTo>
                  <a:lnTo>
                    <a:pt x="5528" y="14"/>
                  </a:lnTo>
                  <a:lnTo>
                    <a:pt x="5549" y="19"/>
                  </a:lnTo>
                  <a:lnTo>
                    <a:pt x="5568" y="27"/>
                  </a:lnTo>
                  <a:lnTo>
                    <a:pt x="5589" y="35"/>
                  </a:lnTo>
                  <a:lnTo>
                    <a:pt x="5609" y="44"/>
                  </a:lnTo>
                  <a:lnTo>
                    <a:pt x="5628" y="53"/>
                  </a:lnTo>
                  <a:lnTo>
                    <a:pt x="5646" y="64"/>
                  </a:lnTo>
                  <a:lnTo>
                    <a:pt x="5664" y="75"/>
                  </a:lnTo>
                  <a:lnTo>
                    <a:pt x="5682" y="89"/>
                  </a:lnTo>
                  <a:lnTo>
                    <a:pt x="5698" y="101"/>
                  </a:lnTo>
                  <a:lnTo>
                    <a:pt x="5715" y="115"/>
                  </a:lnTo>
                  <a:lnTo>
                    <a:pt x="5730" y="129"/>
                  </a:lnTo>
                  <a:lnTo>
                    <a:pt x="5744" y="146"/>
                  </a:lnTo>
                  <a:lnTo>
                    <a:pt x="5759" y="161"/>
                  </a:lnTo>
                  <a:lnTo>
                    <a:pt x="5772" y="178"/>
                  </a:lnTo>
                  <a:lnTo>
                    <a:pt x="5784" y="195"/>
                  </a:lnTo>
                  <a:lnTo>
                    <a:pt x="5796" y="214"/>
                  </a:lnTo>
                  <a:lnTo>
                    <a:pt x="5807" y="231"/>
                  </a:lnTo>
                  <a:lnTo>
                    <a:pt x="5816" y="251"/>
                  </a:lnTo>
                  <a:lnTo>
                    <a:pt x="5826" y="271"/>
                  </a:lnTo>
                  <a:lnTo>
                    <a:pt x="5833" y="291"/>
                  </a:lnTo>
                  <a:lnTo>
                    <a:pt x="5840" y="312"/>
                  </a:lnTo>
                  <a:lnTo>
                    <a:pt x="5847" y="333"/>
                  </a:lnTo>
                  <a:lnTo>
                    <a:pt x="5851" y="353"/>
                  </a:lnTo>
                  <a:lnTo>
                    <a:pt x="5855" y="375"/>
                  </a:lnTo>
                  <a:lnTo>
                    <a:pt x="5858" y="397"/>
                  </a:lnTo>
                  <a:lnTo>
                    <a:pt x="5860" y="421"/>
                  </a:lnTo>
                  <a:lnTo>
                    <a:pt x="5860" y="444"/>
                  </a:lnTo>
                  <a:lnTo>
                    <a:pt x="5860" y="466"/>
                  </a:lnTo>
                  <a:lnTo>
                    <a:pt x="5858" y="489"/>
                  </a:lnTo>
                  <a:lnTo>
                    <a:pt x="5855" y="511"/>
                  </a:lnTo>
                  <a:lnTo>
                    <a:pt x="5851" y="533"/>
                  </a:lnTo>
                  <a:lnTo>
                    <a:pt x="5847" y="554"/>
                  </a:lnTo>
                  <a:lnTo>
                    <a:pt x="5840" y="574"/>
                  </a:lnTo>
                  <a:lnTo>
                    <a:pt x="5833" y="595"/>
                  </a:lnTo>
                  <a:lnTo>
                    <a:pt x="5826" y="615"/>
                  </a:lnTo>
                  <a:lnTo>
                    <a:pt x="5816" y="635"/>
                  </a:lnTo>
                  <a:lnTo>
                    <a:pt x="5807" y="655"/>
                  </a:lnTo>
                  <a:lnTo>
                    <a:pt x="5796" y="673"/>
                  </a:lnTo>
                  <a:lnTo>
                    <a:pt x="5784" y="691"/>
                  </a:lnTo>
                  <a:lnTo>
                    <a:pt x="5772" y="708"/>
                  </a:lnTo>
                  <a:lnTo>
                    <a:pt x="5759" y="725"/>
                  </a:lnTo>
                  <a:lnTo>
                    <a:pt x="5744" y="741"/>
                  </a:lnTo>
                  <a:lnTo>
                    <a:pt x="5730" y="757"/>
                  </a:lnTo>
                  <a:lnTo>
                    <a:pt x="5715" y="771"/>
                  </a:lnTo>
                  <a:lnTo>
                    <a:pt x="5698" y="785"/>
                  </a:lnTo>
                  <a:lnTo>
                    <a:pt x="5682" y="799"/>
                  </a:lnTo>
                  <a:lnTo>
                    <a:pt x="5664" y="811"/>
                  </a:lnTo>
                  <a:lnTo>
                    <a:pt x="5646" y="822"/>
                  </a:lnTo>
                  <a:lnTo>
                    <a:pt x="5628" y="833"/>
                  </a:lnTo>
                  <a:lnTo>
                    <a:pt x="5609" y="843"/>
                  </a:lnTo>
                  <a:lnTo>
                    <a:pt x="5589" y="851"/>
                  </a:lnTo>
                  <a:lnTo>
                    <a:pt x="5568" y="859"/>
                  </a:lnTo>
                  <a:lnTo>
                    <a:pt x="5549" y="867"/>
                  </a:lnTo>
                  <a:lnTo>
                    <a:pt x="5528" y="872"/>
                  </a:lnTo>
                  <a:lnTo>
                    <a:pt x="5506" y="878"/>
                  </a:lnTo>
                  <a:lnTo>
                    <a:pt x="5484" y="881"/>
                  </a:lnTo>
                  <a:lnTo>
                    <a:pt x="5462" y="884"/>
                  </a:lnTo>
                  <a:lnTo>
                    <a:pt x="5440" y="885"/>
                  </a:lnTo>
                  <a:lnTo>
                    <a:pt x="5417" y="88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1" name="Freeform 14"/>
            <p:cNvSpPr/>
            <p:nvPr/>
          </p:nvSpPr>
          <p:spPr bwMode="auto">
            <a:xfrm>
              <a:off x="6321189" y="258375"/>
              <a:ext cx="849424" cy="1654850"/>
            </a:xfrm>
            <a:custGeom>
              <a:avLst/>
              <a:gdLst>
                <a:gd name="T0" fmla="*/ 1299 w 4167"/>
                <a:gd name="T1" fmla="*/ 8125 h 8125"/>
                <a:gd name="T2" fmla="*/ 0 w 4167"/>
                <a:gd name="T3" fmla="*/ 8125 h 8125"/>
                <a:gd name="T4" fmla="*/ 2868 w 4167"/>
                <a:gd name="T5" fmla="*/ 0 h 8125"/>
                <a:gd name="T6" fmla="*/ 4167 w 4167"/>
                <a:gd name="T7" fmla="*/ 0 h 8125"/>
                <a:gd name="T8" fmla="*/ 1299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1299" y="8125"/>
                  </a:moveTo>
                  <a:lnTo>
                    <a:pt x="0" y="8125"/>
                  </a:lnTo>
                  <a:lnTo>
                    <a:pt x="2868" y="0"/>
                  </a:lnTo>
                  <a:lnTo>
                    <a:pt x="4167" y="0"/>
                  </a:lnTo>
                  <a:lnTo>
                    <a:pt x="1299" y="8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15"/>
            <p:cNvSpPr/>
            <p:nvPr/>
          </p:nvSpPr>
          <p:spPr bwMode="auto">
            <a:xfrm>
              <a:off x="5791979" y="258375"/>
              <a:ext cx="849424" cy="1654850"/>
            </a:xfrm>
            <a:custGeom>
              <a:avLst/>
              <a:gdLst>
                <a:gd name="T0" fmla="*/ 1299 w 4167"/>
                <a:gd name="T1" fmla="*/ 8125 h 8125"/>
                <a:gd name="T2" fmla="*/ 0 w 4167"/>
                <a:gd name="T3" fmla="*/ 8125 h 8125"/>
                <a:gd name="T4" fmla="*/ 2868 w 4167"/>
                <a:gd name="T5" fmla="*/ 0 h 8125"/>
                <a:gd name="T6" fmla="*/ 4167 w 4167"/>
                <a:gd name="T7" fmla="*/ 0 h 8125"/>
                <a:gd name="T8" fmla="*/ 1299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1299" y="8125"/>
                  </a:moveTo>
                  <a:lnTo>
                    <a:pt x="0" y="8125"/>
                  </a:lnTo>
                  <a:lnTo>
                    <a:pt x="2868" y="0"/>
                  </a:lnTo>
                  <a:lnTo>
                    <a:pt x="4167" y="0"/>
                  </a:lnTo>
                  <a:lnTo>
                    <a:pt x="1299" y="8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3" name="Freeform 16"/>
            <p:cNvSpPr/>
            <p:nvPr/>
          </p:nvSpPr>
          <p:spPr bwMode="auto">
            <a:xfrm>
              <a:off x="6057195" y="258375"/>
              <a:ext cx="848203" cy="1654850"/>
            </a:xfrm>
            <a:custGeom>
              <a:avLst/>
              <a:gdLst>
                <a:gd name="T0" fmla="*/ 1299 w 4167"/>
                <a:gd name="T1" fmla="*/ 8125 h 8125"/>
                <a:gd name="T2" fmla="*/ 0 w 4167"/>
                <a:gd name="T3" fmla="*/ 8125 h 8125"/>
                <a:gd name="T4" fmla="*/ 2868 w 4167"/>
                <a:gd name="T5" fmla="*/ 0 h 8125"/>
                <a:gd name="T6" fmla="*/ 4167 w 4167"/>
                <a:gd name="T7" fmla="*/ 0 h 8125"/>
                <a:gd name="T8" fmla="*/ 1299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1299" y="8125"/>
                  </a:moveTo>
                  <a:lnTo>
                    <a:pt x="0" y="8125"/>
                  </a:lnTo>
                  <a:lnTo>
                    <a:pt x="2868" y="0"/>
                  </a:lnTo>
                  <a:lnTo>
                    <a:pt x="4167" y="0"/>
                  </a:lnTo>
                  <a:lnTo>
                    <a:pt x="1299" y="8125"/>
                  </a:lnTo>
                  <a:close/>
                </a:path>
              </a:pathLst>
            </a:custGeom>
            <a:solidFill>
              <a:srgbClr val="97D1C5"/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4" name="Freeform 19"/>
            <p:cNvSpPr/>
            <p:nvPr/>
          </p:nvSpPr>
          <p:spPr bwMode="auto">
            <a:xfrm>
              <a:off x="5206548" y="258375"/>
              <a:ext cx="849424" cy="1654850"/>
            </a:xfrm>
            <a:custGeom>
              <a:avLst/>
              <a:gdLst>
                <a:gd name="T0" fmla="*/ 4167 w 4167"/>
                <a:gd name="T1" fmla="*/ 8125 h 8125"/>
                <a:gd name="T2" fmla="*/ 2868 w 4167"/>
                <a:gd name="T3" fmla="*/ 8125 h 8125"/>
                <a:gd name="T4" fmla="*/ 0 w 4167"/>
                <a:gd name="T5" fmla="*/ 0 h 8125"/>
                <a:gd name="T6" fmla="*/ 1299 w 4167"/>
                <a:gd name="T7" fmla="*/ 0 h 8125"/>
                <a:gd name="T8" fmla="*/ 4167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4167" y="8125"/>
                  </a:moveTo>
                  <a:lnTo>
                    <a:pt x="2868" y="8125"/>
                  </a:lnTo>
                  <a:lnTo>
                    <a:pt x="0" y="0"/>
                  </a:lnTo>
                  <a:lnTo>
                    <a:pt x="1299" y="0"/>
                  </a:lnTo>
                  <a:lnTo>
                    <a:pt x="4167" y="8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5" name="Freeform 20"/>
            <p:cNvSpPr/>
            <p:nvPr/>
          </p:nvSpPr>
          <p:spPr bwMode="auto">
            <a:xfrm>
              <a:off x="5735758" y="258375"/>
              <a:ext cx="849424" cy="1654850"/>
            </a:xfrm>
            <a:custGeom>
              <a:avLst/>
              <a:gdLst>
                <a:gd name="T0" fmla="*/ 4167 w 4167"/>
                <a:gd name="T1" fmla="*/ 8125 h 8125"/>
                <a:gd name="T2" fmla="*/ 2868 w 4167"/>
                <a:gd name="T3" fmla="*/ 8125 h 8125"/>
                <a:gd name="T4" fmla="*/ 0 w 4167"/>
                <a:gd name="T5" fmla="*/ 0 h 8125"/>
                <a:gd name="T6" fmla="*/ 1299 w 4167"/>
                <a:gd name="T7" fmla="*/ 0 h 8125"/>
                <a:gd name="T8" fmla="*/ 4167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4167" y="8125"/>
                  </a:moveTo>
                  <a:lnTo>
                    <a:pt x="2868" y="8125"/>
                  </a:lnTo>
                  <a:lnTo>
                    <a:pt x="0" y="0"/>
                  </a:lnTo>
                  <a:lnTo>
                    <a:pt x="1299" y="0"/>
                  </a:lnTo>
                  <a:lnTo>
                    <a:pt x="4167" y="8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368300" dist="63500" sx="53000" sy="53000" algn="ctr" rotWithShape="0">
                <a:srgbClr val="000000">
                  <a:alpha val="64000"/>
                </a:srgbClr>
              </a:outerShdw>
            </a:effectLst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cs typeface="+mn-ea"/>
                <a:sym typeface="+mn-lt"/>
              </a:endParaRPr>
            </a:p>
          </p:txBody>
        </p:sp>
        <p:sp>
          <p:nvSpPr>
            <p:cNvPr id="16" name="Freeform 21"/>
            <p:cNvSpPr/>
            <p:nvPr/>
          </p:nvSpPr>
          <p:spPr bwMode="auto">
            <a:xfrm>
              <a:off x="5471764" y="258375"/>
              <a:ext cx="848203" cy="1654850"/>
            </a:xfrm>
            <a:custGeom>
              <a:avLst/>
              <a:gdLst>
                <a:gd name="T0" fmla="*/ 4167 w 4167"/>
                <a:gd name="T1" fmla="*/ 8125 h 8125"/>
                <a:gd name="T2" fmla="*/ 2868 w 4167"/>
                <a:gd name="T3" fmla="*/ 8125 h 8125"/>
                <a:gd name="T4" fmla="*/ 0 w 4167"/>
                <a:gd name="T5" fmla="*/ 0 h 8125"/>
                <a:gd name="T6" fmla="*/ 1299 w 4167"/>
                <a:gd name="T7" fmla="*/ 0 h 8125"/>
                <a:gd name="T8" fmla="*/ 4167 w 4167"/>
                <a:gd name="T9" fmla="*/ 8125 h 8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7" h="8125">
                  <a:moveTo>
                    <a:pt x="4167" y="8125"/>
                  </a:moveTo>
                  <a:lnTo>
                    <a:pt x="2868" y="8125"/>
                  </a:lnTo>
                  <a:lnTo>
                    <a:pt x="0" y="0"/>
                  </a:lnTo>
                  <a:lnTo>
                    <a:pt x="1299" y="0"/>
                  </a:lnTo>
                  <a:lnTo>
                    <a:pt x="4167" y="8125"/>
                  </a:lnTo>
                  <a:close/>
                </a:path>
              </a:pathLst>
            </a:custGeom>
            <a:solidFill>
              <a:srgbClr val="3489CC"/>
            </a:solidFill>
            <a:ln>
              <a:noFill/>
            </a:ln>
          </p:spPr>
          <p:txBody>
            <a:bodyPr vert="horz" wrap="square" lIns="97385" tIns="48693" rIns="97385" bIns="48693" numCol="1" anchor="t" anchorCtr="0" compatLnSpc="1"/>
            <a:lstStyle/>
            <a:p>
              <a:endParaRPr lang="ru-RU" sz="191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34692" y="3014444"/>
            <a:ext cx="4120039" cy="1133632"/>
            <a:chOff x="4613991" y="2765848"/>
            <a:chExt cx="4120039" cy="1133632"/>
          </a:xfrm>
        </p:grpSpPr>
        <p:sp>
          <p:nvSpPr>
            <p:cNvPr id="6" name="矩形 5"/>
            <p:cNvSpPr/>
            <p:nvPr/>
          </p:nvSpPr>
          <p:spPr>
            <a:xfrm>
              <a:off x="5185158" y="3476031"/>
              <a:ext cx="2959403" cy="423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 flipH="1">
              <a:off x="4613991" y="2765848"/>
              <a:ext cx="4120039" cy="6463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03.</a:t>
              </a:r>
              <a:r>
                <a:rPr lang="zh-CN" alt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设计内容与展示</a:t>
              </a:r>
            </a:p>
          </p:txBody>
        </p:sp>
      </p:grpSp>
      <p:cxnSp>
        <p:nvCxnSpPr>
          <p:cNvPr id="21" name="直接连接符 20"/>
          <p:cNvCxnSpPr/>
          <p:nvPr/>
        </p:nvCxnSpPr>
        <p:spPr>
          <a:xfrm flipH="1">
            <a:off x="8924544" y="-36576"/>
            <a:ext cx="1877568" cy="1877568"/>
          </a:xfrm>
          <a:prstGeom prst="line">
            <a:avLst/>
          </a:prstGeom>
          <a:ln>
            <a:solidFill>
              <a:srgbClr val="97D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611097" y="4954843"/>
            <a:ext cx="1877568" cy="1877568"/>
          </a:xfrm>
          <a:prstGeom prst="line">
            <a:avLst/>
          </a:prstGeom>
          <a:ln>
            <a:solidFill>
              <a:srgbClr val="97D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688025" y="3669849"/>
            <a:ext cx="1877568" cy="1877568"/>
          </a:xfrm>
          <a:prstGeom prst="line">
            <a:avLst/>
          </a:prstGeom>
          <a:ln>
            <a:solidFill>
              <a:srgbClr val="97D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8770689" y="1136876"/>
            <a:ext cx="1877568" cy="1877568"/>
          </a:xfrm>
          <a:prstGeom prst="line">
            <a:avLst/>
          </a:prstGeom>
          <a:ln>
            <a:solidFill>
              <a:srgbClr val="97D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5CB5FDC-D88C-4EC6-ABAD-54A9E238D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04" y="1410992"/>
            <a:ext cx="11105592" cy="432121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8EFACDF-CDA4-4DA5-BC4D-CC930AA61B3C}"/>
              </a:ext>
            </a:extLst>
          </p:cNvPr>
          <p:cNvSpPr/>
          <p:nvPr/>
        </p:nvSpPr>
        <p:spPr>
          <a:xfrm>
            <a:off x="543204" y="463164"/>
            <a:ext cx="11105592" cy="542449"/>
          </a:xfrm>
          <a:prstGeom prst="rect">
            <a:avLst/>
          </a:prstGeom>
          <a:solidFill>
            <a:srgbClr val="97D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系统</a:t>
            </a:r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E-R</a:t>
            </a:r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图展示</a:t>
            </a:r>
          </a:p>
        </p:txBody>
      </p:sp>
    </p:spTree>
    <p:extLst>
      <p:ext uri="{BB962C8B-B14F-4D97-AF65-F5344CB8AC3E}">
        <p14:creationId xmlns:p14="http://schemas.microsoft.com/office/powerpoint/2010/main" val="180279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EFACDF-CDA4-4DA5-BC4D-CC930AA61B3C}"/>
              </a:ext>
            </a:extLst>
          </p:cNvPr>
          <p:cNvSpPr/>
          <p:nvPr/>
        </p:nvSpPr>
        <p:spPr>
          <a:xfrm>
            <a:off x="543204" y="463164"/>
            <a:ext cx="11105592" cy="542449"/>
          </a:xfrm>
          <a:prstGeom prst="rect">
            <a:avLst/>
          </a:prstGeom>
          <a:solidFill>
            <a:srgbClr val="97D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系统功能图展示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B526C6-A3B3-47DC-8E8E-95ECA3CF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53" y="1563330"/>
            <a:ext cx="10786143" cy="405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93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nsyul0nl">
      <a:majorFont>
        <a:latin typeface="造字工房悦黑体验版纤细体 Regular"/>
        <a:ea typeface="造字工房悦黑体验版纤细体 Regular"/>
        <a:cs typeface=""/>
      </a:majorFont>
      <a:minorFont>
        <a:latin typeface="造字工房悦黑体验版纤细体 Regular"/>
        <a:ea typeface="造字工房悦黑体验版纤细体 Regula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syul0nl">
      <a:majorFont>
        <a:latin typeface="造字工房悦黑体验版纤细体 Regular"/>
        <a:ea typeface="造字工房悦黑体验版纤细体 Regular"/>
        <a:cs typeface=""/>
      </a:majorFont>
      <a:minorFont>
        <a:latin typeface="造字工房悦黑体验版纤细体 Regular"/>
        <a:ea typeface="造字工房悦黑体验版纤细体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460</Words>
  <Application>Microsoft Office PowerPoint</Application>
  <PresentationFormat>宽屏</PresentationFormat>
  <Paragraphs>61</Paragraphs>
  <Slides>29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-apple-system</vt:lpstr>
      <vt:lpstr>等线</vt:lpstr>
      <vt:lpstr>等线 Light</vt:lpstr>
      <vt:lpstr>汉真广标</vt:lpstr>
      <vt:lpstr>微软雅黑</vt:lpstr>
      <vt:lpstr>造字工房悦黑体验版纤细体 Regular</vt:lpstr>
      <vt:lpstr>Arial</vt:lpstr>
      <vt:lpstr>第一PPT，www.1ppt.com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hy</cp:lastModifiedBy>
  <cp:revision>58</cp:revision>
  <dcterms:created xsi:type="dcterms:W3CDTF">2017-08-18T03:02:00Z</dcterms:created>
  <dcterms:modified xsi:type="dcterms:W3CDTF">2024-01-03T10:48:26Z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BB8903793A1A4450A2E95878DCFD1BE0_12</vt:lpwstr>
  </property>
  <property fmtid="{D5CDD505-2E9C-101B-9397-08002B2CF9AE}" pid="3" name="KSOProductBuildVer">
    <vt:lpwstr>2052-12.1.0.15374</vt:lpwstr>
  </property>
</Properties>
</file>