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56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7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32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14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9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65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654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747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739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10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48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90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30587" r="31663"/>
          <a:stretch/>
        </p:blipFill>
        <p:spPr>
          <a:xfrm>
            <a:off x="4367545" y="2554638"/>
            <a:ext cx="1216048" cy="2577077"/>
          </a:xfrm>
          <a:prstGeom prst="rect">
            <a:avLst/>
          </a:prstGeom>
        </p:spPr>
      </p:pic>
      <p:sp>
        <p:nvSpPr>
          <p:cNvPr id="4" name="云形 3"/>
          <p:cNvSpPr/>
          <p:nvPr/>
        </p:nvSpPr>
        <p:spPr>
          <a:xfrm>
            <a:off x="261598" y="391717"/>
            <a:ext cx="3391927" cy="2004809"/>
          </a:xfrm>
          <a:prstGeom prst="cloud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Hei"/>
                <a:ea typeface="Hei"/>
                <a:cs typeface="Hei"/>
              </a:rPr>
              <a:t>云存储服务</a:t>
            </a:r>
            <a:endParaRPr kumimoji="1" lang="zh-CN" altLang="en-US" dirty="0">
              <a:latin typeface="Hei"/>
              <a:ea typeface="Hei"/>
              <a:cs typeface="Hei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 flipH="1" flipV="1">
            <a:off x="3238123" y="1849921"/>
            <a:ext cx="1304687" cy="892646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238123" y="2146750"/>
            <a:ext cx="1980029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应用依赖于云存储服务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054" y="5131715"/>
            <a:ext cx="966052" cy="966052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504191" y="626465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dirty="0" smtClean="0">
                <a:latin typeface="Hei"/>
                <a:ea typeface="Hei"/>
                <a:cs typeface="Hei"/>
              </a:rPr>
              <a:t>用户</a:t>
            </a:r>
            <a:endParaRPr kumimoji="1" lang="zh-CN" altLang="en-US" sz="2000" dirty="0">
              <a:latin typeface="Hei"/>
              <a:ea typeface="Hei"/>
              <a:cs typeface="He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2810" y="3735186"/>
            <a:ext cx="920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 smtClean="0">
                <a:latin typeface="Hei"/>
                <a:ea typeface="Hei"/>
                <a:cs typeface="Hei"/>
              </a:rPr>
              <a:t>应用</a:t>
            </a:r>
            <a:endParaRPr kumimoji="1" lang="zh-CN" altLang="en-US" sz="1200" b="1" dirty="0">
              <a:latin typeface="Hei"/>
              <a:ea typeface="Hei"/>
              <a:cs typeface="Hei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791" y="3298707"/>
            <a:ext cx="418287" cy="418287"/>
          </a:xfrm>
          <a:prstGeom prst="rect">
            <a:avLst/>
          </a:prstGeom>
        </p:spPr>
      </p:pic>
      <p:cxnSp>
        <p:nvCxnSpPr>
          <p:cNvPr id="31" name="直线箭头连接符 30"/>
          <p:cNvCxnSpPr>
            <a:stCxn id="2" idx="1"/>
          </p:cNvCxnSpPr>
          <p:nvPr/>
        </p:nvCxnSpPr>
        <p:spPr>
          <a:xfrm flipH="1" flipV="1">
            <a:off x="5495276" y="4545927"/>
            <a:ext cx="1882778" cy="1068814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598" y="4261983"/>
            <a:ext cx="2002674" cy="2002674"/>
          </a:xfrm>
          <a:prstGeom prst="rect">
            <a:avLst/>
          </a:prstGeom>
        </p:spPr>
      </p:pic>
      <p:cxnSp>
        <p:nvCxnSpPr>
          <p:cNvPr id="34" name="直线箭头连接符 33"/>
          <p:cNvCxnSpPr>
            <a:stCxn id="32" idx="3"/>
            <a:endCxn id="5" idx="1"/>
          </p:cNvCxnSpPr>
          <p:nvPr/>
        </p:nvCxnSpPr>
        <p:spPr>
          <a:xfrm flipV="1">
            <a:off x="2264272" y="3843177"/>
            <a:ext cx="2103273" cy="1420143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977617" y="4599046"/>
            <a:ext cx="2339102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Hei"/>
                <a:ea typeface="Hei"/>
                <a:cs typeface="Hei"/>
              </a:rPr>
              <a:t>开发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基于云存储服务的应用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402131" y="46880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使用应用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64258" y="623501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dirty="0" smtClean="0">
                <a:latin typeface="Hei"/>
                <a:ea typeface="Hei"/>
                <a:cs typeface="Hei"/>
              </a:rPr>
              <a:t>开发者</a:t>
            </a:r>
            <a:endParaRPr kumimoji="1" lang="zh-CN" altLang="en-US" sz="2000" dirty="0">
              <a:latin typeface="Hei"/>
              <a:ea typeface="Hei"/>
              <a:cs typeface="Hei"/>
            </a:endParaRPr>
          </a:p>
        </p:txBody>
      </p:sp>
      <p:cxnSp>
        <p:nvCxnSpPr>
          <p:cNvPr id="41" name="直线箭头连接符 40"/>
          <p:cNvCxnSpPr>
            <a:stCxn id="2" idx="0"/>
            <a:endCxn id="4" idx="0"/>
          </p:cNvCxnSpPr>
          <p:nvPr/>
        </p:nvCxnSpPr>
        <p:spPr>
          <a:xfrm rot="16200000" flipV="1">
            <a:off x="3887093" y="1157728"/>
            <a:ext cx="3737593" cy="4210382"/>
          </a:xfrm>
          <a:prstGeom prst="curvedConnector2">
            <a:avLst/>
          </a:prstGeom>
          <a:ln w="28575" cmpd="sng">
            <a:prstDash val="dash"/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83593" y="2434790"/>
            <a:ext cx="233910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不知不觉中感受云存储服务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</p:spTree>
    <p:extLst>
      <p:ext uri="{BB962C8B-B14F-4D97-AF65-F5344CB8AC3E}">
        <p14:creationId xmlns:p14="http://schemas.microsoft.com/office/powerpoint/2010/main" val="46300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12</Words>
  <Application>Microsoft Macintosh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上海七牛信息技术有限公司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桂华 吕</dc:creator>
  <cp:lastModifiedBy>桂华 吕</cp:lastModifiedBy>
  <cp:revision>18</cp:revision>
  <dcterms:created xsi:type="dcterms:W3CDTF">2013-11-26T03:39:14Z</dcterms:created>
  <dcterms:modified xsi:type="dcterms:W3CDTF">2013-11-27T14:20:35Z</dcterms:modified>
</cp:coreProperties>
</file>