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012792" y="1572882"/>
            <a:ext cx="3809228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1200" y="1945969"/>
            <a:ext cx="2717280" cy="139561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844" y="2009027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6" y="1789292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</p:cNvCxnSpPr>
          <p:nvPr/>
        </p:nvCxnSpPr>
        <p:spPr>
          <a:xfrm flipV="1">
            <a:off x="5012792" y="3518680"/>
            <a:ext cx="796542" cy="1010149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659840" y="3340101"/>
            <a:ext cx="1692937" cy="1494647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37171" y="26437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9334" y="32109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31312" y="4005609"/>
            <a:ext cx="326772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使用业务服务器返回的上传和下载凭证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99041" y="3661825"/>
            <a:ext cx="180049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客户端向业务服务器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申请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上传和下载凭证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658088" y="2397586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  <p:cxnSp>
        <p:nvCxnSpPr>
          <p:cNvPr id="20" name="直线箭头连接符 19"/>
          <p:cNvCxnSpPr>
            <a:stCxn id="4" idx="0"/>
            <a:endCxn id="10" idx="2"/>
          </p:cNvCxnSpPr>
          <p:nvPr/>
        </p:nvCxnSpPr>
        <p:spPr>
          <a:xfrm flipV="1">
            <a:off x="3016216" y="2617354"/>
            <a:ext cx="1996576" cy="2642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8138" y="1942331"/>
            <a:ext cx="200922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为业务服务器提供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生成凭证需要的</a:t>
            </a:r>
            <a:r>
              <a:rPr kumimoji="1" lang="en-US" altLang="zh-CN" sz="1400" dirty="0" smtClean="0">
                <a:latin typeface="Hei"/>
                <a:ea typeface="Hei"/>
                <a:cs typeface="Hei"/>
              </a:rPr>
              <a:t>AK/SK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6368010" y="3671080"/>
            <a:ext cx="523673" cy="1046809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60159" y="3923435"/>
            <a:ext cx="200930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返回使用</a:t>
            </a:r>
            <a:r>
              <a:rPr kumimoji="1" lang="en-US" altLang="zh-CN" sz="1400" dirty="0" smtClean="0">
                <a:latin typeface="Hei"/>
                <a:ea typeface="Hei"/>
                <a:cs typeface="Hei"/>
              </a:rPr>
              <a:t>AK/SK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生成的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上传和下载凭证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29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14</cp:revision>
  <dcterms:created xsi:type="dcterms:W3CDTF">2013-11-26T03:39:14Z</dcterms:created>
  <dcterms:modified xsi:type="dcterms:W3CDTF">2013-11-27T14:18:25Z</dcterms:modified>
</cp:coreProperties>
</file>