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5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3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9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4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9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8425-6142-5542-A55B-2E6ECEFE6DA0}" type="datetimeFigureOut">
              <a:rPr kumimoji="1" lang="zh-CN" altLang="en-US" smtClean="0"/>
              <a:t>13-11-27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90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644770" y="1572882"/>
            <a:ext cx="4177250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5177" y="4528829"/>
            <a:ext cx="4695229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" name="云形 3"/>
          <p:cNvSpPr/>
          <p:nvPr/>
        </p:nvSpPr>
        <p:spPr>
          <a:xfrm>
            <a:off x="303463" y="1614949"/>
            <a:ext cx="3391927" cy="200480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866" y="5010724"/>
            <a:ext cx="1040904" cy="91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7" y="2068038"/>
            <a:ext cx="1224136" cy="1224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59" y="1848303"/>
            <a:ext cx="854486" cy="854486"/>
          </a:xfrm>
          <a:prstGeom prst="rect">
            <a:avLst/>
          </a:prstGeom>
        </p:spPr>
      </p:pic>
      <p:cxnSp>
        <p:nvCxnSpPr>
          <p:cNvPr id="13" name="直线箭头连接符 12"/>
          <p:cNvCxnSpPr>
            <a:stCxn id="8" idx="0"/>
            <a:endCxn id="10" idx="4"/>
          </p:cNvCxnSpPr>
          <p:nvPr/>
        </p:nvCxnSpPr>
        <p:spPr>
          <a:xfrm flipV="1">
            <a:off x="5012792" y="3661825"/>
            <a:ext cx="1720603" cy="867004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1"/>
            <a:endCxn id="4" idx="1"/>
          </p:cNvCxnSpPr>
          <p:nvPr/>
        </p:nvCxnSpPr>
        <p:spPr>
          <a:xfrm flipH="1" flipV="1">
            <a:off x="1999427" y="3617623"/>
            <a:ext cx="1353350" cy="1217125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2"/>
            <a:endCxn id="4" idx="0"/>
          </p:cNvCxnSpPr>
          <p:nvPr/>
        </p:nvCxnSpPr>
        <p:spPr>
          <a:xfrm flipH="1">
            <a:off x="3692563" y="2617354"/>
            <a:ext cx="952207" cy="0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78884" y="27027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业务数据库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1047" y="32699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业务服务器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9917" y="60471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桌面客户端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2422" y="5930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移动客户端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44220" y="422105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上传下载存储内容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22916" y="404229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获取元数据和授权信息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29419" y="1967769"/>
            <a:ext cx="144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管理和回调通知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8" name="直线箭头连接符 12"/>
          <p:cNvCxnSpPr/>
          <p:nvPr/>
        </p:nvCxnSpPr>
        <p:spPr>
          <a:xfrm flipV="1">
            <a:off x="6499801" y="2456597"/>
            <a:ext cx="860605" cy="246193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8721"/>
          <a:stretch/>
        </p:blipFill>
        <p:spPr>
          <a:xfrm>
            <a:off x="5099321" y="4822813"/>
            <a:ext cx="1341338" cy="12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644770" y="1572882"/>
            <a:ext cx="4177250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5177" y="4528829"/>
            <a:ext cx="4695229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" name="云形 3"/>
          <p:cNvSpPr/>
          <p:nvPr/>
        </p:nvSpPr>
        <p:spPr>
          <a:xfrm>
            <a:off x="303463" y="1614949"/>
            <a:ext cx="3391927" cy="200480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866" y="5010724"/>
            <a:ext cx="1040904" cy="91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7" y="2068038"/>
            <a:ext cx="1224136" cy="1224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59" y="1848303"/>
            <a:ext cx="854486" cy="854486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 flipV="1">
            <a:off x="4650050" y="3653715"/>
            <a:ext cx="1720603" cy="867004"/>
          </a:xfrm>
          <a:prstGeom prst="straightConnector1">
            <a:avLst/>
          </a:prstGeom>
          <a:ln w="28575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2299738" y="3577692"/>
            <a:ext cx="1262684" cy="1166102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78884" y="27027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业务数据库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1047" y="32699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业务服务器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9917" y="60471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桌面客户端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2422" y="5930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移动客户端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33866" y="3564366"/>
            <a:ext cx="1457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3.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使用上传凭证</a:t>
            </a:r>
            <a:endParaRPr kumimoji="1" lang="en-US" altLang="zh-CN" sz="1400" dirty="0" smtClean="0">
              <a:latin typeface="Hei"/>
              <a:ea typeface="Hei"/>
              <a:cs typeface="Hei"/>
            </a:endParaRPr>
          </a:p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上传文件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01317" y="3731579"/>
            <a:ext cx="1457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2.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返回上传凭证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8" name="直线箭头连接符 12"/>
          <p:cNvCxnSpPr/>
          <p:nvPr/>
        </p:nvCxnSpPr>
        <p:spPr>
          <a:xfrm flipV="1">
            <a:off x="6499801" y="2456597"/>
            <a:ext cx="860605" cy="246193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8721"/>
          <a:stretch/>
        </p:blipFill>
        <p:spPr>
          <a:xfrm>
            <a:off x="5099321" y="4822813"/>
            <a:ext cx="1341338" cy="1224357"/>
          </a:xfrm>
          <a:prstGeom prst="rect">
            <a:avLst/>
          </a:prstGeom>
        </p:spPr>
      </p:pic>
      <p:cxnSp>
        <p:nvCxnSpPr>
          <p:cNvPr id="20" name="直线箭头连接符 19"/>
          <p:cNvCxnSpPr/>
          <p:nvPr/>
        </p:nvCxnSpPr>
        <p:spPr>
          <a:xfrm flipV="1">
            <a:off x="5012792" y="3666217"/>
            <a:ext cx="1720603" cy="867004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31137" y="4067293"/>
            <a:ext cx="1457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1. 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申请上传授权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26" name="直线箭头连接符 25"/>
          <p:cNvCxnSpPr>
            <a:endCxn id="8" idx="1"/>
          </p:cNvCxnSpPr>
          <p:nvPr/>
        </p:nvCxnSpPr>
        <p:spPr>
          <a:xfrm>
            <a:off x="2039589" y="3653715"/>
            <a:ext cx="1313188" cy="1181033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208065" y="4156846"/>
            <a:ext cx="1457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4.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返回上传结果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95625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644770" y="1572882"/>
            <a:ext cx="4177250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5177" y="4528829"/>
            <a:ext cx="4695229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" name="云形 3"/>
          <p:cNvSpPr/>
          <p:nvPr/>
        </p:nvSpPr>
        <p:spPr>
          <a:xfrm>
            <a:off x="303463" y="1614949"/>
            <a:ext cx="3391927" cy="200480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866" y="5010724"/>
            <a:ext cx="1040904" cy="91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7" y="2068038"/>
            <a:ext cx="1224136" cy="1224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59" y="1848303"/>
            <a:ext cx="854486" cy="854486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 flipV="1">
            <a:off x="4650050" y="3653715"/>
            <a:ext cx="1720603" cy="867004"/>
          </a:xfrm>
          <a:prstGeom prst="straightConnector1">
            <a:avLst/>
          </a:prstGeom>
          <a:ln w="28575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2299738" y="3577692"/>
            <a:ext cx="1262684" cy="1166102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78884" y="27027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业务数据库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1047" y="32699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业务服务器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9917" y="60471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桌面客户端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2422" y="5930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移动客户端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33866" y="3564366"/>
            <a:ext cx="1457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3.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使用上传凭证</a:t>
            </a:r>
            <a:endParaRPr kumimoji="1" lang="en-US" altLang="zh-CN" sz="1400" dirty="0" smtClean="0">
              <a:latin typeface="Hei"/>
              <a:ea typeface="Hei"/>
              <a:cs typeface="Hei"/>
            </a:endParaRPr>
          </a:p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上传文件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01317" y="3731579"/>
            <a:ext cx="1457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2.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返回上传凭证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8" name="直线箭头连接符 12"/>
          <p:cNvCxnSpPr/>
          <p:nvPr/>
        </p:nvCxnSpPr>
        <p:spPr>
          <a:xfrm flipV="1">
            <a:off x="6499801" y="2456597"/>
            <a:ext cx="860605" cy="246193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8721"/>
          <a:stretch/>
        </p:blipFill>
        <p:spPr>
          <a:xfrm>
            <a:off x="5099321" y="4822813"/>
            <a:ext cx="1341338" cy="1224357"/>
          </a:xfrm>
          <a:prstGeom prst="rect">
            <a:avLst/>
          </a:prstGeom>
        </p:spPr>
      </p:pic>
      <p:cxnSp>
        <p:nvCxnSpPr>
          <p:cNvPr id="20" name="直线箭头连接符 19"/>
          <p:cNvCxnSpPr/>
          <p:nvPr/>
        </p:nvCxnSpPr>
        <p:spPr>
          <a:xfrm flipV="1">
            <a:off x="5012792" y="3666217"/>
            <a:ext cx="1720603" cy="867004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31137" y="4067293"/>
            <a:ext cx="1457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1. 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申请上传授权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26" name="直线箭头连接符 25"/>
          <p:cNvCxnSpPr>
            <a:endCxn id="8" idx="1"/>
          </p:cNvCxnSpPr>
          <p:nvPr/>
        </p:nvCxnSpPr>
        <p:spPr>
          <a:xfrm>
            <a:off x="2039589" y="3653715"/>
            <a:ext cx="1313188" cy="1181033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208065" y="4156846"/>
            <a:ext cx="1457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6.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返回上传结果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3562422" y="2915442"/>
            <a:ext cx="1163798" cy="0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3603866" y="2229960"/>
            <a:ext cx="1190541" cy="0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695390" y="1869315"/>
            <a:ext cx="1100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4.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发起回调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496786" y="2948037"/>
            <a:ext cx="145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5.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返回回调结果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289011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63</Words>
  <Application>Microsoft Macintosh PowerPoint</Application>
  <PresentationFormat>全屏显示(4:3)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桂华 吕</cp:lastModifiedBy>
  <cp:revision>13</cp:revision>
  <dcterms:created xsi:type="dcterms:W3CDTF">2013-11-26T03:39:14Z</dcterms:created>
  <dcterms:modified xsi:type="dcterms:W3CDTF">2013-11-27T13:15:17Z</dcterms:modified>
</cp:coreProperties>
</file>