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21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510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5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90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01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9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53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54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20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02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57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0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462BC-D5ED-ED49-A31D-F580862E2795}" type="datetimeFigureOut">
              <a:rPr kumimoji="1" lang="zh-CN" altLang="en-US" smtClean="0"/>
              <a:t>13-11-12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E4104-C4EB-DF43-8F73-4C6689DA5A1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077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准备 3"/>
          <p:cNvSpPr/>
          <p:nvPr/>
        </p:nvSpPr>
        <p:spPr>
          <a:xfrm>
            <a:off x="3593323" y="272804"/>
            <a:ext cx="954663" cy="425478"/>
          </a:xfrm>
          <a:prstGeom prst="flowChartPreparation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开始</a:t>
            </a:r>
            <a:endParaRPr kumimoji="1" lang="zh-CN" altLang="en-US" sz="12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5" name="进程 4"/>
          <p:cNvSpPr/>
          <p:nvPr/>
        </p:nvSpPr>
        <p:spPr>
          <a:xfrm>
            <a:off x="3567765" y="934100"/>
            <a:ext cx="1006547" cy="425478"/>
          </a:xfrm>
          <a:prstGeom prst="flowChartProcess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操作</a:t>
            </a:r>
            <a:r>
              <a:rPr kumimoji="1" lang="en-US" altLang="zh-CN" sz="1200" dirty="0" smtClean="0">
                <a:latin typeface="Heiti SC Light"/>
                <a:ea typeface="Heiti SC Light"/>
                <a:cs typeface="Heiti SC Light"/>
              </a:rPr>
              <a:t>1</a:t>
            </a:r>
            <a:endParaRPr kumimoji="1" lang="zh-CN" altLang="en-US" sz="12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决策 5"/>
          <p:cNvSpPr/>
          <p:nvPr/>
        </p:nvSpPr>
        <p:spPr>
          <a:xfrm>
            <a:off x="3261651" y="1586540"/>
            <a:ext cx="1618777" cy="570763"/>
          </a:xfrm>
          <a:prstGeom prst="flowChartDecision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是否符合条件</a:t>
            </a:r>
            <a:r>
              <a:rPr kumimoji="1" lang="en-US" altLang="zh-CN" sz="1200" dirty="0" smtClean="0">
                <a:latin typeface="Heiti SC Light"/>
                <a:ea typeface="Heiti SC Light"/>
                <a:cs typeface="Heiti SC Light"/>
              </a:rPr>
              <a:t>1</a:t>
            </a:r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？</a:t>
            </a:r>
            <a:endParaRPr kumimoji="1" lang="zh-CN" altLang="en-US" sz="12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9" name="终止符 8"/>
          <p:cNvSpPr/>
          <p:nvPr/>
        </p:nvSpPr>
        <p:spPr>
          <a:xfrm>
            <a:off x="3541825" y="3149707"/>
            <a:ext cx="1058431" cy="415100"/>
          </a:xfrm>
          <a:prstGeom prst="flowChartTerminator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结束</a:t>
            </a:r>
            <a:endParaRPr kumimoji="1" lang="zh-CN" altLang="en-US" sz="12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0" name="进程 9"/>
          <p:cNvSpPr/>
          <p:nvPr/>
        </p:nvSpPr>
        <p:spPr>
          <a:xfrm>
            <a:off x="3541440" y="2506794"/>
            <a:ext cx="1058430" cy="425478"/>
          </a:xfrm>
          <a:prstGeom prst="flowChartProcess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操作</a:t>
            </a:r>
            <a:r>
              <a:rPr kumimoji="1" lang="en-US" altLang="zh-CN" sz="1200" dirty="0" smtClean="0">
                <a:latin typeface="Heiti SC Light"/>
                <a:ea typeface="Heiti SC Light"/>
                <a:cs typeface="Heiti SC Light"/>
              </a:rPr>
              <a:t>2-1</a:t>
            </a:r>
            <a:endParaRPr kumimoji="1" lang="zh-CN" altLang="en-US" sz="12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11" name="进程 10"/>
          <p:cNvSpPr/>
          <p:nvPr/>
        </p:nvSpPr>
        <p:spPr>
          <a:xfrm>
            <a:off x="5635643" y="2506793"/>
            <a:ext cx="954663" cy="425478"/>
          </a:xfrm>
          <a:prstGeom prst="flowChartProcess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 smtClean="0">
                <a:latin typeface="Heiti SC Light"/>
                <a:ea typeface="Heiti SC Light"/>
                <a:cs typeface="Heiti SC Light"/>
              </a:rPr>
              <a:t>操作</a:t>
            </a:r>
            <a:r>
              <a:rPr kumimoji="1" lang="en-US" altLang="zh-CN" sz="1200" dirty="0" smtClean="0">
                <a:latin typeface="Heiti SC Light"/>
                <a:ea typeface="Heiti SC Light"/>
                <a:cs typeface="Heiti SC Light"/>
              </a:rPr>
              <a:t>2-2</a:t>
            </a:r>
            <a:endParaRPr kumimoji="1" lang="zh-CN" altLang="en-US" sz="1200" dirty="0">
              <a:latin typeface="Heiti SC Light"/>
              <a:ea typeface="Heiti SC Light"/>
              <a:cs typeface="Heiti SC Light"/>
            </a:endParaRPr>
          </a:p>
        </p:txBody>
      </p:sp>
      <p:cxnSp>
        <p:nvCxnSpPr>
          <p:cNvPr id="13" name="肘形连接符 12"/>
          <p:cNvCxnSpPr>
            <a:stCxn id="4" idx="2"/>
            <a:endCxn id="5" idx="0"/>
          </p:cNvCxnSpPr>
          <p:nvPr/>
        </p:nvCxnSpPr>
        <p:spPr>
          <a:xfrm rot="16200000" flipH="1">
            <a:off x="3952938" y="815999"/>
            <a:ext cx="235818" cy="384"/>
          </a:xfrm>
          <a:prstGeom prst="bentConnector3">
            <a:avLst/>
          </a:prstGeom>
          <a:ln w="127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2"/>
            <a:endCxn id="6" idx="0"/>
          </p:cNvCxnSpPr>
          <p:nvPr/>
        </p:nvCxnSpPr>
        <p:spPr>
          <a:xfrm rot="16200000" flipH="1">
            <a:off x="3957558" y="1473058"/>
            <a:ext cx="226962" cy="1"/>
          </a:xfrm>
          <a:prstGeom prst="bentConnector3">
            <a:avLst>
              <a:gd name="adj1" fmla="val 50000"/>
            </a:avLst>
          </a:prstGeom>
          <a:ln w="127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6" idx="2"/>
            <a:endCxn id="10" idx="0"/>
          </p:cNvCxnSpPr>
          <p:nvPr/>
        </p:nvCxnSpPr>
        <p:spPr>
          <a:xfrm rot="5400000">
            <a:off x="3896103" y="2331856"/>
            <a:ext cx="349491" cy="385"/>
          </a:xfrm>
          <a:prstGeom prst="bentConnector3">
            <a:avLst>
              <a:gd name="adj1" fmla="val 50000"/>
            </a:avLst>
          </a:prstGeom>
          <a:ln w="127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0" idx="2"/>
            <a:endCxn id="9" idx="0"/>
          </p:cNvCxnSpPr>
          <p:nvPr/>
        </p:nvCxnSpPr>
        <p:spPr>
          <a:xfrm rot="16200000" flipH="1">
            <a:off x="3962131" y="3040796"/>
            <a:ext cx="217435" cy="386"/>
          </a:xfrm>
          <a:prstGeom prst="bentConnector3">
            <a:avLst>
              <a:gd name="adj1" fmla="val 50000"/>
            </a:avLst>
          </a:prstGeom>
          <a:ln w="127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11" idx="2"/>
            <a:endCxn id="9" idx="3"/>
          </p:cNvCxnSpPr>
          <p:nvPr/>
        </p:nvCxnSpPr>
        <p:spPr>
          <a:xfrm rot="5400000">
            <a:off x="5144123" y="2388405"/>
            <a:ext cx="424986" cy="1512719"/>
          </a:xfrm>
          <a:prstGeom prst="bentConnector2">
            <a:avLst/>
          </a:prstGeom>
          <a:ln w="127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6" idx="3"/>
            <a:endCxn id="11" idx="0"/>
          </p:cNvCxnSpPr>
          <p:nvPr/>
        </p:nvCxnSpPr>
        <p:spPr>
          <a:xfrm>
            <a:off x="4880428" y="1871922"/>
            <a:ext cx="1232547" cy="634871"/>
          </a:xfrm>
          <a:prstGeom prst="bentConnector2">
            <a:avLst/>
          </a:prstGeom>
          <a:ln w="12700" cmpd="sng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4129039" y="2167548"/>
            <a:ext cx="304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Hei"/>
                <a:ea typeface="Hei"/>
                <a:cs typeface="Hei"/>
              </a:rPr>
              <a:t>Y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4924162" y="1564145"/>
            <a:ext cx="327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Hei"/>
                <a:ea typeface="Hei"/>
                <a:cs typeface="Hei"/>
              </a:rPr>
              <a:t>N</a:t>
            </a:r>
            <a:endParaRPr kumimoji="1" lang="zh-CN" altLang="en-US" sz="1400" dirty="0">
              <a:latin typeface="Hei"/>
              <a:ea typeface="Hei"/>
              <a:cs typeface="Hei"/>
            </a:endParaRPr>
          </a:p>
        </p:txBody>
      </p:sp>
    </p:spTree>
    <p:extLst>
      <p:ext uri="{BB962C8B-B14F-4D97-AF65-F5344CB8AC3E}">
        <p14:creationId xmlns:p14="http://schemas.microsoft.com/office/powerpoint/2010/main" val="342251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Macintosh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>上海七牛信息技术有限公司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桂华 吕</dc:creator>
  <cp:lastModifiedBy>桂华 吕</cp:lastModifiedBy>
  <cp:revision>3</cp:revision>
  <dcterms:created xsi:type="dcterms:W3CDTF">2013-11-12T12:49:38Z</dcterms:created>
  <dcterms:modified xsi:type="dcterms:W3CDTF">2013-11-12T13:23:11Z</dcterms:modified>
</cp:coreProperties>
</file>