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3.xml" ContentType="application/vnd.openxmlformats-officedocument.presentationml.notesSlide+xml"/>
  <Override PartName="/ppt/charts/chart2.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57" r:id="rId3"/>
    <p:sldId id="258" r:id="rId4"/>
    <p:sldId id="259" r:id="rId5"/>
    <p:sldId id="260" r:id="rId6"/>
    <p:sldId id="261" r:id="rId7"/>
    <p:sldId id="262" r:id="rId8"/>
    <p:sldId id="263" r:id="rId9"/>
    <p:sldId id="268" r:id="rId10"/>
    <p:sldId id="264" r:id="rId11"/>
    <p:sldId id="265" r:id="rId12"/>
    <p:sldId id="270" r:id="rId13"/>
    <p:sldId id="266" r:id="rId14"/>
    <p:sldId id="273" r:id="rId15"/>
    <p:sldId id="267" r:id="rId16"/>
    <p:sldId id="274" r:id="rId17"/>
    <p:sldId id="269" r:id="rId18"/>
    <p:sldId id="271" r:id="rId19"/>
    <p:sldId id="275" r:id="rId20"/>
    <p:sldId id="284" r:id="rId21"/>
    <p:sldId id="278" r:id="rId22"/>
    <p:sldId id="286" r:id="rId23"/>
    <p:sldId id="285" r:id="rId24"/>
    <p:sldId id="276" r:id="rId25"/>
    <p:sldId id="281" r:id="rId26"/>
    <p:sldId id="279" r:id="rId27"/>
    <p:sldId id="277" r:id="rId28"/>
    <p:sldId id="282" r:id="rId29"/>
    <p:sldId id="283" r:id="rId30"/>
    <p:sldId id="287" r:id="rId31"/>
    <p:sldId id="288" r:id="rId32"/>
    <p:sldId id="289" r:id="rId33"/>
    <p:sldId id="272"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9" d="100"/>
          <a:sy n="89" d="100"/>
        </p:scale>
        <p:origin x="-1518"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514"/>
    </p:cViewPr>
  </p:sorterViewPr>
  <p:notesViewPr>
    <p:cSldViewPr>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44"/>
    </mc:Choice>
    <mc:Fallback>
      <c:style val="44"/>
    </mc:Fallback>
  </mc:AlternateContent>
  <c:chart>
    <c:autoTitleDeleted val="1"/>
    <c:plotArea>
      <c:layout>
        <c:manualLayout>
          <c:layoutTarget val="inner"/>
          <c:xMode val="edge"/>
          <c:yMode val="edge"/>
          <c:x val="0.12778535770606222"/>
          <c:y val="0.13271509925047845"/>
          <c:w val="0.84152562926769869"/>
          <c:h val="0.68740470386581398"/>
        </c:manualLayout>
      </c:layout>
      <c:bubbleChart>
        <c:varyColors val="0"/>
        <c:ser>
          <c:idx val="0"/>
          <c:order val="0"/>
          <c:tx>
            <c:strRef>
              <c:f>Sheet1!$B$1</c:f>
              <c:strCache>
                <c:ptCount val="1"/>
                <c:pt idx="0">
                  <c:v>Y 值</c:v>
                </c:pt>
              </c:strCache>
            </c:strRef>
          </c:tx>
          <c:invertIfNegative val="0"/>
          <c:xVal>
            <c:numRef>
              <c:f>Sheet1!$A$2:$A$6</c:f>
              <c:numCache>
                <c:formatCode>General</c:formatCode>
                <c:ptCount val="5"/>
                <c:pt idx="0">
                  <c:v>85</c:v>
                </c:pt>
                <c:pt idx="1">
                  <c:v>88</c:v>
                </c:pt>
                <c:pt idx="2">
                  <c:v>60</c:v>
                </c:pt>
                <c:pt idx="3">
                  <c:v>66</c:v>
                </c:pt>
                <c:pt idx="4">
                  <c:v>40</c:v>
                </c:pt>
              </c:numCache>
            </c:numRef>
          </c:xVal>
          <c:yVal>
            <c:numRef>
              <c:f>Sheet1!$B$2:$B$6</c:f>
              <c:numCache>
                <c:formatCode>General</c:formatCode>
                <c:ptCount val="5"/>
                <c:pt idx="0">
                  <c:v>32</c:v>
                </c:pt>
                <c:pt idx="1">
                  <c:v>12</c:v>
                </c:pt>
                <c:pt idx="2">
                  <c:v>12</c:v>
                </c:pt>
                <c:pt idx="3">
                  <c:v>7</c:v>
                </c:pt>
                <c:pt idx="4">
                  <c:v>3.5</c:v>
                </c:pt>
              </c:numCache>
            </c:numRef>
          </c:yVal>
          <c:bubbleSize>
            <c:numRef>
              <c:f>Sheet1!$C$2:$C$6</c:f>
              <c:numCache>
                <c:formatCode>General</c:formatCode>
                <c:ptCount val="5"/>
                <c:pt idx="0">
                  <c:v>52</c:v>
                </c:pt>
                <c:pt idx="1">
                  <c:v>28</c:v>
                </c:pt>
                <c:pt idx="2">
                  <c:v>20</c:v>
                </c:pt>
                <c:pt idx="3">
                  <c:v>30</c:v>
                </c:pt>
                <c:pt idx="4">
                  <c:v>10</c:v>
                </c:pt>
              </c:numCache>
            </c:numRef>
          </c:bubbleSize>
          <c:bubble3D val="1"/>
        </c:ser>
        <c:dLbls>
          <c:showLegendKey val="0"/>
          <c:showVal val="0"/>
          <c:showCatName val="0"/>
          <c:showSerName val="0"/>
          <c:showPercent val="0"/>
          <c:showBubbleSize val="0"/>
        </c:dLbls>
        <c:bubbleScale val="100"/>
        <c:showNegBubbles val="0"/>
        <c:axId val="39675776"/>
        <c:axId val="192143360"/>
      </c:bubbleChart>
      <c:valAx>
        <c:axId val="39675776"/>
        <c:scaling>
          <c:orientation val="minMax"/>
          <c:max val="100"/>
          <c:min val="0"/>
        </c:scaling>
        <c:delete val="0"/>
        <c:axPos val="b"/>
        <c:numFmt formatCode="General" sourceLinked="1"/>
        <c:majorTickMark val="out"/>
        <c:minorTickMark val="none"/>
        <c:tickLblPos val="nextTo"/>
        <c:crossAx val="192143360"/>
        <c:crosses val="autoZero"/>
        <c:crossBetween val="midCat"/>
      </c:valAx>
      <c:valAx>
        <c:axId val="192143360"/>
        <c:scaling>
          <c:orientation val="minMax"/>
          <c:max val="45"/>
          <c:min val="0"/>
        </c:scaling>
        <c:delete val="0"/>
        <c:axPos val="l"/>
        <c:majorGridlines/>
        <c:numFmt formatCode="General" sourceLinked="1"/>
        <c:majorTickMark val="out"/>
        <c:minorTickMark val="none"/>
        <c:tickLblPos val="nextTo"/>
        <c:crossAx val="39675776"/>
        <c:crosses val="autoZero"/>
        <c:crossBetween val="midCat"/>
      </c:valAx>
    </c:plotArea>
    <c:plotVisOnly val="1"/>
    <c:dispBlanksAs val="gap"/>
    <c:showDLblsOverMax val="0"/>
  </c:chart>
  <c:txPr>
    <a:bodyPr/>
    <a:lstStyle/>
    <a:p>
      <a:pPr>
        <a:defRPr sz="1800"/>
      </a:pPr>
      <a:endParaRPr lang="zh-CN"/>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zh-CN" sz="2160" b="1" i="0" u="none" strike="noStrike" baseline="0" dirty="0" smtClean="0">
                <a:effectLst/>
              </a:rPr>
              <a:t>占有率</a:t>
            </a:r>
            <a:endParaRPr lang="zh-CN" altLang="en-US" dirty="0"/>
          </a:p>
        </c:rich>
      </c:tx>
      <c:layout/>
      <c:overlay val="0"/>
    </c:title>
    <c:autoTitleDeleted val="0"/>
    <c:plotArea>
      <c:layout/>
      <c:pieChart>
        <c:varyColors val="1"/>
        <c:ser>
          <c:idx val="0"/>
          <c:order val="0"/>
          <c:tx>
            <c:strRef>
              <c:f>Sheet1!$B$1</c:f>
              <c:strCache>
                <c:ptCount val="1"/>
                <c:pt idx="0">
                  <c:v>销售额</c:v>
                </c:pt>
              </c:strCache>
            </c:strRef>
          </c:tx>
          <c:explosion val="25"/>
          <c:dPt>
            <c:idx val="5"/>
            <c:bubble3D val="0"/>
            <c:explosion val="26"/>
          </c:dPt>
          <c:dLbls>
            <c:dLbl>
              <c:idx val="0"/>
              <c:layout/>
              <c:showLegendKey val="0"/>
              <c:showVal val="1"/>
              <c:showCatName val="0"/>
              <c:showSerName val="0"/>
              <c:showPercent val="0"/>
              <c:showBubbleSize val="0"/>
            </c:dLbl>
            <c:dLbl>
              <c:idx val="1"/>
              <c:layout/>
              <c:showLegendKey val="0"/>
              <c:showVal val="1"/>
              <c:showCatName val="0"/>
              <c:showSerName val="0"/>
              <c:showPercent val="0"/>
              <c:showBubbleSize val="0"/>
            </c:dLbl>
            <c:dLbl>
              <c:idx val="2"/>
              <c:layout/>
              <c:showLegendKey val="0"/>
              <c:showVal val="1"/>
              <c:showCatName val="0"/>
              <c:showSerName val="0"/>
              <c:showPercent val="0"/>
              <c:showBubbleSize val="0"/>
            </c:dLbl>
            <c:dLbl>
              <c:idx val="3"/>
              <c:layout/>
              <c:showLegendKey val="0"/>
              <c:showVal val="1"/>
              <c:showCatName val="0"/>
              <c:showSerName val="0"/>
              <c:showPercent val="0"/>
              <c:showBubbleSize val="0"/>
            </c:dLbl>
            <c:dLbl>
              <c:idx val="4"/>
              <c:layout/>
              <c:showLegendKey val="0"/>
              <c:showVal val="1"/>
              <c:showCatName val="0"/>
              <c:showSerName val="0"/>
              <c:showPercent val="0"/>
              <c:showBubbleSize val="0"/>
            </c:dLbl>
            <c:dLbl>
              <c:idx val="5"/>
              <c:layout/>
              <c:showLegendKey val="0"/>
              <c:showVal val="1"/>
              <c:showCatName val="0"/>
              <c:showSerName val="0"/>
              <c:showPercent val="0"/>
              <c:showBubbleSize val="0"/>
            </c:dLbl>
            <c:showLegendKey val="0"/>
            <c:showVal val="0"/>
            <c:showCatName val="0"/>
            <c:showSerName val="0"/>
            <c:showPercent val="0"/>
            <c:showBubbleSize val="0"/>
          </c:dLbls>
          <c:cat>
            <c:strRef>
              <c:f>Sheet1!$A$2:$A$7</c:f>
              <c:strCache>
                <c:ptCount val="6"/>
                <c:pt idx="0">
                  <c:v>百度</c:v>
                </c:pt>
                <c:pt idx="1">
                  <c:v>谷歌中国</c:v>
                </c:pt>
                <c:pt idx="2">
                  <c:v>腾讯搜搜</c:v>
                </c:pt>
                <c:pt idx="3">
                  <c:v>搜狗</c:v>
                </c:pt>
                <c:pt idx="4">
                  <c:v>网易有道</c:v>
                </c:pt>
                <c:pt idx="5">
                  <c:v>其他</c:v>
                </c:pt>
              </c:strCache>
            </c:strRef>
          </c:cat>
          <c:val>
            <c:numRef>
              <c:f>Sheet1!$B$2:$B$7</c:f>
              <c:numCache>
                <c:formatCode>General</c:formatCode>
                <c:ptCount val="6"/>
                <c:pt idx="0">
                  <c:v>75.8</c:v>
                </c:pt>
                <c:pt idx="1">
                  <c:v>19.2</c:v>
                </c:pt>
                <c:pt idx="2">
                  <c:v>0.9</c:v>
                </c:pt>
                <c:pt idx="3">
                  <c:v>1.5</c:v>
                </c:pt>
                <c:pt idx="4">
                  <c:v>0.3</c:v>
                </c:pt>
                <c:pt idx="5">
                  <c:v>2.2000000000000002</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240DAC-B68F-4D49-B2DB-1F27824EB90C}"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829141CE-6B8D-4304-96E7-68FB742E1137}">
      <dgm:prSet phldrT="[文本]"/>
      <dgm:spPr/>
      <dgm:t>
        <a:bodyPr vert="vert"/>
        <a:lstStyle/>
        <a:p>
          <a:r>
            <a:rPr lang="zh-CN" altLang="en-US" dirty="0" smtClean="0"/>
            <a:t>互联网主流服务模式</a:t>
          </a:r>
          <a:endParaRPr lang="zh-CN" altLang="en-US" dirty="0"/>
        </a:p>
      </dgm:t>
    </dgm:pt>
    <dgm:pt modelId="{85653249-416C-4635-9394-36ABE7717A65}" type="parTrans" cxnId="{06B60E02-BE73-4BFF-9A03-2272033BB8DC}">
      <dgm:prSet/>
      <dgm:spPr/>
      <dgm:t>
        <a:bodyPr/>
        <a:lstStyle/>
        <a:p>
          <a:endParaRPr lang="zh-CN" altLang="en-US"/>
        </a:p>
      </dgm:t>
    </dgm:pt>
    <dgm:pt modelId="{895ADB29-164D-4444-8588-78935F491774}" type="sibTrans" cxnId="{06B60E02-BE73-4BFF-9A03-2272033BB8DC}">
      <dgm:prSet/>
      <dgm:spPr/>
      <dgm:t>
        <a:bodyPr/>
        <a:lstStyle/>
        <a:p>
          <a:endParaRPr lang="zh-CN" altLang="en-US"/>
        </a:p>
      </dgm:t>
    </dgm:pt>
    <dgm:pt modelId="{383CD0BD-D58F-4CAE-8040-FBABAA5C3606}">
      <dgm:prSet phldrT="[文本]" custT="1"/>
      <dgm:spPr/>
      <dgm:t>
        <a:bodyPr/>
        <a:lstStyle/>
        <a:p>
          <a:r>
            <a:rPr lang="zh-CN" altLang="en-US" sz="2000" dirty="0" smtClean="0"/>
            <a:t>综合门户网站    </a:t>
          </a:r>
          <a:r>
            <a:rPr lang="zh-CN" altLang="en-US" sz="1200" dirty="0" smtClean="0"/>
            <a:t>新浪搜狐等</a:t>
          </a:r>
          <a:endParaRPr lang="zh-CN" altLang="en-US" sz="1200" dirty="0"/>
        </a:p>
      </dgm:t>
    </dgm:pt>
    <dgm:pt modelId="{44C6A3F4-6A5C-42C1-BB23-3894B8E4B492}" type="parTrans" cxnId="{22E9572C-F2D5-41F9-A423-3286171C2093}">
      <dgm:prSet/>
      <dgm:spPr/>
      <dgm:t>
        <a:bodyPr/>
        <a:lstStyle/>
        <a:p>
          <a:endParaRPr lang="zh-CN" altLang="en-US"/>
        </a:p>
      </dgm:t>
    </dgm:pt>
    <dgm:pt modelId="{884C0B0E-4C15-49FC-B3E5-7D169024D931}" type="sibTrans" cxnId="{22E9572C-F2D5-41F9-A423-3286171C2093}">
      <dgm:prSet/>
      <dgm:spPr/>
      <dgm:t>
        <a:bodyPr/>
        <a:lstStyle/>
        <a:p>
          <a:endParaRPr lang="zh-CN" altLang="en-US"/>
        </a:p>
      </dgm:t>
    </dgm:pt>
    <dgm:pt modelId="{A5F66C36-CE5C-49EF-BDC9-4B487F61DFDF}">
      <dgm:prSet phldrT="[文本]" custT="1"/>
      <dgm:spPr/>
      <dgm:t>
        <a:bodyPr/>
        <a:lstStyle/>
        <a:p>
          <a:r>
            <a:rPr lang="zh-CN" altLang="en-US" sz="2300" dirty="0" smtClean="0"/>
            <a:t>搜索引擎         </a:t>
          </a:r>
          <a:r>
            <a:rPr lang="zh-CN" altLang="en-US" sz="1200" dirty="0" smtClean="0"/>
            <a:t>百度谷歌等</a:t>
          </a:r>
          <a:endParaRPr lang="zh-CN" altLang="en-US" sz="1200" dirty="0"/>
        </a:p>
      </dgm:t>
    </dgm:pt>
    <dgm:pt modelId="{EF17DC14-6BAD-4548-89BD-D66A49DBC1A5}" type="parTrans" cxnId="{C14D2159-9502-4ADD-8909-B629288ADC22}">
      <dgm:prSet/>
      <dgm:spPr/>
      <dgm:t>
        <a:bodyPr/>
        <a:lstStyle/>
        <a:p>
          <a:endParaRPr lang="zh-CN" altLang="en-US"/>
        </a:p>
      </dgm:t>
    </dgm:pt>
    <dgm:pt modelId="{33D77AB8-600F-484C-A734-486630572CC9}" type="sibTrans" cxnId="{C14D2159-9502-4ADD-8909-B629288ADC22}">
      <dgm:prSet/>
      <dgm:spPr/>
      <dgm:t>
        <a:bodyPr/>
        <a:lstStyle/>
        <a:p>
          <a:endParaRPr lang="zh-CN" altLang="en-US"/>
        </a:p>
      </dgm:t>
    </dgm:pt>
    <dgm:pt modelId="{1209B40C-B907-4751-A410-AD5798BBFF50}">
      <dgm:prSet phldrT="[文本]" custT="1"/>
      <dgm:spPr/>
      <dgm:t>
        <a:bodyPr/>
        <a:lstStyle/>
        <a:p>
          <a:r>
            <a:rPr lang="zh-CN" altLang="en-US" sz="2400" dirty="0" smtClean="0"/>
            <a:t>网络游戏        </a:t>
          </a:r>
          <a:r>
            <a:rPr lang="zh-CN" altLang="en-US" sz="1200" dirty="0" smtClean="0"/>
            <a:t>盛大联众等</a:t>
          </a:r>
          <a:endParaRPr lang="zh-CN" altLang="en-US" sz="1200" dirty="0"/>
        </a:p>
      </dgm:t>
    </dgm:pt>
    <dgm:pt modelId="{65B890D9-3073-414B-B2FF-A88359293A20}" type="parTrans" cxnId="{144E6ADB-A7B9-4045-8017-EC83586C81C0}">
      <dgm:prSet/>
      <dgm:spPr/>
      <dgm:t>
        <a:bodyPr/>
        <a:lstStyle/>
        <a:p>
          <a:endParaRPr lang="zh-CN" altLang="en-US"/>
        </a:p>
      </dgm:t>
    </dgm:pt>
    <dgm:pt modelId="{3B32C9C4-0F6E-41DD-939C-1FC936452715}" type="sibTrans" cxnId="{144E6ADB-A7B9-4045-8017-EC83586C81C0}">
      <dgm:prSet/>
      <dgm:spPr/>
      <dgm:t>
        <a:bodyPr/>
        <a:lstStyle/>
        <a:p>
          <a:endParaRPr lang="zh-CN" altLang="en-US"/>
        </a:p>
      </dgm:t>
    </dgm:pt>
    <dgm:pt modelId="{3A89FC7A-970C-479E-9A49-1F2DCD595738}">
      <dgm:prSet custT="1"/>
      <dgm:spPr/>
      <dgm:t>
        <a:bodyPr/>
        <a:lstStyle/>
        <a:p>
          <a:r>
            <a:rPr lang="zh-CN" altLang="en-US" sz="2100" dirty="0" smtClean="0"/>
            <a:t>视频资源类站   </a:t>
          </a:r>
          <a:r>
            <a:rPr lang="zh-CN" altLang="en-US" sz="1200" dirty="0" smtClean="0"/>
            <a:t>土豆优酷等</a:t>
          </a:r>
          <a:endParaRPr lang="zh-CN" altLang="en-US" sz="1200" dirty="0"/>
        </a:p>
      </dgm:t>
    </dgm:pt>
    <dgm:pt modelId="{4CCDE8BB-692A-425E-B5C3-D89B0B1B6738}" type="parTrans" cxnId="{1BDE6E73-2AB1-40C4-9BB8-17FEB37C961B}">
      <dgm:prSet/>
      <dgm:spPr/>
      <dgm:t>
        <a:bodyPr/>
        <a:lstStyle/>
        <a:p>
          <a:endParaRPr lang="zh-CN" altLang="en-US"/>
        </a:p>
      </dgm:t>
    </dgm:pt>
    <dgm:pt modelId="{4E02E8FA-A271-43C6-880B-93D5CC5FEB08}" type="sibTrans" cxnId="{1BDE6E73-2AB1-40C4-9BB8-17FEB37C961B}">
      <dgm:prSet/>
      <dgm:spPr/>
      <dgm:t>
        <a:bodyPr/>
        <a:lstStyle/>
        <a:p>
          <a:endParaRPr lang="zh-CN" altLang="en-US"/>
        </a:p>
      </dgm:t>
    </dgm:pt>
    <dgm:pt modelId="{9342D5D6-4C09-4569-B45A-77684E8CC4B6}">
      <dgm:prSet custT="1"/>
      <dgm:spPr/>
      <dgm:t>
        <a:bodyPr/>
        <a:lstStyle/>
        <a:p>
          <a:r>
            <a:rPr lang="en-US" altLang="zh-CN" sz="2500" dirty="0" smtClean="0"/>
            <a:t>BBS/SNS         </a:t>
          </a:r>
          <a:r>
            <a:rPr lang="zh-CN" altLang="en-US" sz="1200" dirty="0" smtClean="0"/>
            <a:t>天涯开心等</a:t>
          </a:r>
          <a:r>
            <a:rPr lang="en-US" altLang="zh-CN" sz="2500" dirty="0" smtClean="0"/>
            <a:t> </a:t>
          </a:r>
          <a:endParaRPr lang="zh-CN" altLang="en-US" sz="2500" dirty="0"/>
        </a:p>
      </dgm:t>
    </dgm:pt>
    <dgm:pt modelId="{EF27D00C-0928-402C-8808-745C564F1C45}" type="parTrans" cxnId="{66EE10D9-EC9F-4C1D-9DAB-5E1F4D46BE9D}">
      <dgm:prSet/>
      <dgm:spPr/>
      <dgm:t>
        <a:bodyPr/>
        <a:lstStyle/>
        <a:p>
          <a:endParaRPr lang="zh-CN" altLang="en-US"/>
        </a:p>
      </dgm:t>
    </dgm:pt>
    <dgm:pt modelId="{0D7320C2-102A-449A-BBD4-31FAB2B00FAA}" type="sibTrans" cxnId="{66EE10D9-EC9F-4C1D-9DAB-5E1F4D46BE9D}">
      <dgm:prSet/>
      <dgm:spPr/>
      <dgm:t>
        <a:bodyPr/>
        <a:lstStyle/>
        <a:p>
          <a:endParaRPr lang="zh-CN" altLang="en-US"/>
        </a:p>
      </dgm:t>
    </dgm:pt>
    <dgm:pt modelId="{98004409-1CA7-4D29-A9AF-3CCC714B7B2D}">
      <dgm:prSet custT="1"/>
      <dgm:spPr/>
      <dgm:t>
        <a:bodyPr/>
        <a:lstStyle/>
        <a:p>
          <a:r>
            <a:rPr lang="en-US" altLang="zh-CN" sz="2500" dirty="0" smtClean="0"/>
            <a:t>B2C/C2C</a:t>
          </a:r>
          <a:r>
            <a:rPr lang="en-US" altLang="zh-CN" sz="3700" dirty="0" smtClean="0"/>
            <a:t>      </a:t>
          </a:r>
          <a:r>
            <a:rPr lang="zh-CN" altLang="en-US" sz="1200" dirty="0" smtClean="0"/>
            <a:t>京东淘宝等</a:t>
          </a:r>
          <a:endParaRPr lang="zh-CN" altLang="en-US" sz="1200" dirty="0"/>
        </a:p>
      </dgm:t>
    </dgm:pt>
    <dgm:pt modelId="{87C1437D-3C5E-4610-B906-6B3CA544F68F}" type="parTrans" cxnId="{4011396D-26D9-4D91-8412-B5F54B511741}">
      <dgm:prSet/>
      <dgm:spPr/>
      <dgm:t>
        <a:bodyPr/>
        <a:lstStyle/>
        <a:p>
          <a:endParaRPr lang="zh-CN" altLang="en-US"/>
        </a:p>
      </dgm:t>
    </dgm:pt>
    <dgm:pt modelId="{AFAC2AA2-39F3-463F-A8E2-ED2BCAF5E15F}" type="sibTrans" cxnId="{4011396D-26D9-4D91-8412-B5F54B511741}">
      <dgm:prSet/>
      <dgm:spPr/>
      <dgm:t>
        <a:bodyPr/>
        <a:lstStyle/>
        <a:p>
          <a:endParaRPr lang="zh-CN" altLang="en-US"/>
        </a:p>
      </dgm:t>
    </dgm:pt>
    <dgm:pt modelId="{3B0A797B-BA61-442C-BFFA-0912A23662E7}" type="pres">
      <dgm:prSet presAssocID="{50240DAC-B68F-4D49-B2DB-1F27824EB90C}" presName="Name0" presStyleCnt="0">
        <dgm:presLayoutVars>
          <dgm:chPref val="1"/>
          <dgm:dir/>
          <dgm:animOne val="branch"/>
          <dgm:animLvl val="lvl"/>
          <dgm:resizeHandles val="exact"/>
        </dgm:presLayoutVars>
      </dgm:prSet>
      <dgm:spPr/>
      <dgm:t>
        <a:bodyPr/>
        <a:lstStyle/>
        <a:p>
          <a:endParaRPr lang="zh-CN" altLang="en-US"/>
        </a:p>
      </dgm:t>
    </dgm:pt>
    <dgm:pt modelId="{31334FE7-092A-4A2A-991A-A6E5998E2A32}" type="pres">
      <dgm:prSet presAssocID="{829141CE-6B8D-4304-96E7-68FB742E1137}" presName="root1" presStyleCnt="0"/>
      <dgm:spPr/>
    </dgm:pt>
    <dgm:pt modelId="{9F2AD3EF-845B-4838-90C9-65E89C064DCF}" type="pres">
      <dgm:prSet presAssocID="{829141CE-6B8D-4304-96E7-68FB742E1137}" presName="LevelOneTextNode" presStyleLbl="node0" presStyleIdx="0" presStyleCnt="1" custScaleX="100722" custScaleY="114002">
        <dgm:presLayoutVars>
          <dgm:chPref val="3"/>
        </dgm:presLayoutVars>
      </dgm:prSet>
      <dgm:spPr/>
      <dgm:t>
        <a:bodyPr/>
        <a:lstStyle/>
        <a:p>
          <a:endParaRPr lang="zh-CN" altLang="en-US"/>
        </a:p>
      </dgm:t>
    </dgm:pt>
    <dgm:pt modelId="{D6B84BD0-5079-4A72-8214-860A176F5C43}" type="pres">
      <dgm:prSet presAssocID="{829141CE-6B8D-4304-96E7-68FB742E1137}" presName="level2hierChild" presStyleCnt="0"/>
      <dgm:spPr/>
    </dgm:pt>
    <dgm:pt modelId="{1BA8D77D-23EE-4B7D-9A85-7BED9B02F964}" type="pres">
      <dgm:prSet presAssocID="{44C6A3F4-6A5C-42C1-BB23-3894B8E4B492}" presName="conn2-1" presStyleLbl="parChTrans1D2" presStyleIdx="0" presStyleCnt="6"/>
      <dgm:spPr/>
      <dgm:t>
        <a:bodyPr/>
        <a:lstStyle/>
        <a:p>
          <a:endParaRPr lang="zh-CN" altLang="en-US"/>
        </a:p>
      </dgm:t>
    </dgm:pt>
    <dgm:pt modelId="{3244BA3A-0B50-49C7-BA05-6C04F7A242D1}" type="pres">
      <dgm:prSet presAssocID="{44C6A3F4-6A5C-42C1-BB23-3894B8E4B492}" presName="connTx" presStyleLbl="parChTrans1D2" presStyleIdx="0" presStyleCnt="6"/>
      <dgm:spPr/>
      <dgm:t>
        <a:bodyPr/>
        <a:lstStyle/>
        <a:p>
          <a:endParaRPr lang="zh-CN" altLang="en-US"/>
        </a:p>
      </dgm:t>
    </dgm:pt>
    <dgm:pt modelId="{39F64B4F-2A4D-43D1-A978-4DDE7F5DBD3F}" type="pres">
      <dgm:prSet presAssocID="{383CD0BD-D58F-4CAE-8040-FBABAA5C3606}" presName="root2" presStyleCnt="0"/>
      <dgm:spPr/>
    </dgm:pt>
    <dgm:pt modelId="{508E56E3-67AC-4EB7-B5E2-4349199CB4DD}" type="pres">
      <dgm:prSet presAssocID="{383CD0BD-D58F-4CAE-8040-FBABAA5C3606}" presName="LevelTwoTextNode" presStyleLbl="node2" presStyleIdx="0" presStyleCnt="6" custScaleX="174694">
        <dgm:presLayoutVars>
          <dgm:chPref val="3"/>
        </dgm:presLayoutVars>
      </dgm:prSet>
      <dgm:spPr/>
      <dgm:t>
        <a:bodyPr/>
        <a:lstStyle/>
        <a:p>
          <a:endParaRPr lang="zh-CN" altLang="en-US"/>
        </a:p>
      </dgm:t>
    </dgm:pt>
    <dgm:pt modelId="{5CC900E3-BA0E-42A0-B7EB-DED9EA26E539}" type="pres">
      <dgm:prSet presAssocID="{383CD0BD-D58F-4CAE-8040-FBABAA5C3606}" presName="level3hierChild" presStyleCnt="0"/>
      <dgm:spPr/>
    </dgm:pt>
    <dgm:pt modelId="{BE0EBA00-49E0-4A58-BC78-05E95D005B1C}" type="pres">
      <dgm:prSet presAssocID="{4CCDE8BB-692A-425E-B5C3-D89B0B1B6738}" presName="conn2-1" presStyleLbl="parChTrans1D2" presStyleIdx="1" presStyleCnt="6"/>
      <dgm:spPr/>
      <dgm:t>
        <a:bodyPr/>
        <a:lstStyle/>
        <a:p>
          <a:endParaRPr lang="zh-CN" altLang="en-US"/>
        </a:p>
      </dgm:t>
    </dgm:pt>
    <dgm:pt modelId="{DD548E65-2BF2-43C8-A700-D739242233B6}" type="pres">
      <dgm:prSet presAssocID="{4CCDE8BB-692A-425E-B5C3-D89B0B1B6738}" presName="connTx" presStyleLbl="parChTrans1D2" presStyleIdx="1" presStyleCnt="6"/>
      <dgm:spPr/>
      <dgm:t>
        <a:bodyPr/>
        <a:lstStyle/>
        <a:p>
          <a:endParaRPr lang="zh-CN" altLang="en-US"/>
        </a:p>
      </dgm:t>
    </dgm:pt>
    <dgm:pt modelId="{D4AC1125-76B8-4B9B-A224-84DDFF69689C}" type="pres">
      <dgm:prSet presAssocID="{3A89FC7A-970C-479E-9A49-1F2DCD595738}" presName="root2" presStyleCnt="0"/>
      <dgm:spPr/>
    </dgm:pt>
    <dgm:pt modelId="{E6E88079-A879-421D-8411-E1CFFE6CF064}" type="pres">
      <dgm:prSet presAssocID="{3A89FC7A-970C-479E-9A49-1F2DCD595738}" presName="LevelTwoTextNode" presStyleLbl="node2" presStyleIdx="1" presStyleCnt="6" custScaleX="174694">
        <dgm:presLayoutVars>
          <dgm:chPref val="3"/>
        </dgm:presLayoutVars>
      </dgm:prSet>
      <dgm:spPr/>
      <dgm:t>
        <a:bodyPr/>
        <a:lstStyle/>
        <a:p>
          <a:endParaRPr lang="zh-CN" altLang="en-US"/>
        </a:p>
      </dgm:t>
    </dgm:pt>
    <dgm:pt modelId="{A5765972-1131-4370-804B-68E13F0CDAC3}" type="pres">
      <dgm:prSet presAssocID="{3A89FC7A-970C-479E-9A49-1F2DCD595738}" presName="level3hierChild" presStyleCnt="0"/>
      <dgm:spPr/>
    </dgm:pt>
    <dgm:pt modelId="{22E479D2-24F9-4703-9972-EA8BAFE155D5}" type="pres">
      <dgm:prSet presAssocID="{EF17DC14-6BAD-4548-89BD-D66A49DBC1A5}" presName="conn2-1" presStyleLbl="parChTrans1D2" presStyleIdx="2" presStyleCnt="6"/>
      <dgm:spPr/>
      <dgm:t>
        <a:bodyPr/>
        <a:lstStyle/>
        <a:p>
          <a:endParaRPr lang="zh-CN" altLang="en-US"/>
        </a:p>
      </dgm:t>
    </dgm:pt>
    <dgm:pt modelId="{B1199429-3E71-48EB-91CB-E16BF886CF93}" type="pres">
      <dgm:prSet presAssocID="{EF17DC14-6BAD-4548-89BD-D66A49DBC1A5}" presName="connTx" presStyleLbl="parChTrans1D2" presStyleIdx="2" presStyleCnt="6"/>
      <dgm:spPr/>
      <dgm:t>
        <a:bodyPr/>
        <a:lstStyle/>
        <a:p>
          <a:endParaRPr lang="zh-CN" altLang="en-US"/>
        </a:p>
      </dgm:t>
    </dgm:pt>
    <dgm:pt modelId="{653CE7B8-6F6F-42C7-AD54-7317725474E4}" type="pres">
      <dgm:prSet presAssocID="{A5F66C36-CE5C-49EF-BDC9-4B487F61DFDF}" presName="root2" presStyleCnt="0"/>
      <dgm:spPr/>
    </dgm:pt>
    <dgm:pt modelId="{7BE95DDC-367D-4B1D-BAB1-87D0E9FD29A7}" type="pres">
      <dgm:prSet presAssocID="{A5F66C36-CE5C-49EF-BDC9-4B487F61DFDF}" presName="LevelTwoTextNode" presStyleLbl="node2" presStyleIdx="2" presStyleCnt="6" custScaleX="174694">
        <dgm:presLayoutVars>
          <dgm:chPref val="3"/>
        </dgm:presLayoutVars>
      </dgm:prSet>
      <dgm:spPr/>
      <dgm:t>
        <a:bodyPr/>
        <a:lstStyle/>
        <a:p>
          <a:endParaRPr lang="zh-CN" altLang="en-US"/>
        </a:p>
      </dgm:t>
    </dgm:pt>
    <dgm:pt modelId="{27B30DC1-FAB3-4AF7-9EB1-28C36F2DB1F1}" type="pres">
      <dgm:prSet presAssocID="{A5F66C36-CE5C-49EF-BDC9-4B487F61DFDF}" presName="level3hierChild" presStyleCnt="0"/>
      <dgm:spPr/>
    </dgm:pt>
    <dgm:pt modelId="{D91AE310-5E14-4C59-8B04-866B6D235F46}" type="pres">
      <dgm:prSet presAssocID="{65B890D9-3073-414B-B2FF-A88359293A20}" presName="conn2-1" presStyleLbl="parChTrans1D2" presStyleIdx="3" presStyleCnt="6"/>
      <dgm:spPr/>
      <dgm:t>
        <a:bodyPr/>
        <a:lstStyle/>
        <a:p>
          <a:endParaRPr lang="zh-CN" altLang="en-US"/>
        </a:p>
      </dgm:t>
    </dgm:pt>
    <dgm:pt modelId="{70BE9EE9-502C-4120-891D-C43A9CAE8BD3}" type="pres">
      <dgm:prSet presAssocID="{65B890D9-3073-414B-B2FF-A88359293A20}" presName="connTx" presStyleLbl="parChTrans1D2" presStyleIdx="3" presStyleCnt="6"/>
      <dgm:spPr/>
      <dgm:t>
        <a:bodyPr/>
        <a:lstStyle/>
        <a:p>
          <a:endParaRPr lang="zh-CN" altLang="en-US"/>
        </a:p>
      </dgm:t>
    </dgm:pt>
    <dgm:pt modelId="{D287DB72-D344-4B26-AC31-04C7CC6AE411}" type="pres">
      <dgm:prSet presAssocID="{1209B40C-B907-4751-A410-AD5798BBFF50}" presName="root2" presStyleCnt="0"/>
      <dgm:spPr/>
    </dgm:pt>
    <dgm:pt modelId="{AA542B84-138A-4309-A701-B13FA8F1DF86}" type="pres">
      <dgm:prSet presAssocID="{1209B40C-B907-4751-A410-AD5798BBFF50}" presName="LevelTwoTextNode" presStyleLbl="node2" presStyleIdx="3" presStyleCnt="6" custScaleX="174694">
        <dgm:presLayoutVars>
          <dgm:chPref val="3"/>
        </dgm:presLayoutVars>
      </dgm:prSet>
      <dgm:spPr/>
      <dgm:t>
        <a:bodyPr/>
        <a:lstStyle/>
        <a:p>
          <a:endParaRPr lang="zh-CN" altLang="en-US"/>
        </a:p>
      </dgm:t>
    </dgm:pt>
    <dgm:pt modelId="{B0ED3D7D-3483-46F0-AFDF-CC373AFA5E42}" type="pres">
      <dgm:prSet presAssocID="{1209B40C-B907-4751-A410-AD5798BBFF50}" presName="level3hierChild" presStyleCnt="0"/>
      <dgm:spPr/>
    </dgm:pt>
    <dgm:pt modelId="{751B4017-62BB-421A-BFFC-FFA88028A0BF}" type="pres">
      <dgm:prSet presAssocID="{EF27D00C-0928-402C-8808-745C564F1C45}" presName="conn2-1" presStyleLbl="parChTrans1D2" presStyleIdx="4" presStyleCnt="6"/>
      <dgm:spPr/>
      <dgm:t>
        <a:bodyPr/>
        <a:lstStyle/>
        <a:p>
          <a:endParaRPr lang="zh-CN" altLang="en-US"/>
        </a:p>
      </dgm:t>
    </dgm:pt>
    <dgm:pt modelId="{C43F92D3-AF85-45E3-811F-A8F71E1CC3E4}" type="pres">
      <dgm:prSet presAssocID="{EF27D00C-0928-402C-8808-745C564F1C45}" presName="connTx" presStyleLbl="parChTrans1D2" presStyleIdx="4" presStyleCnt="6"/>
      <dgm:spPr/>
      <dgm:t>
        <a:bodyPr/>
        <a:lstStyle/>
        <a:p>
          <a:endParaRPr lang="zh-CN" altLang="en-US"/>
        </a:p>
      </dgm:t>
    </dgm:pt>
    <dgm:pt modelId="{558321A0-27BB-4BDC-A41C-072B86788961}" type="pres">
      <dgm:prSet presAssocID="{9342D5D6-4C09-4569-B45A-77684E8CC4B6}" presName="root2" presStyleCnt="0"/>
      <dgm:spPr/>
    </dgm:pt>
    <dgm:pt modelId="{1BD12F22-E332-4E99-AE22-A6973C6A39E5}" type="pres">
      <dgm:prSet presAssocID="{9342D5D6-4C09-4569-B45A-77684E8CC4B6}" presName="LevelTwoTextNode" presStyleLbl="node2" presStyleIdx="4" presStyleCnt="6" custScaleX="174694">
        <dgm:presLayoutVars>
          <dgm:chPref val="3"/>
        </dgm:presLayoutVars>
      </dgm:prSet>
      <dgm:spPr/>
      <dgm:t>
        <a:bodyPr/>
        <a:lstStyle/>
        <a:p>
          <a:endParaRPr lang="zh-CN" altLang="en-US"/>
        </a:p>
      </dgm:t>
    </dgm:pt>
    <dgm:pt modelId="{A46DB4B3-5F9B-487C-B4B0-58CEADF423AF}" type="pres">
      <dgm:prSet presAssocID="{9342D5D6-4C09-4569-B45A-77684E8CC4B6}" presName="level3hierChild" presStyleCnt="0"/>
      <dgm:spPr/>
    </dgm:pt>
    <dgm:pt modelId="{21F34993-F863-43AF-ADA3-4FBCE8274257}" type="pres">
      <dgm:prSet presAssocID="{87C1437D-3C5E-4610-B906-6B3CA544F68F}" presName="conn2-1" presStyleLbl="parChTrans1D2" presStyleIdx="5" presStyleCnt="6"/>
      <dgm:spPr/>
      <dgm:t>
        <a:bodyPr/>
        <a:lstStyle/>
        <a:p>
          <a:endParaRPr lang="zh-CN" altLang="en-US"/>
        </a:p>
      </dgm:t>
    </dgm:pt>
    <dgm:pt modelId="{003408CD-DEB8-44EE-A199-9A004C45727F}" type="pres">
      <dgm:prSet presAssocID="{87C1437D-3C5E-4610-B906-6B3CA544F68F}" presName="connTx" presStyleLbl="parChTrans1D2" presStyleIdx="5" presStyleCnt="6"/>
      <dgm:spPr/>
      <dgm:t>
        <a:bodyPr/>
        <a:lstStyle/>
        <a:p>
          <a:endParaRPr lang="zh-CN" altLang="en-US"/>
        </a:p>
      </dgm:t>
    </dgm:pt>
    <dgm:pt modelId="{F01C41B1-4A51-4DD6-BE2A-7E274986535D}" type="pres">
      <dgm:prSet presAssocID="{98004409-1CA7-4D29-A9AF-3CCC714B7B2D}" presName="root2" presStyleCnt="0"/>
      <dgm:spPr/>
    </dgm:pt>
    <dgm:pt modelId="{DE2CBC5C-4B22-4F74-B9C8-2F0210B1B96D}" type="pres">
      <dgm:prSet presAssocID="{98004409-1CA7-4D29-A9AF-3CCC714B7B2D}" presName="LevelTwoTextNode" presStyleLbl="node2" presStyleIdx="5" presStyleCnt="6" custScaleX="174694">
        <dgm:presLayoutVars>
          <dgm:chPref val="3"/>
        </dgm:presLayoutVars>
      </dgm:prSet>
      <dgm:spPr/>
      <dgm:t>
        <a:bodyPr/>
        <a:lstStyle/>
        <a:p>
          <a:endParaRPr lang="zh-CN" altLang="en-US"/>
        </a:p>
      </dgm:t>
    </dgm:pt>
    <dgm:pt modelId="{BBF7E888-1F2B-4BF4-9DD4-2BE8761CC842}" type="pres">
      <dgm:prSet presAssocID="{98004409-1CA7-4D29-A9AF-3CCC714B7B2D}" presName="level3hierChild" presStyleCnt="0"/>
      <dgm:spPr/>
    </dgm:pt>
  </dgm:ptLst>
  <dgm:cxnLst>
    <dgm:cxn modelId="{06B60E02-BE73-4BFF-9A03-2272033BB8DC}" srcId="{50240DAC-B68F-4D49-B2DB-1F27824EB90C}" destId="{829141CE-6B8D-4304-96E7-68FB742E1137}" srcOrd="0" destOrd="0" parTransId="{85653249-416C-4635-9394-36ABE7717A65}" sibTransId="{895ADB29-164D-4444-8588-78935F491774}"/>
    <dgm:cxn modelId="{1898AF30-E5BC-4B9A-9CB2-D1249CB4C63E}" type="presOf" srcId="{1209B40C-B907-4751-A410-AD5798BBFF50}" destId="{AA542B84-138A-4309-A701-B13FA8F1DF86}" srcOrd="0" destOrd="0" presId="urn:microsoft.com/office/officeart/2008/layout/HorizontalMultiLevelHierarchy"/>
    <dgm:cxn modelId="{78DD6C72-94BC-48D4-B351-CDF6BEF08A6A}" type="presOf" srcId="{EF27D00C-0928-402C-8808-745C564F1C45}" destId="{C43F92D3-AF85-45E3-811F-A8F71E1CC3E4}" srcOrd="1" destOrd="0" presId="urn:microsoft.com/office/officeart/2008/layout/HorizontalMultiLevelHierarchy"/>
    <dgm:cxn modelId="{66EE10D9-EC9F-4C1D-9DAB-5E1F4D46BE9D}" srcId="{829141CE-6B8D-4304-96E7-68FB742E1137}" destId="{9342D5D6-4C09-4569-B45A-77684E8CC4B6}" srcOrd="4" destOrd="0" parTransId="{EF27D00C-0928-402C-8808-745C564F1C45}" sibTransId="{0D7320C2-102A-449A-BBD4-31FAB2B00FAA}"/>
    <dgm:cxn modelId="{EB378B4E-7CFE-422F-B098-FD4172536165}" type="presOf" srcId="{EF27D00C-0928-402C-8808-745C564F1C45}" destId="{751B4017-62BB-421A-BFFC-FFA88028A0BF}" srcOrd="0" destOrd="0" presId="urn:microsoft.com/office/officeart/2008/layout/HorizontalMultiLevelHierarchy"/>
    <dgm:cxn modelId="{C737B618-4E41-416F-8D1A-DFB2A5904796}" type="presOf" srcId="{4CCDE8BB-692A-425E-B5C3-D89B0B1B6738}" destId="{BE0EBA00-49E0-4A58-BC78-05E95D005B1C}" srcOrd="0" destOrd="0" presId="urn:microsoft.com/office/officeart/2008/layout/HorizontalMultiLevelHierarchy"/>
    <dgm:cxn modelId="{144E6ADB-A7B9-4045-8017-EC83586C81C0}" srcId="{829141CE-6B8D-4304-96E7-68FB742E1137}" destId="{1209B40C-B907-4751-A410-AD5798BBFF50}" srcOrd="3" destOrd="0" parTransId="{65B890D9-3073-414B-B2FF-A88359293A20}" sibTransId="{3B32C9C4-0F6E-41DD-939C-1FC936452715}"/>
    <dgm:cxn modelId="{22E9572C-F2D5-41F9-A423-3286171C2093}" srcId="{829141CE-6B8D-4304-96E7-68FB742E1137}" destId="{383CD0BD-D58F-4CAE-8040-FBABAA5C3606}" srcOrd="0" destOrd="0" parTransId="{44C6A3F4-6A5C-42C1-BB23-3894B8E4B492}" sibTransId="{884C0B0E-4C15-49FC-B3E5-7D169024D931}"/>
    <dgm:cxn modelId="{A316C9AE-3FF7-4D96-84C9-0AC55611FEE1}" type="presOf" srcId="{383CD0BD-D58F-4CAE-8040-FBABAA5C3606}" destId="{508E56E3-67AC-4EB7-B5E2-4349199CB4DD}" srcOrd="0" destOrd="0" presId="urn:microsoft.com/office/officeart/2008/layout/HorizontalMultiLevelHierarchy"/>
    <dgm:cxn modelId="{94E41529-7618-486D-98DB-856CAAC59D23}" type="presOf" srcId="{EF17DC14-6BAD-4548-89BD-D66A49DBC1A5}" destId="{22E479D2-24F9-4703-9972-EA8BAFE155D5}" srcOrd="0" destOrd="0" presId="urn:microsoft.com/office/officeart/2008/layout/HorizontalMultiLevelHierarchy"/>
    <dgm:cxn modelId="{4E834A81-5A62-494C-B6C5-AAAE32FA860B}" type="presOf" srcId="{9342D5D6-4C09-4569-B45A-77684E8CC4B6}" destId="{1BD12F22-E332-4E99-AE22-A6973C6A39E5}" srcOrd="0" destOrd="0" presId="urn:microsoft.com/office/officeart/2008/layout/HorizontalMultiLevelHierarchy"/>
    <dgm:cxn modelId="{4B819A02-1007-4A64-A1E3-19336A69EF47}" type="presOf" srcId="{87C1437D-3C5E-4610-B906-6B3CA544F68F}" destId="{003408CD-DEB8-44EE-A199-9A004C45727F}" srcOrd="1" destOrd="0" presId="urn:microsoft.com/office/officeart/2008/layout/HorizontalMultiLevelHierarchy"/>
    <dgm:cxn modelId="{379C2AF1-CFD1-47E9-B18E-2CCFA80E6CED}" type="presOf" srcId="{98004409-1CA7-4D29-A9AF-3CCC714B7B2D}" destId="{DE2CBC5C-4B22-4F74-B9C8-2F0210B1B96D}" srcOrd="0" destOrd="0" presId="urn:microsoft.com/office/officeart/2008/layout/HorizontalMultiLevelHierarchy"/>
    <dgm:cxn modelId="{507B0D64-B5D9-4524-A1F5-AE4E87184728}" type="presOf" srcId="{44C6A3F4-6A5C-42C1-BB23-3894B8E4B492}" destId="{1BA8D77D-23EE-4B7D-9A85-7BED9B02F964}" srcOrd="0" destOrd="0" presId="urn:microsoft.com/office/officeart/2008/layout/HorizontalMultiLevelHierarchy"/>
    <dgm:cxn modelId="{4011396D-26D9-4D91-8412-B5F54B511741}" srcId="{829141CE-6B8D-4304-96E7-68FB742E1137}" destId="{98004409-1CA7-4D29-A9AF-3CCC714B7B2D}" srcOrd="5" destOrd="0" parTransId="{87C1437D-3C5E-4610-B906-6B3CA544F68F}" sibTransId="{AFAC2AA2-39F3-463F-A8E2-ED2BCAF5E15F}"/>
    <dgm:cxn modelId="{B4F02B1E-6A6B-4D65-94C3-C891E8C7FF29}" type="presOf" srcId="{829141CE-6B8D-4304-96E7-68FB742E1137}" destId="{9F2AD3EF-845B-4838-90C9-65E89C064DCF}" srcOrd="0" destOrd="0" presId="urn:microsoft.com/office/officeart/2008/layout/HorizontalMultiLevelHierarchy"/>
    <dgm:cxn modelId="{3DDFF07F-2ADE-4FD8-8B30-98C59268755C}" type="presOf" srcId="{87C1437D-3C5E-4610-B906-6B3CA544F68F}" destId="{21F34993-F863-43AF-ADA3-4FBCE8274257}" srcOrd="0" destOrd="0" presId="urn:microsoft.com/office/officeart/2008/layout/HorizontalMultiLevelHierarchy"/>
    <dgm:cxn modelId="{82538A09-0D79-4F60-B2DB-45A645B3EFF8}" type="presOf" srcId="{3A89FC7A-970C-479E-9A49-1F2DCD595738}" destId="{E6E88079-A879-421D-8411-E1CFFE6CF064}" srcOrd="0" destOrd="0" presId="urn:microsoft.com/office/officeart/2008/layout/HorizontalMultiLevelHierarchy"/>
    <dgm:cxn modelId="{1BDE6E73-2AB1-40C4-9BB8-17FEB37C961B}" srcId="{829141CE-6B8D-4304-96E7-68FB742E1137}" destId="{3A89FC7A-970C-479E-9A49-1F2DCD595738}" srcOrd="1" destOrd="0" parTransId="{4CCDE8BB-692A-425E-B5C3-D89B0B1B6738}" sibTransId="{4E02E8FA-A271-43C6-880B-93D5CC5FEB08}"/>
    <dgm:cxn modelId="{F1EB4C10-77F7-410C-A748-A656E4AD40DF}" type="presOf" srcId="{4CCDE8BB-692A-425E-B5C3-D89B0B1B6738}" destId="{DD548E65-2BF2-43C8-A700-D739242233B6}" srcOrd="1" destOrd="0" presId="urn:microsoft.com/office/officeart/2008/layout/HorizontalMultiLevelHierarchy"/>
    <dgm:cxn modelId="{C14D2159-9502-4ADD-8909-B629288ADC22}" srcId="{829141CE-6B8D-4304-96E7-68FB742E1137}" destId="{A5F66C36-CE5C-49EF-BDC9-4B487F61DFDF}" srcOrd="2" destOrd="0" parTransId="{EF17DC14-6BAD-4548-89BD-D66A49DBC1A5}" sibTransId="{33D77AB8-600F-484C-A734-486630572CC9}"/>
    <dgm:cxn modelId="{5D40648C-5E01-4AAB-92F7-FEB352382F1F}" type="presOf" srcId="{44C6A3F4-6A5C-42C1-BB23-3894B8E4B492}" destId="{3244BA3A-0B50-49C7-BA05-6C04F7A242D1}" srcOrd="1" destOrd="0" presId="urn:microsoft.com/office/officeart/2008/layout/HorizontalMultiLevelHierarchy"/>
    <dgm:cxn modelId="{88D3A909-EAF2-4B08-9374-A03D9F6BC32A}" type="presOf" srcId="{A5F66C36-CE5C-49EF-BDC9-4B487F61DFDF}" destId="{7BE95DDC-367D-4B1D-BAB1-87D0E9FD29A7}" srcOrd="0" destOrd="0" presId="urn:microsoft.com/office/officeart/2008/layout/HorizontalMultiLevelHierarchy"/>
    <dgm:cxn modelId="{2744B1C4-B457-4D9F-923F-F5ECC0F816FD}" type="presOf" srcId="{65B890D9-3073-414B-B2FF-A88359293A20}" destId="{70BE9EE9-502C-4120-891D-C43A9CAE8BD3}" srcOrd="1" destOrd="0" presId="urn:microsoft.com/office/officeart/2008/layout/HorizontalMultiLevelHierarchy"/>
    <dgm:cxn modelId="{882F1823-3587-45C1-9EEB-1DCF75F03FC7}" type="presOf" srcId="{50240DAC-B68F-4D49-B2DB-1F27824EB90C}" destId="{3B0A797B-BA61-442C-BFFA-0912A23662E7}" srcOrd="0" destOrd="0" presId="urn:microsoft.com/office/officeart/2008/layout/HorizontalMultiLevelHierarchy"/>
    <dgm:cxn modelId="{15F6192C-6EEE-483B-AED1-0D1A3E41ADCA}" type="presOf" srcId="{EF17DC14-6BAD-4548-89BD-D66A49DBC1A5}" destId="{B1199429-3E71-48EB-91CB-E16BF886CF93}" srcOrd="1" destOrd="0" presId="urn:microsoft.com/office/officeart/2008/layout/HorizontalMultiLevelHierarchy"/>
    <dgm:cxn modelId="{357FFA47-32F9-429D-815C-93672350C558}" type="presOf" srcId="{65B890D9-3073-414B-B2FF-A88359293A20}" destId="{D91AE310-5E14-4C59-8B04-866B6D235F46}" srcOrd="0" destOrd="0" presId="urn:microsoft.com/office/officeart/2008/layout/HorizontalMultiLevelHierarchy"/>
    <dgm:cxn modelId="{9E7C8D1C-267B-474C-ABAB-8BE0DE057FA6}" type="presParOf" srcId="{3B0A797B-BA61-442C-BFFA-0912A23662E7}" destId="{31334FE7-092A-4A2A-991A-A6E5998E2A32}" srcOrd="0" destOrd="0" presId="urn:microsoft.com/office/officeart/2008/layout/HorizontalMultiLevelHierarchy"/>
    <dgm:cxn modelId="{D26240DB-D516-4F17-8FE4-2F57A99E9B80}" type="presParOf" srcId="{31334FE7-092A-4A2A-991A-A6E5998E2A32}" destId="{9F2AD3EF-845B-4838-90C9-65E89C064DCF}" srcOrd="0" destOrd="0" presId="urn:microsoft.com/office/officeart/2008/layout/HorizontalMultiLevelHierarchy"/>
    <dgm:cxn modelId="{CD112AA1-C9F0-42C5-894F-823AF1DDC6F3}" type="presParOf" srcId="{31334FE7-092A-4A2A-991A-A6E5998E2A32}" destId="{D6B84BD0-5079-4A72-8214-860A176F5C43}" srcOrd="1" destOrd="0" presId="urn:microsoft.com/office/officeart/2008/layout/HorizontalMultiLevelHierarchy"/>
    <dgm:cxn modelId="{69B6709D-DCE5-4CC7-9979-D9F165E564A3}" type="presParOf" srcId="{D6B84BD0-5079-4A72-8214-860A176F5C43}" destId="{1BA8D77D-23EE-4B7D-9A85-7BED9B02F964}" srcOrd="0" destOrd="0" presId="urn:microsoft.com/office/officeart/2008/layout/HorizontalMultiLevelHierarchy"/>
    <dgm:cxn modelId="{9081A581-0BC3-4FDE-B6CD-6575CC0F15B4}" type="presParOf" srcId="{1BA8D77D-23EE-4B7D-9A85-7BED9B02F964}" destId="{3244BA3A-0B50-49C7-BA05-6C04F7A242D1}" srcOrd="0" destOrd="0" presId="urn:microsoft.com/office/officeart/2008/layout/HorizontalMultiLevelHierarchy"/>
    <dgm:cxn modelId="{23632A43-CBCB-417F-8CF8-DF084FAD94B1}" type="presParOf" srcId="{D6B84BD0-5079-4A72-8214-860A176F5C43}" destId="{39F64B4F-2A4D-43D1-A978-4DDE7F5DBD3F}" srcOrd="1" destOrd="0" presId="urn:microsoft.com/office/officeart/2008/layout/HorizontalMultiLevelHierarchy"/>
    <dgm:cxn modelId="{02E5EC5E-C780-46B1-B9E8-A27511FF1FA7}" type="presParOf" srcId="{39F64B4F-2A4D-43D1-A978-4DDE7F5DBD3F}" destId="{508E56E3-67AC-4EB7-B5E2-4349199CB4DD}" srcOrd="0" destOrd="0" presId="urn:microsoft.com/office/officeart/2008/layout/HorizontalMultiLevelHierarchy"/>
    <dgm:cxn modelId="{F83477CD-3C77-4E20-94DE-2A5FBE4EABE6}" type="presParOf" srcId="{39F64B4F-2A4D-43D1-A978-4DDE7F5DBD3F}" destId="{5CC900E3-BA0E-42A0-B7EB-DED9EA26E539}" srcOrd="1" destOrd="0" presId="urn:microsoft.com/office/officeart/2008/layout/HorizontalMultiLevelHierarchy"/>
    <dgm:cxn modelId="{972E8471-4311-48EC-BA22-3D4489867306}" type="presParOf" srcId="{D6B84BD0-5079-4A72-8214-860A176F5C43}" destId="{BE0EBA00-49E0-4A58-BC78-05E95D005B1C}" srcOrd="2" destOrd="0" presId="urn:microsoft.com/office/officeart/2008/layout/HorizontalMultiLevelHierarchy"/>
    <dgm:cxn modelId="{5BF8EC41-8B8A-495D-8C33-09471196C986}" type="presParOf" srcId="{BE0EBA00-49E0-4A58-BC78-05E95D005B1C}" destId="{DD548E65-2BF2-43C8-A700-D739242233B6}" srcOrd="0" destOrd="0" presId="urn:microsoft.com/office/officeart/2008/layout/HorizontalMultiLevelHierarchy"/>
    <dgm:cxn modelId="{D5BB4242-63F6-4A6D-AC42-2412D63E2C6D}" type="presParOf" srcId="{D6B84BD0-5079-4A72-8214-860A176F5C43}" destId="{D4AC1125-76B8-4B9B-A224-84DDFF69689C}" srcOrd="3" destOrd="0" presId="urn:microsoft.com/office/officeart/2008/layout/HorizontalMultiLevelHierarchy"/>
    <dgm:cxn modelId="{D8D2E95D-6208-4EB5-A8E0-73F4E31E87E4}" type="presParOf" srcId="{D4AC1125-76B8-4B9B-A224-84DDFF69689C}" destId="{E6E88079-A879-421D-8411-E1CFFE6CF064}" srcOrd="0" destOrd="0" presId="urn:microsoft.com/office/officeart/2008/layout/HorizontalMultiLevelHierarchy"/>
    <dgm:cxn modelId="{E2FB38C3-4ED8-46A9-9081-22EDF024B9D8}" type="presParOf" srcId="{D4AC1125-76B8-4B9B-A224-84DDFF69689C}" destId="{A5765972-1131-4370-804B-68E13F0CDAC3}" srcOrd="1" destOrd="0" presId="urn:microsoft.com/office/officeart/2008/layout/HorizontalMultiLevelHierarchy"/>
    <dgm:cxn modelId="{D844E017-49F2-4C3F-AD64-7EB41D0429B2}" type="presParOf" srcId="{D6B84BD0-5079-4A72-8214-860A176F5C43}" destId="{22E479D2-24F9-4703-9972-EA8BAFE155D5}" srcOrd="4" destOrd="0" presId="urn:microsoft.com/office/officeart/2008/layout/HorizontalMultiLevelHierarchy"/>
    <dgm:cxn modelId="{FB056533-0609-4A70-BEDF-2415F681952C}" type="presParOf" srcId="{22E479D2-24F9-4703-9972-EA8BAFE155D5}" destId="{B1199429-3E71-48EB-91CB-E16BF886CF93}" srcOrd="0" destOrd="0" presId="urn:microsoft.com/office/officeart/2008/layout/HorizontalMultiLevelHierarchy"/>
    <dgm:cxn modelId="{4B9430E6-2FDA-437D-9DB3-E067ABBE0152}" type="presParOf" srcId="{D6B84BD0-5079-4A72-8214-860A176F5C43}" destId="{653CE7B8-6F6F-42C7-AD54-7317725474E4}" srcOrd="5" destOrd="0" presId="urn:microsoft.com/office/officeart/2008/layout/HorizontalMultiLevelHierarchy"/>
    <dgm:cxn modelId="{ABDFAB86-5793-43C7-B4D6-0A513BCA5A6A}" type="presParOf" srcId="{653CE7B8-6F6F-42C7-AD54-7317725474E4}" destId="{7BE95DDC-367D-4B1D-BAB1-87D0E9FD29A7}" srcOrd="0" destOrd="0" presId="urn:microsoft.com/office/officeart/2008/layout/HorizontalMultiLevelHierarchy"/>
    <dgm:cxn modelId="{9AA6DF9A-2748-45CD-99E2-4EA9925D1D64}" type="presParOf" srcId="{653CE7B8-6F6F-42C7-AD54-7317725474E4}" destId="{27B30DC1-FAB3-4AF7-9EB1-28C36F2DB1F1}" srcOrd="1" destOrd="0" presId="urn:microsoft.com/office/officeart/2008/layout/HorizontalMultiLevelHierarchy"/>
    <dgm:cxn modelId="{3A9AD338-D5E7-46D5-AB93-3AAB6EB34B2E}" type="presParOf" srcId="{D6B84BD0-5079-4A72-8214-860A176F5C43}" destId="{D91AE310-5E14-4C59-8B04-866B6D235F46}" srcOrd="6" destOrd="0" presId="urn:microsoft.com/office/officeart/2008/layout/HorizontalMultiLevelHierarchy"/>
    <dgm:cxn modelId="{C768BE7C-E471-4A97-B6AA-A1F839088EF0}" type="presParOf" srcId="{D91AE310-5E14-4C59-8B04-866B6D235F46}" destId="{70BE9EE9-502C-4120-891D-C43A9CAE8BD3}" srcOrd="0" destOrd="0" presId="urn:microsoft.com/office/officeart/2008/layout/HorizontalMultiLevelHierarchy"/>
    <dgm:cxn modelId="{6729CCB7-40D5-4D18-AE65-51521FD92945}" type="presParOf" srcId="{D6B84BD0-5079-4A72-8214-860A176F5C43}" destId="{D287DB72-D344-4B26-AC31-04C7CC6AE411}" srcOrd="7" destOrd="0" presId="urn:microsoft.com/office/officeart/2008/layout/HorizontalMultiLevelHierarchy"/>
    <dgm:cxn modelId="{B08F8EFF-8485-4C80-A46B-D4A6DED63E43}" type="presParOf" srcId="{D287DB72-D344-4B26-AC31-04C7CC6AE411}" destId="{AA542B84-138A-4309-A701-B13FA8F1DF86}" srcOrd="0" destOrd="0" presId="urn:microsoft.com/office/officeart/2008/layout/HorizontalMultiLevelHierarchy"/>
    <dgm:cxn modelId="{16A04EEE-0498-4B4E-98BE-AD9D36884DA9}" type="presParOf" srcId="{D287DB72-D344-4B26-AC31-04C7CC6AE411}" destId="{B0ED3D7D-3483-46F0-AFDF-CC373AFA5E42}" srcOrd="1" destOrd="0" presId="urn:microsoft.com/office/officeart/2008/layout/HorizontalMultiLevelHierarchy"/>
    <dgm:cxn modelId="{24E88E59-3104-416D-A010-A928FB7EC632}" type="presParOf" srcId="{D6B84BD0-5079-4A72-8214-860A176F5C43}" destId="{751B4017-62BB-421A-BFFC-FFA88028A0BF}" srcOrd="8" destOrd="0" presId="urn:microsoft.com/office/officeart/2008/layout/HorizontalMultiLevelHierarchy"/>
    <dgm:cxn modelId="{C8640B5E-EEC2-40A2-BCE1-CA4E94172609}" type="presParOf" srcId="{751B4017-62BB-421A-BFFC-FFA88028A0BF}" destId="{C43F92D3-AF85-45E3-811F-A8F71E1CC3E4}" srcOrd="0" destOrd="0" presId="urn:microsoft.com/office/officeart/2008/layout/HorizontalMultiLevelHierarchy"/>
    <dgm:cxn modelId="{DD4A7465-3D20-4052-9063-96F59526E624}" type="presParOf" srcId="{D6B84BD0-5079-4A72-8214-860A176F5C43}" destId="{558321A0-27BB-4BDC-A41C-072B86788961}" srcOrd="9" destOrd="0" presId="urn:microsoft.com/office/officeart/2008/layout/HorizontalMultiLevelHierarchy"/>
    <dgm:cxn modelId="{E9530B9C-048C-4BBC-84CB-C32BF9313C20}" type="presParOf" srcId="{558321A0-27BB-4BDC-A41C-072B86788961}" destId="{1BD12F22-E332-4E99-AE22-A6973C6A39E5}" srcOrd="0" destOrd="0" presId="urn:microsoft.com/office/officeart/2008/layout/HorizontalMultiLevelHierarchy"/>
    <dgm:cxn modelId="{5EED477D-79A3-49FD-A291-85581CB58C12}" type="presParOf" srcId="{558321A0-27BB-4BDC-A41C-072B86788961}" destId="{A46DB4B3-5F9B-487C-B4B0-58CEADF423AF}" srcOrd="1" destOrd="0" presId="urn:microsoft.com/office/officeart/2008/layout/HorizontalMultiLevelHierarchy"/>
    <dgm:cxn modelId="{21BC4EB5-AF9B-47D0-AFEC-F4928DEB803F}" type="presParOf" srcId="{D6B84BD0-5079-4A72-8214-860A176F5C43}" destId="{21F34993-F863-43AF-ADA3-4FBCE8274257}" srcOrd="10" destOrd="0" presId="urn:microsoft.com/office/officeart/2008/layout/HorizontalMultiLevelHierarchy"/>
    <dgm:cxn modelId="{331C593C-A69F-402E-99A3-AA126DA00144}" type="presParOf" srcId="{21F34993-F863-43AF-ADA3-4FBCE8274257}" destId="{003408CD-DEB8-44EE-A199-9A004C45727F}" srcOrd="0" destOrd="0" presId="urn:microsoft.com/office/officeart/2008/layout/HorizontalMultiLevelHierarchy"/>
    <dgm:cxn modelId="{52EE1AA1-D07D-41BD-94F9-97D308BEEC8F}" type="presParOf" srcId="{D6B84BD0-5079-4A72-8214-860A176F5C43}" destId="{F01C41B1-4A51-4DD6-BE2A-7E274986535D}" srcOrd="11" destOrd="0" presId="urn:microsoft.com/office/officeart/2008/layout/HorizontalMultiLevelHierarchy"/>
    <dgm:cxn modelId="{D6B4D372-755D-411E-B6B4-0FBE39170929}" type="presParOf" srcId="{F01C41B1-4A51-4DD6-BE2A-7E274986535D}" destId="{DE2CBC5C-4B22-4F74-B9C8-2F0210B1B96D}" srcOrd="0" destOrd="0" presId="urn:microsoft.com/office/officeart/2008/layout/HorizontalMultiLevelHierarchy"/>
    <dgm:cxn modelId="{EC53C7C7-DF05-4AAF-9ECA-35CA82B09ECD}" type="presParOf" srcId="{F01C41B1-4A51-4DD6-BE2A-7E274986535D}" destId="{BBF7E888-1F2B-4BF4-9DD4-2BE8761CC842}"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0E3472-9465-4C30-B737-3EE61D7CCAC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3D1862C5-0A77-4601-9D60-FA3A0EF7C57F}">
      <dgm:prSet phldrT="[文本]"/>
      <dgm:spPr/>
      <dgm:t>
        <a:bodyPr/>
        <a:lstStyle/>
        <a:p>
          <a:r>
            <a:rPr lang="zh-CN" altLang="en-US" dirty="0" smtClean="0"/>
            <a:t>网站盈利模式</a:t>
          </a:r>
          <a:endParaRPr lang="zh-CN" altLang="en-US" dirty="0"/>
        </a:p>
      </dgm:t>
    </dgm:pt>
    <dgm:pt modelId="{D939835F-9029-46D4-B74C-1AAC6CC646CE}" type="parTrans" cxnId="{61FE2CAD-DBCF-45A3-90F7-05E5173B3075}">
      <dgm:prSet/>
      <dgm:spPr/>
      <dgm:t>
        <a:bodyPr/>
        <a:lstStyle/>
        <a:p>
          <a:endParaRPr lang="zh-CN" altLang="en-US"/>
        </a:p>
      </dgm:t>
    </dgm:pt>
    <dgm:pt modelId="{80BF74D6-0C9D-4DB3-B2B3-1F3374EA8C8D}" type="sibTrans" cxnId="{61FE2CAD-DBCF-45A3-90F7-05E5173B3075}">
      <dgm:prSet/>
      <dgm:spPr/>
      <dgm:t>
        <a:bodyPr/>
        <a:lstStyle/>
        <a:p>
          <a:endParaRPr lang="zh-CN" altLang="en-US"/>
        </a:p>
      </dgm:t>
    </dgm:pt>
    <dgm:pt modelId="{AB926835-F0B0-4278-8A23-CA3B34CFFAA5}">
      <dgm:prSet phldrT="[文本]"/>
      <dgm:spPr/>
      <dgm:t>
        <a:bodyPr/>
        <a:lstStyle/>
        <a:p>
          <a:r>
            <a:rPr lang="zh-CN" altLang="en-US" dirty="0" smtClean="0"/>
            <a:t>广告</a:t>
          </a:r>
          <a:endParaRPr lang="zh-CN" altLang="en-US" dirty="0"/>
        </a:p>
      </dgm:t>
    </dgm:pt>
    <dgm:pt modelId="{8598DEBF-9165-4B9F-812C-ED508FF6EEF9}" type="parTrans" cxnId="{A4B6BBB7-695A-4D83-9E43-A1D231A3AEE5}">
      <dgm:prSet/>
      <dgm:spPr/>
      <dgm:t>
        <a:bodyPr/>
        <a:lstStyle/>
        <a:p>
          <a:endParaRPr lang="zh-CN" altLang="en-US"/>
        </a:p>
      </dgm:t>
    </dgm:pt>
    <dgm:pt modelId="{9A82C65F-E5B2-4597-97E8-5B44FEA87847}" type="sibTrans" cxnId="{A4B6BBB7-695A-4D83-9E43-A1D231A3AEE5}">
      <dgm:prSet/>
      <dgm:spPr/>
      <dgm:t>
        <a:bodyPr/>
        <a:lstStyle/>
        <a:p>
          <a:endParaRPr lang="zh-CN" altLang="en-US"/>
        </a:p>
      </dgm:t>
    </dgm:pt>
    <dgm:pt modelId="{C372C98C-F066-4809-8AB5-6E15954F0060}">
      <dgm:prSet phldrT="[文本]"/>
      <dgm:spPr/>
      <dgm:t>
        <a:bodyPr/>
        <a:lstStyle/>
        <a:p>
          <a:r>
            <a:rPr lang="zh-CN" altLang="en-US" dirty="0" smtClean="0"/>
            <a:t>中介费用</a:t>
          </a:r>
          <a:endParaRPr lang="zh-CN" altLang="en-US" dirty="0"/>
        </a:p>
      </dgm:t>
    </dgm:pt>
    <dgm:pt modelId="{DEF2903B-3108-4D13-9A70-A7C8D4059D98}" type="parTrans" cxnId="{76990D56-3A63-4453-BCD8-C5C3A03B17A8}">
      <dgm:prSet/>
      <dgm:spPr/>
      <dgm:t>
        <a:bodyPr/>
        <a:lstStyle/>
        <a:p>
          <a:endParaRPr lang="zh-CN" altLang="en-US" sz="800"/>
        </a:p>
      </dgm:t>
    </dgm:pt>
    <dgm:pt modelId="{BBED53F5-B00A-4B98-8C95-DE2FD0146E0B}" type="sibTrans" cxnId="{76990D56-3A63-4453-BCD8-C5C3A03B17A8}">
      <dgm:prSet/>
      <dgm:spPr/>
      <dgm:t>
        <a:bodyPr/>
        <a:lstStyle/>
        <a:p>
          <a:endParaRPr lang="zh-CN" altLang="en-US"/>
        </a:p>
      </dgm:t>
    </dgm:pt>
    <dgm:pt modelId="{A9F89C2A-6D77-48E0-BCE6-B5CC6A9A4419}">
      <dgm:prSet phldrT="[文本]"/>
      <dgm:spPr/>
      <dgm:t>
        <a:bodyPr/>
        <a:lstStyle/>
        <a:p>
          <a:r>
            <a:rPr lang="zh-CN" altLang="en-US" dirty="0" smtClean="0"/>
            <a:t>其他模式</a:t>
          </a:r>
          <a:endParaRPr lang="zh-CN" altLang="en-US" dirty="0"/>
        </a:p>
      </dgm:t>
    </dgm:pt>
    <dgm:pt modelId="{87D372E6-E1C6-4FE0-ABDC-4BE82298E583}" type="parTrans" cxnId="{B1AEA71D-7751-4049-B563-1E67DBE3A4BC}">
      <dgm:prSet/>
      <dgm:spPr/>
      <dgm:t>
        <a:bodyPr/>
        <a:lstStyle/>
        <a:p>
          <a:endParaRPr lang="zh-CN" altLang="en-US"/>
        </a:p>
      </dgm:t>
    </dgm:pt>
    <dgm:pt modelId="{AB680CA8-F1AE-4DFE-87E0-5F28591F47BB}" type="sibTrans" cxnId="{B1AEA71D-7751-4049-B563-1E67DBE3A4BC}">
      <dgm:prSet/>
      <dgm:spPr/>
      <dgm:t>
        <a:bodyPr/>
        <a:lstStyle/>
        <a:p>
          <a:endParaRPr lang="zh-CN" altLang="en-US"/>
        </a:p>
      </dgm:t>
    </dgm:pt>
    <dgm:pt modelId="{277FF67D-943A-4A29-A7AA-3B2967DD4A38}">
      <dgm:prSet/>
      <dgm:spPr/>
      <dgm:t>
        <a:bodyPr/>
        <a:lstStyle/>
        <a:p>
          <a:r>
            <a:rPr lang="zh-CN" altLang="en-US" dirty="0" smtClean="0"/>
            <a:t>会员增值服务</a:t>
          </a:r>
          <a:endParaRPr lang="zh-CN" altLang="en-US" dirty="0"/>
        </a:p>
      </dgm:t>
    </dgm:pt>
    <dgm:pt modelId="{33624206-555A-4210-A05F-73818E72F6DF}" type="parTrans" cxnId="{873F22BA-4BCC-49E4-AAF2-4AC90869D222}">
      <dgm:prSet/>
      <dgm:spPr/>
      <dgm:t>
        <a:bodyPr/>
        <a:lstStyle/>
        <a:p>
          <a:endParaRPr lang="zh-CN" altLang="en-US"/>
        </a:p>
      </dgm:t>
    </dgm:pt>
    <dgm:pt modelId="{A476408F-939F-4DE8-A15A-F2D29B9F74E6}" type="sibTrans" cxnId="{873F22BA-4BCC-49E4-AAF2-4AC90869D222}">
      <dgm:prSet/>
      <dgm:spPr/>
      <dgm:t>
        <a:bodyPr/>
        <a:lstStyle/>
        <a:p>
          <a:endParaRPr lang="zh-CN" altLang="en-US"/>
        </a:p>
      </dgm:t>
    </dgm:pt>
    <dgm:pt modelId="{97D8A8F4-A756-4E39-B25C-E8E455B1607F}" type="pres">
      <dgm:prSet presAssocID="{220E3472-9465-4C30-B737-3EE61D7CCAC8}" presName="Name0" presStyleCnt="0">
        <dgm:presLayoutVars>
          <dgm:orgChart val="1"/>
          <dgm:chPref val="1"/>
          <dgm:dir/>
          <dgm:animOne val="branch"/>
          <dgm:animLvl val="lvl"/>
          <dgm:resizeHandles/>
        </dgm:presLayoutVars>
      </dgm:prSet>
      <dgm:spPr/>
      <dgm:t>
        <a:bodyPr/>
        <a:lstStyle/>
        <a:p>
          <a:endParaRPr lang="zh-CN" altLang="en-US"/>
        </a:p>
      </dgm:t>
    </dgm:pt>
    <dgm:pt modelId="{35C4A480-DE78-45BA-855E-852CD657B7B6}" type="pres">
      <dgm:prSet presAssocID="{3D1862C5-0A77-4601-9D60-FA3A0EF7C57F}" presName="hierRoot1" presStyleCnt="0">
        <dgm:presLayoutVars>
          <dgm:hierBranch val="init"/>
        </dgm:presLayoutVars>
      </dgm:prSet>
      <dgm:spPr/>
    </dgm:pt>
    <dgm:pt modelId="{DB6E4651-B29C-46E3-9C59-9872C4B331C4}" type="pres">
      <dgm:prSet presAssocID="{3D1862C5-0A77-4601-9D60-FA3A0EF7C57F}" presName="rootComposite1" presStyleCnt="0"/>
      <dgm:spPr/>
    </dgm:pt>
    <dgm:pt modelId="{A239AD5E-05E1-4C01-BF3B-4D3ED02D94AD}" type="pres">
      <dgm:prSet presAssocID="{3D1862C5-0A77-4601-9D60-FA3A0EF7C57F}" presName="rootText1" presStyleLbl="alignAcc1" presStyleIdx="0" presStyleCnt="0">
        <dgm:presLayoutVars>
          <dgm:chPref val="3"/>
        </dgm:presLayoutVars>
      </dgm:prSet>
      <dgm:spPr/>
      <dgm:t>
        <a:bodyPr/>
        <a:lstStyle/>
        <a:p>
          <a:endParaRPr lang="zh-CN" altLang="en-US"/>
        </a:p>
      </dgm:t>
    </dgm:pt>
    <dgm:pt modelId="{EEA7B9FC-0ED3-4E54-B312-8606C8759DD6}" type="pres">
      <dgm:prSet presAssocID="{3D1862C5-0A77-4601-9D60-FA3A0EF7C57F}" presName="topArc1" presStyleLbl="parChTrans1D1" presStyleIdx="0" presStyleCnt="10"/>
      <dgm:spPr/>
    </dgm:pt>
    <dgm:pt modelId="{C33C9E94-504D-4F38-BB75-13034FAA995D}" type="pres">
      <dgm:prSet presAssocID="{3D1862C5-0A77-4601-9D60-FA3A0EF7C57F}" presName="bottomArc1" presStyleLbl="parChTrans1D1" presStyleIdx="1" presStyleCnt="10"/>
      <dgm:spPr/>
    </dgm:pt>
    <dgm:pt modelId="{D2298AD1-C886-4F30-B929-D8B3748DA34A}" type="pres">
      <dgm:prSet presAssocID="{3D1862C5-0A77-4601-9D60-FA3A0EF7C57F}" presName="topConnNode1" presStyleLbl="node1" presStyleIdx="0" presStyleCnt="0"/>
      <dgm:spPr/>
      <dgm:t>
        <a:bodyPr/>
        <a:lstStyle/>
        <a:p>
          <a:endParaRPr lang="zh-CN" altLang="en-US"/>
        </a:p>
      </dgm:t>
    </dgm:pt>
    <dgm:pt modelId="{3A1892F1-E502-4C6F-AF1C-F52018FA14BB}" type="pres">
      <dgm:prSet presAssocID="{3D1862C5-0A77-4601-9D60-FA3A0EF7C57F}" presName="hierChild2" presStyleCnt="0"/>
      <dgm:spPr/>
    </dgm:pt>
    <dgm:pt modelId="{37ED595F-D201-4D21-B34A-22FFC11E1D91}" type="pres">
      <dgm:prSet presAssocID="{8598DEBF-9165-4B9F-812C-ED508FF6EEF9}" presName="Name28" presStyleLbl="parChTrans1D2" presStyleIdx="0" presStyleCnt="4"/>
      <dgm:spPr/>
      <dgm:t>
        <a:bodyPr/>
        <a:lstStyle/>
        <a:p>
          <a:endParaRPr lang="zh-CN" altLang="en-US"/>
        </a:p>
      </dgm:t>
    </dgm:pt>
    <dgm:pt modelId="{8A2116D7-52C7-4D90-BC6F-80565FCAE618}" type="pres">
      <dgm:prSet presAssocID="{AB926835-F0B0-4278-8A23-CA3B34CFFAA5}" presName="hierRoot2" presStyleCnt="0">
        <dgm:presLayoutVars>
          <dgm:hierBranch val="init"/>
        </dgm:presLayoutVars>
      </dgm:prSet>
      <dgm:spPr/>
    </dgm:pt>
    <dgm:pt modelId="{E6303AAF-7EB3-4E71-B44F-C48FC0A7B5B7}" type="pres">
      <dgm:prSet presAssocID="{AB926835-F0B0-4278-8A23-CA3B34CFFAA5}" presName="rootComposite2" presStyleCnt="0"/>
      <dgm:spPr/>
    </dgm:pt>
    <dgm:pt modelId="{505B0558-BFEE-40C4-B4B7-A242EE5E934F}" type="pres">
      <dgm:prSet presAssocID="{AB926835-F0B0-4278-8A23-CA3B34CFFAA5}" presName="rootText2" presStyleLbl="alignAcc1" presStyleIdx="0" presStyleCnt="0">
        <dgm:presLayoutVars>
          <dgm:chPref val="3"/>
        </dgm:presLayoutVars>
      </dgm:prSet>
      <dgm:spPr/>
      <dgm:t>
        <a:bodyPr/>
        <a:lstStyle/>
        <a:p>
          <a:endParaRPr lang="zh-CN" altLang="en-US"/>
        </a:p>
      </dgm:t>
    </dgm:pt>
    <dgm:pt modelId="{21F9FEB5-E233-4F16-91AA-1474FC137524}" type="pres">
      <dgm:prSet presAssocID="{AB926835-F0B0-4278-8A23-CA3B34CFFAA5}" presName="topArc2" presStyleLbl="parChTrans1D1" presStyleIdx="2" presStyleCnt="10"/>
      <dgm:spPr/>
    </dgm:pt>
    <dgm:pt modelId="{83EBFEC6-73B5-453F-840C-738A161220FE}" type="pres">
      <dgm:prSet presAssocID="{AB926835-F0B0-4278-8A23-CA3B34CFFAA5}" presName="bottomArc2" presStyleLbl="parChTrans1D1" presStyleIdx="3" presStyleCnt="10"/>
      <dgm:spPr/>
    </dgm:pt>
    <dgm:pt modelId="{A7DF78EC-0B5B-4984-9799-C82674DE47AE}" type="pres">
      <dgm:prSet presAssocID="{AB926835-F0B0-4278-8A23-CA3B34CFFAA5}" presName="topConnNode2" presStyleLbl="node2" presStyleIdx="0" presStyleCnt="0"/>
      <dgm:spPr/>
      <dgm:t>
        <a:bodyPr/>
        <a:lstStyle/>
        <a:p>
          <a:endParaRPr lang="zh-CN" altLang="en-US"/>
        </a:p>
      </dgm:t>
    </dgm:pt>
    <dgm:pt modelId="{F876E696-6407-47D4-AEBA-782F17F94FF7}" type="pres">
      <dgm:prSet presAssocID="{AB926835-F0B0-4278-8A23-CA3B34CFFAA5}" presName="hierChild4" presStyleCnt="0"/>
      <dgm:spPr/>
    </dgm:pt>
    <dgm:pt modelId="{07D3D129-FDD7-42FB-8F5A-0EA97A45FE86}" type="pres">
      <dgm:prSet presAssocID="{AB926835-F0B0-4278-8A23-CA3B34CFFAA5}" presName="hierChild5" presStyleCnt="0"/>
      <dgm:spPr/>
    </dgm:pt>
    <dgm:pt modelId="{DB86F1D9-8B10-490D-B724-A0CD89A6A6B4}" type="pres">
      <dgm:prSet presAssocID="{33624206-555A-4210-A05F-73818E72F6DF}" presName="Name28" presStyleLbl="parChTrans1D2" presStyleIdx="1" presStyleCnt="4"/>
      <dgm:spPr/>
      <dgm:t>
        <a:bodyPr/>
        <a:lstStyle/>
        <a:p>
          <a:endParaRPr lang="zh-CN" altLang="en-US"/>
        </a:p>
      </dgm:t>
    </dgm:pt>
    <dgm:pt modelId="{25867D95-2332-447A-9DB3-A19549CE9466}" type="pres">
      <dgm:prSet presAssocID="{277FF67D-943A-4A29-A7AA-3B2967DD4A38}" presName="hierRoot2" presStyleCnt="0">
        <dgm:presLayoutVars>
          <dgm:hierBranch val="init"/>
        </dgm:presLayoutVars>
      </dgm:prSet>
      <dgm:spPr/>
    </dgm:pt>
    <dgm:pt modelId="{20343CEA-1BD6-4472-93D7-B4865813C9B9}" type="pres">
      <dgm:prSet presAssocID="{277FF67D-943A-4A29-A7AA-3B2967DD4A38}" presName="rootComposite2" presStyleCnt="0"/>
      <dgm:spPr/>
    </dgm:pt>
    <dgm:pt modelId="{B1F219E0-696E-430D-9ECE-1F9D32C7DEA6}" type="pres">
      <dgm:prSet presAssocID="{277FF67D-943A-4A29-A7AA-3B2967DD4A38}" presName="rootText2" presStyleLbl="alignAcc1" presStyleIdx="0" presStyleCnt="0">
        <dgm:presLayoutVars>
          <dgm:chPref val="3"/>
        </dgm:presLayoutVars>
      </dgm:prSet>
      <dgm:spPr/>
      <dgm:t>
        <a:bodyPr/>
        <a:lstStyle/>
        <a:p>
          <a:endParaRPr lang="zh-CN" altLang="en-US"/>
        </a:p>
      </dgm:t>
    </dgm:pt>
    <dgm:pt modelId="{290BF769-4E1D-4ACA-8D57-C40F5216AEE3}" type="pres">
      <dgm:prSet presAssocID="{277FF67D-943A-4A29-A7AA-3B2967DD4A38}" presName="topArc2" presStyleLbl="parChTrans1D1" presStyleIdx="4" presStyleCnt="10"/>
      <dgm:spPr/>
    </dgm:pt>
    <dgm:pt modelId="{16628735-ED4D-402E-A924-91B2070D2FF7}" type="pres">
      <dgm:prSet presAssocID="{277FF67D-943A-4A29-A7AA-3B2967DD4A38}" presName="bottomArc2" presStyleLbl="parChTrans1D1" presStyleIdx="5" presStyleCnt="10"/>
      <dgm:spPr/>
    </dgm:pt>
    <dgm:pt modelId="{E9EF6E2F-7FC8-4C1D-AAB0-361F65C93A20}" type="pres">
      <dgm:prSet presAssocID="{277FF67D-943A-4A29-A7AA-3B2967DD4A38}" presName="topConnNode2" presStyleLbl="node2" presStyleIdx="0" presStyleCnt="0"/>
      <dgm:spPr/>
      <dgm:t>
        <a:bodyPr/>
        <a:lstStyle/>
        <a:p>
          <a:endParaRPr lang="zh-CN" altLang="en-US"/>
        </a:p>
      </dgm:t>
    </dgm:pt>
    <dgm:pt modelId="{FAA560B9-9D48-485C-8A1E-E600EDC6AD11}" type="pres">
      <dgm:prSet presAssocID="{277FF67D-943A-4A29-A7AA-3B2967DD4A38}" presName="hierChild4" presStyleCnt="0"/>
      <dgm:spPr/>
    </dgm:pt>
    <dgm:pt modelId="{DC99CADF-F2D5-45FD-B324-7F7ED880196E}" type="pres">
      <dgm:prSet presAssocID="{277FF67D-943A-4A29-A7AA-3B2967DD4A38}" presName="hierChild5" presStyleCnt="0"/>
      <dgm:spPr/>
    </dgm:pt>
    <dgm:pt modelId="{DE078FCF-4BC3-498B-BDDB-FC56E1077004}" type="pres">
      <dgm:prSet presAssocID="{DEF2903B-3108-4D13-9A70-A7C8D4059D98}" presName="Name28" presStyleLbl="parChTrans1D2" presStyleIdx="2" presStyleCnt="4"/>
      <dgm:spPr/>
      <dgm:t>
        <a:bodyPr/>
        <a:lstStyle/>
        <a:p>
          <a:endParaRPr lang="zh-CN" altLang="en-US"/>
        </a:p>
      </dgm:t>
    </dgm:pt>
    <dgm:pt modelId="{BD4961AB-1DD1-453C-B97F-3F96D1B39BDF}" type="pres">
      <dgm:prSet presAssocID="{C372C98C-F066-4809-8AB5-6E15954F0060}" presName="hierRoot2" presStyleCnt="0">
        <dgm:presLayoutVars>
          <dgm:hierBranch val="init"/>
        </dgm:presLayoutVars>
      </dgm:prSet>
      <dgm:spPr/>
    </dgm:pt>
    <dgm:pt modelId="{E3FC46AC-9837-4D88-8C2E-8D347983CA90}" type="pres">
      <dgm:prSet presAssocID="{C372C98C-F066-4809-8AB5-6E15954F0060}" presName="rootComposite2" presStyleCnt="0"/>
      <dgm:spPr/>
    </dgm:pt>
    <dgm:pt modelId="{963F7EFB-A56F-45FE-A6EA-310B593DE664}" type="pres">
      <dgm:prSet presAssocID="{C372C98C-F066-4809-8AB5-6E15954F0060}" presName="rootText2" presStyleLbl="alignAcc1" presStyleIdx="0" presStyleCnt="0" custLinFactNeighborX="3631" custLinFactNeighborY="2426">
        <dgm:presLayoutVars>
          <dgm:chPref val="3"/>
        </dgm:presLayoutVars>
      </dgm:prSet>
      <dgm:spPr/>
      <dgm:t>
        <a:bodyPr/>
        <a:lstStyle/>
        <a:p>
          <a:endParaRPr lang="zh-CN" altLang="en-US"/>
        </a:p>
      </dgm:t>
    </dgm:pt>
    <dgm:pt modelId="{CF449C01-1044-41C0-8ED9-EB83F30FA4DE}" type="pres">
      <dgm:prSet presAssocID="{C372C98C-F066-4809-8AB5-6E15954F0060}" presName="topArc2" presStyleLbl="parChTrans1D1" presStyleIdx="6" presStyleCnt="10"/>
      <dgm:spPr/>
      <dgm:t>
        <a:bodyPr/>
        <a:lstStyle/>
        <a:p>
          <a:endParaRPr lang="zh-CN" altLang="en-US"/>
        </a:p>
      </dgm:t>
    </dgm:pt>
    <dgm:pt modelId="{6CDA0375-6C04-40EC-9C58-3CA0920524CF}" type="pres">
      <dgm:prSet presAssocID="{C372C98C-F066-4809-8AB5-6E15954F0060}" presName="bottomArc2" presStyleLbl="parChTrans1D1" presStyleIdx="7" presStyleCnt="10"/>
      <dgm:spPr/>
    </dgm:pt>
    <dgm:pt modelId="{63E57F4C-69C3-4C6D-B41D-E1A669E068FE}" type="pres">
      <dgm:prSet presAssocID="{C372C98C-F066-4809-8AB5-6E15954F0060}" presName="topConnNode2" presStyleLbl="node2" presStyleIdx="0" presStyleCnt="0"/>
      <dgm:spPr/>
      <dgm:t>
        <a:bodyPr/>
        <a:lstStyle/>
        <a:p>
          <a:endParaRPr lang="zh-CN" altLang="en-US"/>
        </a:p>
      </dgm:t>
    </dgm:pt>
    <dgm:pt modelId="{086B8788-44FF-4CBD-9B75-BD467B1B5320}" type="pres">
      <dgm:prSet presAssocID="{C372C98C-F066-4809-8AB5-6E15954F0060}" presName="hierChild4" presStyleCnt="0"/>
      <dgm:spPr/>
    </dgm:pt>
    <dgm:pt modelId="{3114F203-B715-43A8-AC0F-249A0D2685A3}" type="pres">
      <dgm:prSet presAssocID="{C372C98C-F066-4809-8AB5-6E15954F0060}" presName="hierChild5" presStyleCnt="0"/>
      <dgm:spPr/>
    </dgm:pt>
    <dgm:pt modelId="{4A300A91-FC17-41FA-B7D2-BE63A36085CA}" type="pres">
      <dgm:prSet presAssocID="{87D372E6-E1C6-4FE0-ABDC-4BE82298E583}" presName="Name28" presStyleLbl="parChTrans1D2" presStyleIdx="3" presStyleCnt="4"/>
      <dgm:spPr/>
      <dgm:t>
        <a:bodyPr/>
        <a:lstStyle/>
        <a:p>
          <a:endParaRPr lang="zh-CN" altLang="en-US"/>
        </a:p>
      </dgm:t>
    </dgm:pt>
    <dgm:pt modelId="{032AC7E5-5203-49A0-A08E-2D986D8E778A}" type="pres">
      <dgm:prSet presAssocID="{A9F89C2A-6D77-48E0-BCE6-B5CC6A9A4419}" presName="hierRoot2" presStyleCnt="0">
        <dgm:presLayoutVars>
          <dgm:hierBranch val="init"/>
        </dgm:presLayoutVars>
      </dgm:prSet>
      <dgm:spPr/>
    </dgm:pt>
    <dgm:pt modelId="{982618AF-7892-44FF-B47E-11A566BB8DCB}" type="pres">
      <dgm:prSet presAssocID="{A9F89C2A-6D77-48E0-BCE6-B5CC6A9A4419}" presName="rootComposite2" presStyleCnt="0"/>
      <dgm:spPr/>
    </dgm:pt>
    <dgm:pt modelId="{A31E2C20-F3DB-47EF-83C6-AC9C7EB27918}" type="pres">
      <dgm:prSet presAssocID="{A9F89C2A-6D77-48E0-BCE6-B5CC6A9A4419}" presName="rootText2" presStyleLbl="alignAcc1" presStyleIdx="0" presStyleCnt="0" custLinFactNeighborX="-21531">
        <dgm:presLayoutVars>
          <dgm:chPref val="3"/>
        </dgm:presLayoutVars>
      </dgm:prSet>
      <dgm:spPr/>
      <dgm:t>
        <a:bodyPr/>
        <a:lstStyle/>
        <a:p>
          <a:endParaRPr lang="zh-CN" altLang="en-US"/>
        </a:p>
      </dgm:t>
    </dgm:pt>
    <dgm:pt modelId="{E7D426C3-CCA8-4798-8E81-C9966951F7FC}" type="pres">
      <dgm:prSet presAssocID="{A9F89C2A-6D77-48E0-BCE6-B5CC6A9A4419}" presName="topArc2" presStyleLbl="parChTrans1D1" presStyleIdx="8" presStyleCnt="10"/>
      <dgm:spPr/>
      <dgm:t>
        <a:bodyPr/>
        <a:lstStyle/>
        <a:p>
          <a:endParaRPr lang="zh-CN" altLang="en-US"/>
        </a:p>
      </dgm:t>
    </dgm:pt>
    <dgm:pt modelId="{25A1BE48-D1FF-454E-98AB-A2FDB4539932}" type="pres">
      <dgm:prSet presAssocID="{A9F89C2A-6D77-48E0-BCE6-B5CC6A9A4419}" presName="bottomArc2" presStyleLbl="parChTrans1D1" presStyleIdx="9" presStyleCnt="10"/>
      <dgm:spPr/>
    </dgm:pt>
    <dgm:pt modelId="{65175402-9BDD-4955-9267-196F224F49DF}" type="pres">
      <dgm:prSet presAssocID="{A9F89C2A-6D77-48E0-BCE6-B5CC6A9A4419}" presName="topConnNode2" presStyleLbl="node2" presStyleIdx="0" presStyleCnt="0"/>
      <dgm:spPr/>
      <dgm:t>
        <a:bodyPr/>
        <a:lstStyle/>
        <a:p>
          <a:endParaRPr lang="zh-CN" altLang="en-US"/>
        </a:p>
      </dgm:t>
    </dgm:pt>
    <dgm:pt modelId="{FEBC8E94-93D7-4101-BB26-8AE7B82FB415}" type="pres">
      <dgm:prSet presAssocID="{A9F89C2A-6D77-48E0-BCE6-B5CC6A9A4419}" presName="hierChild4" presStyleCnt="0"/>
      <dgm:spPr/>
    </dgm:pt>
    <dgm:pt modelId="{ED30EAC9-8CE9-46DC-8A71-DC32520BEF38}" type="pres">
      <dgm:prSet presAssocID="{A9F89C2A-6D77-48E0-BCE6-B5CC6A9A4419}" presName="hierChild5" presStyleCnt="0"/>
      <dgm:spPr/>
    </dgm:pt>
    <dgm:pt modelId="{817E193C-67C4-4651-AB53-807452493A87}" type="pres">
      <dgm:prSet presAssocID="{3D1862C5-0A77-4601-9D60-FA3A0EF7C57F}" presName="hierChild3" presStyleCnt="0"/>
      <dgm:spPr/>
    </dgm:pt>
  </dgm:ptLst>
  <dgm:cxnLst>
    <dgm:cxn modelId="{A4B6BBB7-695A-4D83-9E43-A1D231A3AEE5}" srcId="{3D1862C5-0A77-4601-9D60-FA3A0EF7C57F}" destId="{AB926835-F0B0-4278-8A23-CA3B34CFFAA5}" srcOrd="0" destOrd="0" parTransId="{8598DEBF-9165-4B9F-812C-ED508FF6EEF9}" sibTransId="{9A82C65F-E5B2-4597-97E8-5B44FEA87847}"/>
    <dgm:cxn modelId="{B1AEA71D-7751-4049-B563-1E67DBE3A4BC}" srcId="{3D1862C5-0A77-4601-9D60-FA3A0EF7C57F}" destId="{A9F89C2A-6D77-48E0-BCE6-B5CC6A9A4419}" srcOrd="3" destOrd="0" parTransId="{87D372E6-E1C6-4FE0-ABDC-4BE82298E583}" sibTransId="{AB680CA8-F1AE-4DFE-87E0-5F28591F47BB}"/>
    <dgm:cxn modelId="{E98FE067-C2C9-4FA6-9501-C9FC869212F1}" type="presOf" srcId="{8598DEBF-9165-4B9F-812C-ED508FF6EEF9}" destId="{37ED595F-D201-4D21-B34A-22FFC11E1D91}" srcOrd="0" destOrd="0" presId="urn:microsoft.com/office/officeart/2008/layout/HalfCircleOrganizationChart"/>
    <dgm:cxn modelId="{61FE2CAD-DBCF-45A3-90F7-05E5173B3075}" srcId="{220E3472-9465-4C30-B737-3EE61D7CCAC8}" destId="{3D1862C5-0A77-4601-9D60-FA3A0EF7C57F}" srcOrd="0" destOrd="0" parTransId="{D939835F-9029-46D4-B74C-1AAC6CC646CE}" sibTransId="{80BF74D6-0C9D-4DB3-B2B3-1F3374EA8C8D}"/>
    <dgm:cxn modelId="{873F22BA-4BCC-49E4-AAF2-4AC90869D222}" srcId="{3D1862C5-0A77-4601-9D60-FA3A0EF7C57F}" destId="{277FF67D-943A-4A29-A7AA-3B2967DD4A38}" srcOrd="1" destOrd="0" parTransId="{33624206-555A-4210-A05F-73818E72F6DF}" sibTransId="{A476408F-939F-4DE8-A15A-F2D29B9F74E6}"/>
    <dgm:cxn modelId="{02B1B7A6-B873-4837-BC4B-B949F93A1CE1}" type="presOf" srcId="{277FF67D-943A-4A29-A7AA-3B2967DD4A38}" destId="{E9EF6E2F-7FC8-4C1D-AAB0-361F65C93A20}" srcOrd="1" destOrd="0" presId="urn:microsoft.com/office/officeart/2008/layout/HalfCircleOrganizationChart"/>
    <dgm:cxn modelId="{AD547953-CB53-4190-9C5B-08A0238D82C8}" type="presOf" srcId="{C372C98C-F066-4809-8AB5-6E15954F0060}" destId="{63E57F4C-69C3-4C6D-B41D-E1A669E068FE}" srcOrd="1" destOrd="0" presId="urn:microsoft.com/office/officeart/2008/layout/HalfCircleOrganizationChart"/>
    <dgm:cxn modelId="{985555DC-517E-487C-82EB-D7A145AB1D77}" type="presOf" srcId="{220E3472-9465-4C30-B737-3EE61D7CCAC8}" destId="{97D8A8F4-A756-4E39-B25C-E8E455B1607F}" srcOrd="0" destOrd="0" presId="urn:microsoft.com/office/officeart/2008/layout/HalfCircleOrganizationChart"/>
    <dgm:cxn modelId="{099BAED0-9914-4DCB-903D-BB06B2B36C89}" type="presOf" srcId="{3D1862C5-0A77-4601-9D60-FA3A0EF7C57F}" destId="{D2298AD1-C886-4F30-B929-D8B3748DA34A}" srcOrd="1" destOrd="0" presId="urn:microsoft.com/office/officeart/2008/layout/HalfCircleOrganizationChart"/>
    <dgm:cxn modelId="{4E63F136-2C66-4D16-9475-A656A09423E2}" type="presOf" srcId="{AB926835-F0B0-4278-8A23-CA3B34CFFAA5}" destId="{505B0558-BFEE-40C4-B4B7-A242EE5E934F}" srcOrd="0" destOrd="0" presId="urn:microsoft.com/office/officeart/2008/layout/HalfCircleOrganizationChart"/>
    <dgm:cxn modelId="{571772AA-2004-4624-BBB5-CB99336DFB3A}" type="presOf" srcId="{A9F89C2A-6D77-48E0-BCE6-B5CC6A9A4419}" destId="{65175402-9BDD-4955-9267-196F224F49DF}" srcOrd="1" destOrd="0" presId="urn:microsoft.com/office/officeart/2008/layout/HalfCircleOrganizationChart"/>
    <dgm:cxn modelId="{A18A1E90-C304-4D34-ADA1-0771CC3CEFC0}" type="presOf" srcId="{87D372E6-E1C6-4FE0-ABDC-4BE82298E583}" destId="{4A300A91-FC17-41FA-B7D2-BE63A36085CA}" srcOrd="0" destOrd="0" presId="urn:microsoft.com/office/officeart/2008/layout/HalfCircleOrganizationChart"/>
    <dgm:cxn modelId="{7F51146F-D750-4AC2-A73C-FCEF30175D95}" type="presOf" srcId="{AB926835-F0B0-4278-8A23-CA3B34CFFAA5}" destId="{A7DF78EC-0B5B-4984-9799-C82674DE47AE}" srcOrd="1" destOrd="0" presId="urn:microsoft.com/office/officeart/2008/layout/HalfCircleOrganizationChart"/>
    <dgm:cxn modelId="{5567F8EE-435B-4202-8A9A-2558E0F07868}" type="presOf" srcId="{DEF2903B-3108-4D13-9A70-A7C8D4059D98}" destId="{DE078FCF-4BC3-498B-BDDB-FC56E1077004}" srcOrd="0" destOrd="0" presId="urn:microsoft.com/office/officeart/2008/layout/HalfCircleOrganizationChart"/>
    <dgm:cxn modelId="{AB4E3EE7-28C9-4A9B-82BA-41576B62E444}" type="presOf" srcId="{C372C98C-F066-4809-8AB5-6E15954F0060}" destId="{963F7EFB-A56F-45FE-A6EA-310B593DE664}" srcOrd="0" destOrd="0" presId="urn:microsoft.com/office/officeart/2008/layout/HalfCircleOrganizationChart"/>
    <dgm:cxn modelId="{7B72ABAF-2F92-4EFC-AA2B-36C7E1D8A52B}" type="presOf" srcId="{33624206-555A-4210-A05F-73818E72F6DF}" destId="{DB86F1D9-8B10-490D-B724-A0CD89A6A6B4}" srcOrd="0" destOrd="0" presId="urn:microsoft.com/office/officeart/2008/layout/HalfCircleOrganizationChart"/>
    <dgm:cxn modelId="{4FF0AF65-E4E6-44C4-8A2B-A3AB7EB7B931}" type="presOf" srcId="{3D1862C5-0A77-4601-9D60-FA3A0EF7C57F}" destId="{A239AD5E-05E1-4C01-BF3B-4D3ED02D94AD}" srcOrd="0" destOrd="0" presId="urn:microsoft.com/office/officeart/2008/layout/HalfCircleOrganizationChart"/>
    <dgm:cxn modelId="{76990D56-3A63-4453-BCD8-C5C3A03B17A8}" srcId="{3D1862C5-0A77-4601-9D60-FA3A0EF7C57F}" destId="{C372C98C-F066-4809-8AB5-6E15954F0060}" srcOrd="2" destOrd="0" parTransId="{DEF2903B-3108-4D13-9A70-A7C8D4059D98}" sibTransId="{BBED53F5-B00A-4B98-8C95-DE2FD0146E0B}"/>
    <dgm:cxn modelId="{643BDBDA-5AFC-484D-BE28-CB3B47E8E986}" type="presOf" srcId="{277FF67D-943A-4A29-A7AA-3B2967DD4A38}" destId="{B1F219E0-696E-430D-9ECE-1F9D32C7DEA6}" srcOrd="0" destOrd="0" presId="urn:microsoft.com/office/officeart/2008/layout/HalfCircleOrganizationChart"/>
    <dgm:cxn modelId="{7D77D212-8DBA-4F16-ABF1-F137865781FE}" type="presOf" srcId="{A9F89C2A-6D77-48E0-BCE6-B5CC6A9A4419}" destId="{A31E2C20-F3DB-47EF-83C6-AC9C7EB27918}" srcOrd="0" destOrd="0" presId="urn:microsoft.com/office/officeart/2008/layout/HalfCircleOrganizationChart"/>
    <dgm:cxn modelId="{C7DEC6CB-06EA-41B2-9794-D2B72E205161}" type="presParOf" srcId="{97D8A8F4-A756-4E39-B25C-E8E455B1607F}" destId="{35C4A480-DE78-45BA-855E-852CD657B7B6}" srcOrd="0" destOrd="0" presId="urn:microsoft.com/office/officeart/2008/layout/HalfCircleOrganizationChart"/>
    <dgm:cxn modelId="{54A68DAC-4A85-407F-9339-9DB7885E3537}" type="presParOf" srcId="{35C4A480-DE78-45BA-855E-852CD657B7B6}" destId="{DB6E4651-B29C-46E3-9C59-9872C4B331C4}" srcOrd="0" destOrd="0" presId="urn:microsoft.com/office/officeart/2008/layout/HalfCircleOrganizationChart"/>
    <dgm:cxn modelId="{708F5020-D774-470A-A034-05B187F9EE53}" type="presParOf" srcId="{DB6E4651-B29C-46E3-9C59-9872C4B331C4}" destId="{A239AD5E-05E1-4C01-BF3B-4D3ED02D94AD}" srcOrd="0" destOrd="0" presId="urn:microsoft.com/office/officeart/2008/layout/HalfCircleOrganizationChart"/>
    <dgm:cxn modelId="{4FC94FCA-4D8B-44EB-9143-97C8957B8DA8}" type="presParOf" srcId="{DB6E4651-B29C-46E3-9C59-9872C4B331C4}" destId="{EEA7B9FC-0ED3-4E54-B312-8606C8759DD6}" srcOrd="1" destOrd="0" presId="urn:microsoft.com/office/officeart/2008/layout/HalfCircleOrganizationChart"/>
    <dgm:cxn modelId="{6B58D871-3F42-44E0-B501-2219B7E00D4E}" type="presParOf" srcId="{DB6E4651-B29C-46E3-9C59-9872C4B331C4}" destId="{C33C9E94-504D-4F38-BB75-13034FAA995D}" srcOrd="2" destOrd="0" presId="urn:microsoft.com/office/officeart/2008/layout/HalfCircleOrganizationChart"/>
    <dgm:cxn modelId="{429FC1C4-29A8-48BD-A6A0-970C83F7992C}" type="presParOf" srcId="{DB6E4651-B29C-46E3-9C59-9872C4B331C4}" destId="{D2298AD1-C886-4F30-B929-D8B3748DA34A}" srcOrd="3" destOrd="0" presId="urn:microsoft.com/office/officeart/2008/layout/HalfCircleOrganizationChart"/>
    <dgm:cxn modelId="{638E3E65-5AD7-4DBC-A2B5-C34892B98A7A}" type="presParOf" srcId="{35C4A480-DE78-45BA-855E-852CD657B7B6}" destId="{3A1892F1-E502-4C6F-AF1C-F52018FA14BB}" srcOrd="1" destOrd="0" presId="urn:microsoft.com/office/officeart/2008/layout/HalfCircleOrganizationChart"/>
    <dgm:cxn modelId="{7D2731DB-99DF-4D09-B830-7FE58350B7BB}" type="presParOf" srcId="{3A1892F1-E502-4C6F-AF1C-F52018FA14BB}" destId="{37ED595F-D201-4D21-B34A-22FFC11E1D91}" srcOrd="0" destOrd="0" presId="urn:microsoft.com/office/officeart/2008/layout/HalfCircleOrganizationChart"/>
    <dgm:cxn modelId="{629BAFED-DE88-4C75-BD79-039A5AD54A00}" type="presParOf" srcId="{3A1892F1-E502-4C6F-AF1C-F52018FA14BB}" destId="{8A2116D7-52C7-4D90-BC6F-80565FCAE618}" srcOrd="1" destOrd="0" presId="urn:microsoft.com/office/officeart/2008/layout/HalfCircleOrganizationChart"/>
    <dgm:cxn modelId="{11C73BBD-C381-4A98-B0F9-A74BAE468A80}" type="presParOf" srcId="{8A2116D7-52C7-4D90-BC6F-80565FCAE618}" destId="{E6303AAF-7EB3-4E71-B44F-C48FC0A7B5B7}" srcOrd="0" destOrd="0" presId="urn:microsoft.com/office/officeart/2008/layout/HalfCircleOrganizationChart"/>
    <dgm:cxn modelId="{BA624D7F-6AAE-428B-AE17-B1F78B3E79D0}" type="presParOf" srcId="{E6303AAF-7EB3-4E71-B44F-C48FC0A7B5B7}" destId="{505B0558-BFEE-40C4-B4B7-A242EE5E934F}" srcOrd="0" destOrd="0" presId="urn:microsoft.com/office/officeart/2008/layout/HalfCircleOrganizationChart"/>
    <dgm:cxn modelId="{9E484C58-65DB-4E41-A8BC-5505CE5EE920}" type="presParOf" srcId="{E6303AAF-7EB3-4E71-B44F-C48FC0A7B5B7}" destId="{21F9FEB5-E233-4F16-91AA-1474FC137524}" srcOrd="1" destOrd="0" presId="urn:microsoft.com/office/officeart/2008/layout/HalfCircleOrganizationChart"/>
    <dgm:cxn modelId="{A059B415-747D-447D-A3FD-13E89A1F4A67}" type="presParOf" srcId="{E6303AAF-7EB3-4E71-B44F-C48FC0A7B5B7}" destId="{83EBFEC6-73B5-453F-840C-738A161220FE}" srcOrd="2" destOrd="0" presId="urn:microsoft.com/office/officeart/2008/layout/HalfCircleOrganizationChart"/>
    <dgm:cxn modelId="{58E4F5BC-89AE-467E-B80D-85256663C1E2}" type="presParOf" srcId="{E6303AAF-7EB3-4E71-B44F-C48FC0A7B5B7}" destId="{A7DF78EC-0B5B-4984-9799-C82674DE47AE}" srcOrd="3" destOrd="0" presId="urn:microsoft.com/office/officeart/2008/layout/HalfCircleOrganizationChart"/>
    <dgm:cxn modelId="{DD632D80-C898-49BB-BB41-4953956D298B}" type="presParOf" srcId="{8A2116D7-52C7-4D90-BC6F-80565FCAE618}" destId="{F876E696-6407-47D4-AEBA-782F17F94FF7}" srcOrd="1" destOrd="0" presId="urn:microsoft.com/office/officeart/2008/layout/HalfCircleOrganizationChart"/>
    <dgm:cxn modelId="{FDB865F6-6BA2-48EF-90CE-371FFA57BED6}" type="presParOf" srcId="{8A2116D7-52C7-4D90-BC6F-80565FCAE618}" destId="{07D3D129-FDD7-42FB-8F5A-0EA97A45FE86}" srcOrd="2" destOrd="0" presId="urn:microsoft.com/office/officeart/2008/layout/HalfCircleOrganizationChart"/>
    <dgm:cxn modelId="{7EBB5DCC-DD9D-422E-8629-7728A14BBA16}" type="presParOf" srcId="{3A1892F1-E502-4C6F-AF1C-F52018FA14BB}" destId="{DB86F1D9-8B10-490D-B724-A0CD89A6A6B4}" srcOrd="2" destOrd="0" presId="urn:microsoft.com/office/officeart/2008/layout/HalfCircleOrganizationChart"/>
    <dgm:cxn modelId="{579CC16C-B30A-47B0-88DE-A4187E4B1A59}" type="presParOf" srcId="{3A1892F1-E502-4C6F-AF1C-F52018FA14BB}" destId="{25867D95-2332-447A-9DB3-A19549CE9466}" srcOrd="3" destOrd="0" presId="urn:microsoft.com/office/officeart/2008/layout/HalfCircleOrganizationChart"/>
    <dgm:cxn modelId="{BA6E43D3-1427-459D-8565-29954036D698}" type="presParOf" srcId="{25867D95-2332-447A-9DB3-A19549CE9466}" destId="{20343CEA-1BD6-4472-93D7-B4865813C9B9}" srcOrd="0" destOrd="0" presId="urn:microsoft.com/office/officeart/2008/layout/HalfCircleOrganizationChart"/>
    <dgm:cxn modelId="{0C906060-DB83-4B93-AEF3-A09A202A1000}" type="presParOf" srcId="{20343CEA-1BD6-4472-93D7-B4865813C9B9}" destId="{B1F219E0-696E-430D-9ECE-1F9D32C7DEA6}" srcOrd="0" destOrd="0" presId="urn:microsoft.com/office/officeart/2008/layout/HalfCircleOrganizationChart"/>
    <dgm:cxn modelId="{1266ABAA-D128-4E6C-829D-5DCAA8125DAE}" type="presParOf" srcId="{20343CEA-1BD6-4472-93D7-B4865813C9B9}" destId="{290BF769-4E1D-4ACA-8D57-C40F5216AEE3}" srcOrd="1" destOrd="0" presId="urn:microsoft.com/office/officeart/2008/layout/HalfCircleOrganizationChart"/>
    <dgm:cxn modelId="{55D9B67C-196E-42F8-AB2F-C512A4404799}" type="presParOf" srcId="{20343CEA-1BD6-4472-93D7-B4865813C9B9}" destId="{16628735-ED4D-402E-A924-91B2070D2FF7}" srcOrd="2" destOrd="0" presId="urn:microsoft.com/office/officeart/2008/layout/HalfCircleOrganizationChart"/>
    <dgm:cxn modelId="{E708BD75-A572-4C73-A5D8-AA0C163D02CF}" type="presParOf" srcId="{20343CEA-1BD6-4472-93D7-B4865813C9B9}" destId="{E9EF6E2F-7FC8-4C1D-AAB0-361F65C93A20}" srcOrd="3" destOrd="0" presId="urn:microsoft.com/office/officeart/2008/layout/HalfCircleOrganizationChart"/>
    <dgm:cxn modelId="{DEA8B50D-E04B-4F93-A162-4BEE88D64235}" type="presParOf" srcId="{25867D95-2332-447A-9DB3-A19549CE9466}" destId="{FAA560B9-9D48-485C-8A1E-E600EDC6AD11}" srcOrd="1" destOrd="0" presId="urn:microsoft.com/office/officeart/2008/layout/HalfCircleOrganizationChart"/>
    <dgm:cxn modelId="{3D09E182-90BC-4BFC-AA1B-598AD99EFEFA}" type="presParOf" srcId="{25867D95-2332-447A-9DB3-A19549CE9466}" destId="{DC99CADF-F2D5-45FD-B324-7F7ED880196E}" srcOrd="2" destOrd="0" presId="urn:microsoft.com/office/officeart/2008/layout/HalfCircleOrganizationChart"/>
    <dgm:cxn modelId="{590BCF93-823A-484B-BF99-998BB82EE73A}" type="presParOf" srcId="{3A1892F1-E502-4C6F-AF1C-F52018FA14BB}" destId="{DE078FCF-4BC3-498B-BDDB-FC56E1077004}" srcOrd="4" destOrd="0" presId="urn:microsoft.com/office/officeart/2008/layout/HalfCircleOrganizationChart"/>
    <dgm:cxn modelId="{7A5FE688-BDB5-4028-A957-A0148FE40BA6}" type="presParOf" srcId="{3A1892F1-E502-4C6F-AF1C-F52018FA14BB}" destId="{BD4961AB-1DD1-453C-B97F-3F96D1B39BDF}" srcOrd="5" destOrd="0" presId="urn:microsoft.com/office/officeart/2008/layout/HalfCircleOrganizationChart"/>
    <dgm:cxn modelId="{3EBC0A82-DD06-4B00-ADE9-E374F9552352}" type="presParOf" srcId="{BD4961AB-1DD1-453C-B97F-3F96D1B39BDF}" destId="{E3FC46AC-9837-4D88-8C2E-8D347983CA90}" srcOrd="0" destOrd="0" presId="urn:microsoft.com/office/officeart/2008/layout/HalfCircleOrganizationChart"/>
    <dgm:cxn modelId="{BA7B1370-649F-41C6-A06D-A1EFF3B00948}" type="presParOf" srcId="{E3FC46AC-9837-4D88-8C2E-8D347983CA90}" destId="{963F7EFB-A56F-45FE-A6EA-310B593DE664}" srcOrd="0" destOrd="0" presId="urn:microsoft.com/office/officeart/2008/layout/HalfCircleOrganizationChart"/>
    <dgm:cxn modelId="{23087689-A264-4CC7-98AF-F4091B8EF5DF}" type="presParOf" srcId="{E3FC46AC-9837-4D88-8C2E-8D347983CA90}" destId="{CF449C01-1044-41C0-8ED9-EB83F30FA4DE}" srcOrd="1" destOrd="0" presId="urn:microsoft.com/office/officeart/2008/layout/HalfCircleOrganizationChart"/>
    <dgm:cxn modelId="{FC48558C-A7E4-44D5-8705-A928E2233A19}" type="presParOf" srcId="{E3FC46AC-9837-4D88-8C2E-8D347983CA90}" destId="{6CDA0375-6C04-40EC-9C58-3CA0920524CF}" srcOrd="2" destOrd="0" presId="urn:microsoft.com/office/officeart/2008/layout/HalfCircleOrganizationChart"/>
    <dgm:cxn modelId="{DB401CD4-5374-4006-A0A5-EB3437FE933C}" type="presParOf" srcId="{E3FC46AC-9837-4D88-8C2E-8D347983CA90}" destId="{63E57F4C-69C3-4C6D-B41D-E1A669E068FE}" srcOrd="3" destOrd="0" presId="urn:microsoft.com/office/officeart/2008/layout/HalfCircleOrganizationChart"/>
    <dgm:cxn modelId="{873701C7-B414-49CE-A63C-8606C23E76A9}" type="presParOf" srcId="{BD4961AB-1DD1-453C-B97F-3F96D1B39BDF}" destId="{086B8788-44FF-4CBD-9B75-BD467B1B5320}" srcOrd="1" destOrd="0" presId="urn:microsoft.com/office/officeart/2008/layout/HalfCircleOrganizationChart"/>
    <dgm:cxn modelId="{EE7A03C3-6420-4EAD-BC63-4B88E493CA2E}" type="presParOf" srcId="{BD4961AB-1DD1-453C-B97F-3F96D1B39BDF}" destId="{3114F203-B715-43A8-AC0F-249A0D2685A3}" srcOrd="2" destOrd="0" presId="urn:microsoft.com/office/officeart/2008/layout/HalfCircleOrganizationChart"/>
    <dgm:cxn modelId="{A79AC2C7-9FBA-4422-BD26-73B8060CECE3}" type="presParOf" srcId="{3A1892F1-E502-4C6F-AF1C-F52018FA14BB}" destId="{4A300A91-FC17-41FA-B7D2-BE63A36085CA}" srcOrd="6" destOrd="0" presId="urn:microsoft.com/office/officeart/2008/layout/HalfCircleOrganizationChart"/>
    <dgm:cxn modelId="{085CBD90-A920-4BC2-AC89-DB218F9EE59C}" type="presParOf" srcId="{3A1892F1-E502-4C6F-AF1C-F52018FA14BB}" destId="{032AC7E5-5203-49A0-A08E-2D986D8E778A}" srcOrd="7" destOrd="0" presId="urn:microsoft.com/office/officeart/2008/layout/HalfCircleOrganizationChart"/>
    <dgm:cxn modelId="{500441F5-B0DB-4C9E-A8D4-1A26A4BA76F9}" type="presParOf" srcId="{032AC7E5-5203-49A0-A08E-2D986D8E778A}" destId="{982618AF-7892-44FF-B47E-11A566BB8DCB}" srcOrd="0" destOrd="0" presId="urn:microsoft.com/office/officeart/2008/layout/HalfCircleOrganizationChart"/>
    <dgm:cxn modelId="{EB8B40A1-2F9D-4E8F-BBDF-CC086A1E4831}" type="presParOf" srcId="{982618AF-7892-44FF-B47E-11A566BB8DCB}" destId="{A31E2C20-F3DB-47EF-83C6-AC9C7EB27918}" srcOrd="0" destOrd="0" presId="urn:microsoft.com/office/officeart/2008/layout/HalfCircleOrganizationChart"/>
    <dgm:cxn modelId="{C9E4BA69-F3DB-4549-929C-3C9F7BC16775}" type="presParOf" srcId="{982618AF-7892-44FF-B47E-11A566BB8DCB}" destId="{E7D426C3-CCA8-4798-8E81-C9966951F7FC}" srcOrd="1" destOrd="0" presId="urn:microsoft.com/office/officeart/2008/layout/HalfCircleOrganizationChart"/>
    <dgm:cxn modelId="{568DDC6F-AD53-448C-8C19-96A9BCD9617E}" type="presParOf" srcId="{982618AF-7892-44FF-B47E-11A566BB8DCB}" destId="{25A1BE48-D1FF-454E-98AB-A2FDB4539932}" srcOrd="2" destOrd="0" presId="urn:microsoft.com/office/officeart/2008/layout/HalfCircleOrganizationChart"/>
    <dgm:cxn modelId="{35C5005D-DFE5-4F36-8A59-8A8AC50C04FB}" type="presParOf" srcId="{982618AF-7892-44FF-B47E-11A566BB8DCB}" destId="{65175402-9BDD-4955-9267-196F224F49DF}" srcOrd="3" destOrd="0" presId="urn:microsoft.com/office/officeart/2008/layout/HalfCircleOrganizationChart"/>
    <dgm:cxn modelId="{EA8C9BAA-506E-40EE-9396-E50A529994D7}" type="presParOf" srcId="{032AC7E5-5203-49A0-A08E-2D986D8E778A}" destId="{FEBC8E94-93D7-4101-BB26-8AE7B82FB415}" srcOrd="1" destOrd="0" presId="urn:microsoft.com/office/officeart/2008/layout/HalfCircleOrganizationChart"/>
    <dgm:cxn modelId="{23E3F000-5BA3-41C1-9AEE-423F78537616}" type="presParOf" srcId="{032AC7E5-5203-49A0-A08E-2D986D8E778A}" destId="{ED30EAC9-8CE9-46DC-8A71-DC32520BEF38}" srcOrd="2" destOrd="0" presId="urn:microsoft.com/office/officeart/2008/layout/HalfCircleOrganizationChart"/>
    <dgm:cxn modelId="{B35D5C1C-16DB-47E5-92CE-38D1B184ECC0}" type="presParOf" srcId="{35C4A480-DE78-45BA-855E-852CD657B7B6}" destId="{817E193C-67C4-4651-AB53-807452493A87}"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959E88-362A-4168-8A74-522863CF8BAD}"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zh-CN" altLang="en-US"/>
        </a:p>
      </dgm:t>
    </dgm:pt>
    <dgm:pt modelId="{D0686C91-A813-47B7-98B9-0C35A0DF8523}">
      <dgm:prSet phldrT="[文本]"/>
      <dgm:spPr/>
      <dgm:t>
        <a:bodyPr/>
        <a:lstStyle/>
        <a:p>
          <a:r>
            <a:rPr lang="zh-CN" altLang="en-US" dirty="0" smtClean="0"/>
            <a:t>网站优化</a:t>
          </a:r>
          <a:endParaRPr lang="zh-CN" altLang="en-US" dirty="0"/>
        </a:p>
      </dgm:t>
    </dgm:pt>
    <dgm:pt modelId="{40670519-C04F-473F-9A90-B1D9ADB7F370}" type="parTrans" cxnId="{93249594-7626-49D1-A13C-02523B21371D}">
      <dgm:prSet/>
      <dgm:spPr/>
      <dgm:t>
        <a:bodyPr/>
        <a:lstStyle/>
        <a:p>
          <a:endParaRPr lang="zh-CN" altLang="en-US"/>
        </a:p>
      </dgm:t>
    </dgm:pt>
    <dgm:pt modelId="{0A1A9151-78A5-44D5-8958-FC7B7A344DE0}" type="sibTrans" cxnId="{93249594-7626-49D1-A13C-02523B21371D}">
      <dgm:prSet/>
      <dgm:spPr/>
      <dgm:t>
        <a:bodyPr/>
        <a:lstStyle/>
        <a:p>
          <a:endParaRPr lang="zh-CN" altLang="en-US"/>
        </a:p>
      </dgm:t>
    </dgm:pt>
    <dgm:pt modelId="{D0044C71-3098-40B2-97B2-A4C714586A0E}">
      <dgm:prSet phldrT="[文本]"/>
      <dgm:spPr/>
      <dgm:t>
        <a:bodyPr/>
        <a:lstStyle/>
        <a:p>
          <a:r>
            <a:rPr lang="zh-CN" altLang="en-US" dirty="0" smtClean="0"/>
            <a:t>站内优化</a:t>
          </a:r>
          <a:endParaRPr lang="zh-CN" altLang="en-US" dirty="0"/>
        </a:p>
      </dgm:t>
    </dgm:pt>
    <dgm:pt modelId="{76DF704D-45F3-475B-A65B-E3981BEE3310}" type="parTrans" cxnId="{6F1BAE55-63B9-45BC-99C6-591A3A5C4BC6}">
      <dgm:prSet/>
      <dgm:spPr/>
      <dgm:t>
        <a:bodyPr/>
        <a:lstStyle/>
        <a:p>
          <a:endParaRPr lang="zh-CN" altLang="en-US"/>
        </a:p>
      </dgm:t>
    </dgm:pt>
    <dgm:pt modelId="{AA5BBD00-8063-4BEC-BD39-68C36BAFCBAE}" type="sibTrans" cxnId="{6F1BAE55-63B9-45BC-99C6-591A3A5C4BC6}">
      <dgm:prSet/>
      <dgm:spPr/>
      <dgm:t>
        <a:bodyPr/>
        <a:lstStyle/>
        <a:p>
          <a:endParaRPr lang="zh-CN" altLang="en-US"/>
        </a:p>
      </dgm:t>
    </dgm:pt>
    <dgm:pt modelId="{8F21CB33-5070-4432-A3A6-02E24C9D4709}">
      <dgm:prSet phldrT="[文本]"/>
      <dgm:spPr/>
      <dgm:t>
        <a:bodyPr/>
        <a:lstStyle/>
        <a:p>
          <a:r>
            <a:rPr lang="zh-CN" altLang="en-US" dirty="0" smtClean="0"/>
            <a:t>网站结构优化</a:t>
          </a:r>
          <a:endParaRPr lang="zh-CN" altLang="en-US" dirty="0"/>
        </a:p>
      </dgm:t>
    </dgm:pt>
    <dgm:pt modelId="{5956CD60-98C4-4AB6-9286-5BE4EF654E41}" type="parTrans" cxnId="{E3A61536-F885-4E41-AA0E-57F8489C6D27}">
      <dgm:prSet/>
      <dgm:spPr/>
      <dgm:t>
        <a:bodyPr/>
        <a:lstStyle/>
        <a:p>
          <a:endParaRPr lang="zh-CN" altLang="en-US"/>
        </a:p>
      </dgm:t>
    </dgm:pt>
    <dgm:pt modelId="{4EEB7143-ED41-4BF9-9236-D04E8ADFC8F7}" type="sibTrans" cxnId="{E3A61536-F885-4E41-AA0E-57F8489C6D27}">
      <dgm:prSet/>
      <dgm:spPr/>
      <dgm:t>
        <a:bodyPr/>
        <a:lstStyle/>
        <a:p>
          <a:endParaRPr lang="zh-CN" altLang="en-US"/>
        </a:p>
      </dgm:t>
    </dgm:pt>
    <dgm:pt modelId="{09D85005-FCED-4F8A-8A34-85E6328C9F4E}">
      <dgm:prSet phldrT="[文本]"/>
      <dgm:spPr/>
      <dgm:t>
        <a:bodyPr/>
        <a:lstStyle/>
        <a:p>
          <a:r>
            <a:rPr lang="zh-CN" altLang="en-US" dirty="0" smtClean="0"/>
            <a:t>推广链接</a:t>
          </a:r>
          <a:endParaRPr lang="zh-CN" altLang="en-US" dirty="0"/>
        </a:p>
      </dgm:t>
    </dgm:pt>
    <dgm:pt modelId="{10DE5450-6F3A-4B47-9968-FBCA0865AB12}" type="parTrans" cxnId="{0FE6ACDB-2B35-4C5F-9348-BF47569AB133}">
      <dgm:prSet/>
      <dgm:spPr/>
      <dgm:t>
        <a:bodyPr/>
        <a:lstStyle/>
        <a:p>
          <a:endParaRPr lang="zh-CN" altLang="en-US"/>
        </a:p>
      </dgm:t>
    </dgm:pt>
    <dgm:pt modelId="{638B658D-28A2-485C-92BD-769362091D61}" type="sibTrans" cxnId="{0FE6ACDB-2B35-4C5F-9348-BF47569AB133}">
      <dgm:prSet/>
      <dgm:spPr/>
      <dgm:t>
        <a:bodyPr/>
        <a:lstStyle/>
        <a:p>
          <a:endParaRPr lang="zh-CN" altLang="en-US"/>
        </a:p>
      </dgm:t>
    </dgm:pt>
    <dgm:pt modelId="{ADE9C258-8838-423C-BABD-C94D18248370}">
      <dgm:prSet phldrT="[文本]"/>
      <dgm:spPr/>
      <dgm:t>
        <a:bodyPr/>
        <a:lstStyle/>
        <a:p>
          <a:r>
            <a:rPr lang="zh-CN" altLang="en-US" dirty="0" smtClean="0"/>
            <a:t>友情链接</a:t>
          </a:r>
          <a:endParaRPr lang="zh-CN" altLang="en-US" dirty="0"/>
        </a:p>
      </dgm:t>
    </dgm:pt>
    <dgm:pt modelId="{187B511F-3089-431D-9880-360AF5689E36}" type="parTrans" cxnId="{A98DF3E4-E7D8-4505-9823-9451568F3D05}">
      <dgm:prSet/>
      <dgm:spPr/>
      <dgm:t>
        <a:bodyPr/>
        <a:lstStyle/>
        <a:p>
          <a:endParaRPr lang="zh-CN" altLang="en-US"/>
        </a:p>
      </dgm:t>
    </dgm:pt>
    <dgm:pt modelId="{DA1D39AC-F3BF-48CA-9395-BEB67941A319}" type="sibTrans" cxnId="{A98DF3E4-E7D8-4505-9823-9451568F3D05}">
      <dgm:prSet/>
      <dgm:spPr/>
      <dgm:t>
        <a:bodyPr/>
        <a:lstStyle/>
        <a:p>
          <a:endParaRPr lang="zh-CN" altLang="en-US"/>
        </a:p>
      </dgm:t>
    </dgm:pt>
    <dgm:pt modelId="{934CF38E-9004-45EE-A25C-19A56C78593B}">
      <dgm:prSet/>
      <dgm:spPr/>
      <dgm:t>
        <a:bodyPr/>
        <a:lstStyle/>
        <a:p>
          <a:r>
            <a:rPr lang="zh-CN" altLang="en-US" dirty="0" smtClean="0"/>
            <a:t>页面优化</a:t>
          </a:r>
          <a:endParaRPr lang="zh-CN" altLang="en-US" dirty="0"/>
        </a:p>
      </dgm:t>
    </dgm:pt>
    <dgm:pt modelId="{42672FF8-1576-4632-A98F-B9441DD8AF74}" type="parTrans" cxnId="{CA49C236-B228-4843-B275-700045BDAF74}">
      <dgm:prSet/>
      <dgm:spPr/>
      <dgm:t>
        <a:bodyPr/>
        <a:lstStyle/>
        <a:p>
          <a:endParaRPr lang="zh-CN" altLang="en-US"/>
        </a:p>
      </dgm:t>
    </dgm:pt>
    <dgm:pt modelId="{B4A2818D-E133-490B-A4AD-E853675CFD8A}" type="sibTrans" cxnId="{CA49C236-B228-4843-B275-700045BDAF74}">
      <dgm:prSet/>
      <dgm:spPr/>
      <dgm:t>
        <a:bodyPr/>
        <a:lstStyle/>
        <a:p>
          <a:endParaRPr lang="zh-CN" altLang="en-US"/>
        </a:p>
      </dgm:t>
    </dgm:pt>
    <dgm:pt modelId="{DB6104BE-106C-4B73-AEC4-0EC7BBADBC99}">
      <dgm:prSet/>
      <dgm:spPr/>
      <dgm:t>
        <a:bodyPr/>
        <a:lstStyle/>
        <a:p>
          <a:r>
            <a:rPr lang="zh-CN" altLang="en-US" dirty="0" smtClean="0"/>
            <a:t>站外推广</a:t>
          </a:r>
          <a:endParaRPr lang="zh-CN" altLang="en-US" dirty="0"/>
        </a:p>
      </dgm:t>
    </dgm:pt>
    <dgm:pt modelId="{492F1A4C-4D6E-4FC0-AD21-9629232A24DA}" type="parTrans" cxnId="{CB6D118F-9EBF-4E40-B268-F9CDF1A3AAF9}">
      <dgm:prSet/>
      <dgm:spPr/>
      <dgm:t>
        <a:bodyPr/>
        <a:lstStyle/>
        <a:p>
          <a:endParaRPr lang="zh-CN" altLang="en-US"/>
        </a:p>
      </dgm:t>
    </dgm:pt>
    <dgm:pt modelId="{3B5B7A1F-0AD9-48B4-95DD-77ABCA372023}" type="sibTrans" cxnId="{CB6D118F-9EBF-4E40-B268-F9CDF1A3AAF9}">
      <dgm:prSet/>
      <dgm:spPr/>
      <dgm:t>
        <a:bodyPr/>
        <a:lstStyle/>
        <a:p>
          <a:endParaRPr lang="zh-CN" altLang="en-US"/>
        </a:p>
      </dgm:t>
    </dgm:pt>
    <dgm:pt modelId="{324D7B49-02AB-41A9-A2AF-D46F0DD7B380}">
      <dgm:prSet/>
      <dgm:spPr/>
      <dgm:t>
        <a:bodyPr/>
        <a:lstStyle/>
        <a:p>
          <a:r>
            <a:rPr lang="zh-CN" altLang="en-US" dirty="0" smtClean="0"/>
            <a:t>目录</a:t>
          </a:r>
          <a:r>
            <a:rPr lang="en-US" altLang="zh-CN" dirty="0" smtClean="0"/>
            <a:t>/URL</a:t>
          </a:r>
          <a:endParaRPr lang="zh-CN" altLang="en-US" dirty="0"/>
        </a:p>
      </dgm:t>
    </dgm:pt>
    <dgm:pt modelId="{49B10190-DF27-4797-8E8A-89B9D7278206}" type="parTrans" cxnId="{14432DE9-F6AC-49E2-84C9-1DEDD9B2E67A}">
      <dgm:prSet/>
      <dgm:spPr/>
      <dgm:t>
        <a:bodyPr/>
        <a:lstStyle/>
        <a:p>
          <a:endParaRPr lang="zh-CN" altLang="en-US"/>
        </a:p>
      </dgm:t>
    </dgm:pt>
    <dgm:pt modelId="{B219CD76-C066-47D4-BC8E-9292F7CBA0EA}" type="sibTrans" cxnId="{14432DE9-F6AC-49E2-84C9-1DEDD9B2E67A}">
      <dgm:prSet/>
      <dgm:spPr/>
      <dgm:t>
        <a:bodyPr/>
        <a:lstStyle/>
        <a:p>
          <a:endParaRPr lang="zh-CN" altLang="en-US"/>
        </a:p>
      </dgm:t>
    </dgm:pt>
    <dgm:pt modelId="{9665E87F-5CDA-4FC8-BC4F-E4ECC363AE86}">
      <dgm:prSet/>
      <dgm:spPr/>
      <dgm:t>
        <a:bodyPr/>
        <a:lstStyle/>
        <a:p>
          <a:r>
            <a:rPr lang="zh-CN" altLang="en-US" dirty="0" smtClean="0"/>
            <a:t>导航链接</a:t>
          </a:r>
          <a:endParaRPr lang="zh-CN" altLang="en-US" dirty="0"/>
        </a:p>
      </dgm:t>
    </dgm:pt>
    <dgm:pt modelId="{1DB7C884-62E9-4E3C-83DA-51EB60EE934E}" type="parTrans" cxnId="{A977B8F7-423D-4DDA-BDAF-03378D2C8310}">
      <dgm:prSet/>
      <dgm:spPr/>
      <dgm:t>
        <a:bodyPr/>
        <a:lstStyle/>
        <a:p>
          <a:endParaRPr lang="zh-CN" altLang="en-US"/>
        </a:p>
      </dgm:t>
    </dgm:pt>
    <dgm:pt modelId="{18255ECC-338C-4586-83F2-2484DEBD92B3}" type="sibTrans" cxnId="{A977B8F7-423D-4DDA-BDAF-03378D2C8310}">
      <dgm:prSet/>
      <dgm:spPr/>
      <dgm:t>
        <a:bodyPr/>
        <a:lstStyle/>
        <a:p>
          <a:endParaRPr lang="zh-CN" altLang="en-US"/>
        </a:p>
      </dgm:t>
    </dgm:pt>
    <dgm:pt modelId="{53339B63-8DA7-4DA0-915F-45900058B113}">
      <dgm:prSet/>
      <dgm:spPr/>
      <dgm:t>
        <a:bodyPr/>
        <a:lstStyle/>
        <a:p>
          <a:r>
            <a:rPr lang="en-US" altLang="zh-CN" dirty="0" smtClean="0"/>
            <a:t>Meta</a:t>
          </a:r>
          <a:r>
            <a:rPr lang="zh-CN" altLang="en-US" dirty="0" smtClean="0"/>
            <a:t>标签</a:t>
          </a:r>
          <a:endParaRPr lang="zh-CN" altLang="en-US" dirty="0"/>
        </a:p>
      </dgm:t>
    </dgm:pt>
    <dgm:pt modelId="{FD1321B7-CF99-41AE-BC85-11478D20BF2F}" type="parTrans" cxnId="{0B10E7FD-2975-48B2-987C-87F17D386F1C}">
      <dgm:prSet/>
      <dgm:spPr/>
      <dgm:t>
        <a:bodyPr/>
        <a:lstStyle/>
        <a:p>
          <a:endParaRPr lang="zh-CN" altLang="en-US"/>
        </a:p>
      </dgm:t>
    </dgm:pt>
    <dgm:pt modelId="{B2852F13-F1CE-4EFB-B910-18A35DB95560}" type="sibTrans" cxnId="{0B10E7FD-2975-48B2-987C-87F17D386F1C}">
      <dgm:prSet/>
      <dgm:spPr/>
      <dgm:t>
        <a:bodyPr/>
        <a:lstStyle/>
        <a:p>
          <a:endParaRPr lang="zh-CN" altLang="en-US"/>
        </a:p>
      </dgm:t>
    </dgm:pt>
    <dgm:pt modelId="{C87604BC-3848-4BFB-8552-DDE569D222A4}">
      <dgm:prSet/>
      <dgm:spPr/>
      <dgm:t>
        <a:bodyPr/>
        <a:lstStyle/>
        <a:p>
          <a:r>
            <a:rPr lang="zh-CN" altLang="en-US" dirty="0" smtClean="0"/>
            <a:t>正文关键词</a:t>
          </a:r>
          <a:endParaRPr lang="zh-CN" altLang="en-US" dirty="0"/>
        </a:p>
      </dgm:t>
    </dgm:pt>
    <dgm:pt modelId="{111C16F5-2CAA-4531-850E-F5D134C6394E}" type="parTrans" cxnId="{B7312570-261C-4678-B219-8212FDAE235A}">
      <dgm:prSet/>
      <dgm:spPr/>
      <dgm:t>
        <a:bodyPr/>
        <a:lstStyle/>
        <a:p>
          <a:endParaRPr lang="zh-CN" altLang="en-US"/>
        </a:p>
      </dgm:t>
    </dgm:pt>
    <dgm:pt modelId="{31A7D460-1577-400B-B98E-E79AF78CAA62}" type="sibTrans" cxnId="{B7312570-261C-4678-B219-8212FDAE235A}">
      <dgm:prSet/>
      <dgm:spPr/>
      <dgm:t>
        <a:bodyPr/>
        <a:lstStyle/>
        <a:p>
          <a:endParaRPr lang="zh-CN" altLang="en-US"/>
        </a:p>
      </dgm:t>
    </dgm:pt>
    <dgm:pt modelId="{164F8D62-3790-4DFD-A32C-814AB28DEB09}">
      <dgm:prSet/>
      <dgm:spPr/>
      <dgm:t>
        <a:bodyPr/>
        <a:lstStyle/>
        <a:p>
          <a:r>
            <a:rPr lang="en-US" altLang="zh-CN" dirty="0" smtClean="0"/>
            <a:t>H</a:t>
          </a:r>
          <a:r>
            <a:rPr lang="zh-CN" altLang="en-US" dirty="0" smtClean="0"/>
            <a:t>标签</a:t>
          </a:r>
          <a:r>
            <a:rPr lang="en-US" altLang="zh-CN" dirty="0" smtClean="0"/>
            <a:t>/ALT</a:t>
          </a:r>
          <a:r>
            <a:rPr lang="zh-CN" altLang="en-US" dirty="0" smtClean="0"/>
            <a:t>文字</a:t>
          </a:r>
          <a:endParaRPr lang="zh-CN" altLang="en-US" dirty="0"/>
        </a:p>
      </dgm:t>
    </dgm:pt>
    <dgm:pt modelId="{987B51C0-96C0-45F2-813D-B29135464AAF}" type="parTrans" cxnId="{17065459-A01A-4A7C-B305-31E6213B1652}">
      <dgm:prSet/>
      <dgm:spPr/>
      <dgm:t>
        <a:bodyPr/>
        <a:lstStyle/>
        <a:p>
          <a:endParaRPr lang="zh-CN" altLang="en-US"/>
        </a:p>
      </dgm:t>
    </dgm:pt>
    <dgm:pt modelId="{ECBF51FB-90C6-4833-B0F4-658B71BB086F}" type="sibTrans" cxnId="{17065459-A01A-4A7C-B305-31E6213B1652}">
      <dgm:prSet/>
      <dgm:spPr/>
      <dgm:t>
        <a:bodyPr/>
        <a:lstStyle/>
        <a:p>
          <a:endParaRPr lang="zh-CN" altLang="en-US"/>
        </a:p>
      </dgm:t>
    </dgm:pt>
    <dgm:pt modelId="{CC43D4FF-7B6F-40A9-A67C-DC37A8AA04ED}" type="pres">
      <dgm:prSet presAssocID="{58959E88-362A-4168-8A74-522863CF8BAD}" presName="mainComposite" presStyleCnt="0">
        <dgm:presLayoutVars>
          <dgm:chPref val="1"/>
          <dgm:dir/>
          <dgm:animOne val="branch"/>
          <dgm:animLvl val="lvl"/>
          <dgm:resizeHandles val="exact"/>
        </dgm:presLayoutVars>
      </dgm:prSet>
      <dgm:spPr/>
      <dgm:t>
        <a:bodyPr/>
        <a:lstStyle/>
        <a:p>
          <a:endParaRPr lang="zh-CN" altLang="en-US"/>
        </a:p>
      </dgm:t>
    </dgm:pt>
    <dgm:pt modelId="{CDB7C9C7-C44D-449A-84A7-1327FA6DCB21}" type="pres">
      <dgm:prSet presAssocID="{58959E88-362A-4168-8A74-522863CF8BAD}" presName="hierFlow" presStyleCnt="0"/>
      <dgm:spPr/>
    </dgm:pt>
    <dgm:pt modelId="{38868CFB-AD03-4582-9EE4-919EB7A7B6D0}" type="pres">
      <dgm:prSet presAssocID="{58959E88-362A-4168-8A74-522863CF8BAD}" presName="hierChild1" presStyleCnt="0">
        <dgm:presLayoutVars>
          <dgm:chPref val="1"/>
          <dgm:animOne val="branch"/>
          <dgm:animLvl val="lvl"/>
        </dgm:presLayoutVars>
      </dgm:prSet>
      <dgm:spPr/>
    </dgm:pt>
    <dgm:pt modelId="{D7D458DA-12A6-4476-B48E-948C043302BC}" type="pres">
      <dgm:prSet presAssocID="{D0686C91-A813-47B7-98B9-0C35A0DF8523}" presName="Name14" presStyleCnt="0"/>
      <dgm:spPr/>
    </dgm:pt>
    <dgm:pt modelId="{E3F04E36-516A-42A3-8F49-563D5EEC9273}" type="pres">
      <dgm:prSet presAssocID="{D0686C91-A813-47B7-98B9-0C35A0DF8523}" presName="level1Shape" presStyleLbl="node0" presStyleIdx="0" presStyleCnt="1" custScaleX="2000000" custScaleY="1018080" custLinFactX="86048" custLinFactY="-1200000" custLinFactNeighborX="100000" custLinFactNeighborY="-1262839">
        <dgm:presLayoutVars>
          <dgm:chPref val="3"/>
        </dgm:presLayoutVars>
      </dgm:prSet>
      <dgm:spPr/>
      <dgm:t>
        <a:bodyPr/>
        <a:lstStyle/>
        <a:p>
          <a:endParaRPr lang="zh-CN" altLang="en-US"/>
        </a:p>
      </dgm:t>
    </dgm:pt>
    <dgm:pt modelId="{8ACCD79D-0B23-4410-BC75-877DE4017FE8}" type="pres">
      <dgm:prSet presAssocID="{D0686C91-A813-47B7-98B9-0C35A0DF8523}" presName="hierChild2" presStyleCnt="0"/>
      <dgm:spPr/>
    </dgm:pt>
    <dgm:pt modelId="{5867E13B-80C0-48A3-8E42-44E17224159C}" type="pres">
      <dgm:prSet presAssocID="{76DF704D-45F3-475B-A65B-E3981BEE3310}" presName="Name19" presStyleLbl="parChTrans1D2" presStyleIdx="0" presStyleCnt="2" custSzX="1440000" custScaleY="2000000"/>
      <dgm:spPr/>
      <dgm:t>
        <a:bodyPr/>
        <a:lstStyle/>
        <a:p>
          <a:endParaRPr lang="zh-CN" altLang="en-US"/>
        </a:p>
      </dgm:t>
    </dgm:pt>
    <dgm:pt modelId="{A5186EA4-91B9-4557-8508-4A5BEF3E19BA}" type="pres">
      <dgm:prSet presAssocID="{D0044C71-3098-40B2-97B2-A4C714586A0E}" presName="Name21" presStyleCnt="0"/>
      <dgm:spPr/>
    </dgm:pt>
    <dgm:pt modelId="{3C01781C-E37D-4163-B592-B5ED00372BC0}" type="pres">
      <dgm:prSet presAssocID="{D0044C71-3098-40B2-97B2-A4C714586A0E}" presName="level2Shape" presStyleLbl="node2" presStyleIdx="0" presStyleCnt="2" custScaleX="1668851" custScaleY="1293736" custLinFactX="23731" custLinFactY="-853392" custLinFactNeighborX="100000" custLinFactNeighborY="-900000"/>
      <dgm:spPr/>
      <dgm:t>
        <a:bodyPr/>
        <a:lstStyle/>
        <a:p>
          <a:endParaRPr lang="zh-CN" altLang="en-US"/>
        </a:p>
      </dgm:t>
    </dgm:pt>
    <dgm:pt modelId="{53515004-84FC-4373-96AE-440E997B71AD}" type="pres">
      <dgm:prSet presAssocID="{D0044C71-3098-40B2-97B2-A4C714586A0E}" presName="hierChild3" presStyleCnt="0"/>
      <dgm:spPr/>
    </dgm:pt>
    <dgm:pt modelId="{80E80B70-0F2B-44C1-A51E-509385D8214F}" type="pres">
      <dgm:prSet presAssocID="{5956CD60-98C4-4AB6-9286-5BE4EF654E41}" presName="Name19" presStyleLbl="parChTrans1D3" presStyleIdx="0" presStyleCnt="4" custSzX="1440000" custScaleY="2000000"/>
      <dgm:spPr/>
      <dgm:t>
        <a:bodyPr/>
        <a:lstStyle/>
        <a:p>
          <a:endParaRPr lang="zh-CN" altLang="en-US"/>
        </a:p>
      </dgm:t>
    </dgm:pt>
    <dgm:pt modelId="{07478125-8495-4293-81D0-FDB2300B9F73}" type="pres">
      <dgm:prSet presAssocID="{8F21CB33-5070-4432-A3A6-02E24C9D4709}" presName="Name21" presStyleCnt="0"/>
      <dgm:spPr/>
    </dgm:pt>
    <dgm:pt modelId="{6B9604FB-B281-48D7-826E-2C7C91B50001}" type="pres">
      <dgm:prSet presAssocID="{8F21CB33-5070-4432-A3A6-02E24C9D4709}" presName="level2Shape" presStyleLbl="node3" presStyleIdx="0" presStyleCnt="4" custScaleX="2000000" custScaleY="1358422" custLinFactX="84714" custLinFactY="-129481" custLinFactNeighborX="100000" custLinFactNeighborY="-200000"/>
      <dgm:spPr/>
      <dgm:t>
        <a:bodyPr/>
        <a:lstStyle/>
        <a:p>
          <a:endParaRPr lang="zh-CN" altLang="en-US"/>
        </a:p>
      </dgm:t>
    </dgm:pt>
    <dgm:pt modelId="{FF5CC68B-1555-4316-9320-4154A047AA8F}" type="pres">
      <dgm:prSet presAssocID="{8F21CB33-5070-4432-A3A6-02E24C9D4709}" presName="hierChild3" presStyleCnt="0"/>
      <dgm:spPr/>
    </dgm:pt>
    <dgm:pt modelId="{2D740F95-F6C7-48B0-921A-6CBF04C95EFA}" type="pres">
      <dgm:prSet presAssocID="{49B10190-DF27-4797-8E8A-89B9D7278206}" presName="Name19" presStyleLbl="parChTrans1D4" presStyleIdx="0" presStyleCnt="5" custSzX="1440000" custScaleY="2000000"/>
      <dgm:spPr/>
      <dgm:t>
        <a:bodyPr/>
        <a:lstStyle/>
        <a:p>
          <a:endParaRPr lang="zh-CN" altLang="en-US"/>
        </a:p>
      </dgm:t>
    </dgm:pt>
    <dgm:pt modelId="{625CB7FF-074A-4340-B813-6E5284414236}" type="pres">
      <dgm:prSet presAssocID="{324D7B49-02AB-41A9-A2AF-D46F0DD7B380}" presName="Name21" presStyleCnt="0"/>
      <dgm:spPr/>
    </dgm:pt>
    <dgm:pt modelId="{DDC6B548-FCA1-4818-AE50-DDE63EFD9B75}" type="pres">
      <dgm:prSet presAssocID="{324D7B49-02AB-41A9-A2AF-D46F0DD7B380}" presName="level2Shape" presStyleLbl="node4" presStyleIdx="0" presStyleCnt="5" custFlipHor="1" custScaleX="2000000" custScaleY="1292502" custLinFactY="700000" custLinFactNeighborX="-10349" custLinFactNeighborY="776114"/>
      <dgm:spPr/>
      <dgm:t>
        <a:bodyPr/>
        <a:lstStyle/>
        <a:p>
          <a:endParaRPr lang="zh-CN" altLang="en-US"/>
        </a:p>
      </dgm:t>
    </dgm:pt>
    <dgm:pt modelId="{5080B159-A5E2-483B-B02E-AB7137B59D69}" type="pres">
      <dgm:prSet presAssocID="{324D7B49-02AB-41A9-A2AF-D46F0DD7B380}" presName="hierChild3" presStyleCnt="0"/>
      <dgm:spPr/>
    </dgm:pt>
    <dgm:pt modelId="{261E642E-4243-45AD-AE12-73C0EEACC785}" type="pres">
      <dgm:prSet presAssocID="{1DB7C884-62E9-4E3C-83DA-51EB60EE934E}" presName="Name19" presStyleLbl="parChTrans1D4" presStyleIdx="1" presStyleCnt="5" custSzX="1440000" custScaleY="2000000"/>
      <dgm:spPr/>
      <dgm:t>
        <a:bodyPr/>
        <a:lstStyle/>
        <a:p>
          <a:endParaRPr lang="zh-CN" altLang="en-US"/>
        </a:p>
      </dgm:t>
    </dgm:pt>
    <dgm:pt modelId="{42182A29-F442-4EB9-B92A-38B15CCCC4FA}" type="pres">
      <dgm:prSet presAssocID="{9665E87F-5CDA-4FC8-BC4F-E4ECC363AE86}" presName="Name21" presStyleCnt="0"/>
      <dgm:spPr/>
    </dgm:pt>
    <dgm:pt modelId="{7FCBB1BA-5C4B-448F-AD57-76830ABDCAF8}" type="pres">
      <dgm:prSet presAssocID="{9665E87F-5CDA-4FC8-BC4F-E4ECC363AE86}" presName="level2Shape" presStyleLbl="node4" presStyleIdx="1" presStyleCnt="5" custFlipHor="1" custScaleX="2000000" custScaleY="1292502" custLinFactY="700000" custLinFactNeighborX="32300" custLinFactNeighborY="776114"/>
      <dgm:spPr/>
      <dgm:t>
        <a:bodyPr/>
        <a:lstStyle/>
        <a:p>
          <a:endParaRPr lang="zh-CN" altLang="en-US"/>
        </a:p>
      </dgm:t>
    </dgm:pt>
    <dgm:pt modelId="{62EBF9BB-92C8-4F6B-9A8A-647B0A4F3AA9}" type="pres">
      <dgm:prSet presAssocID="{9665E87F-5CDA-4FC8-BC4F-E4ECC363AE86}" presName="hierChild3" presStyleCnt="0"/>
      <dgm:spPr/>
    </dgm:pt>
    <dgm:pt modelId="{874E961F-647E-44B8-8DA4-00783F0EBB03}" type="pres">
      <dgm:prSet presAssocID="{42672FF8-1576-4632-A98F-B9441DD8AF74}" presName="Name19" presStyleLbl="parChTrans1D3" presStyleIdx="1" presStyleCnt="4" custSzX="1440000" custScaleY="2000000"/>
      <dgm:spPr/>
      <dgm:t>
        <a:bodyPr/>
        <a:lstStyle/>
        <a:p>
          <a:endParaRPr lang="zh-CN" altLang="en-US"/>
        </a:p>
      </dgm:t>
    </dgm:pt>
    <dgm:pt modelId="{53183A01-B47E-40DF-9CCA-73272E8D28A2}" type="pres">
      <dgm:prSet presAssocID="{934CF38E-9004-45EE-A25C-19A56C78593B}" presName="Name21" presStyleCnt="0"/>
      <dgm:spPr/>
    </dgm:pt>
    <dgm:pt modelId="{F2291FF0-CC4E-42EC-ADC9-A1C70BD80F0C}" type="pres">
      <dgm:prSet presAssocID="{934CF38E-9004-45EE-A25C-19A56C78593B}" presName="level2Shape" presStyleLbl="node3" presStyleIdx="1" presStyleCnt="4" custScaleX="2000000" custScaleY="1321246" custLinFactY="-107246" custLinFactNeighborX="-23776" custLinFactNeighborY="-200000"/>
      <dgm:spPr/>
      <dgm:t>
        <a:bodyPr/>
        <a:lstStyle/>
        <a:p>
          <a:endParaRPr lang="zh-CN" altLang="en-US"/>
        </a:p>
      </dgm:t>
    </dgm:pt>
    <dgm:pt modelId="{126FD151-C10E-4160-B3CB-31898CD590DB}" type="pres">
      <dgm:prSet presAssocID="{934CF38E-9004-45EE-A25C-19A56C78593B}" presName="hierChild3" presStyleCnt="0"/>
      <dgm:spPr/>
    </dgm:pt>
    <dgm:pt modelId="{B489A49D-C0B5-4CE4-A79C-34CDA7C4E90C}" type="pres">
      <dgm:prSet presAssocID="{FD1321B7-CF99-41AE-BC85-11478D20BF2F}" presName="Name19" presStyleLbl="parChTrans1D4" presStyleIdx="2" presStyleCnt="5" custSzX="1440000" custScaleY="2000000"/>
      <dgm:spPr/>
      <dgm:t>
        <a:bodyPr/>
        <a:lstStyle/>
        <a:p>
          <a:endParaRPr lang="zh-CN" altLang="en-US"/>
        </a:p>
      </dgm:t>
    </dgm:pt>
    <dgm:pt modelId="{E55B5321-5F49-4D95-8540-FA83206855AC}" type="pres">
      <dgm:prSet presAssocID="{53339B63-8DA7-4DA0-915F-45900058B113}" presName="Name21" presStyleCnt="0"/>
      <dgm:spPr/>
    </dgm:pt>
    <dgm:pt modelId="{0A8FE177-AD8B-4A12-B2B5-138453517301}" type="pres">
      <dgm:prSet presAssocID="{53339B63-8DA7-4DA0-915F-45900058B113}" presName="level2Shape" presStyleLbl="node4" presStyleIdx="2" presStyleCnt="5" custFlipHor="1" custScaleX="2000000" custScaleY="1292502" custLinFactY="700000" custLinFactNeighborX="15002" custLinFactNeighborY="776114"/>
      <dgm:spPr/>
      <dgm:t>
        <a:bodyPr/>
        <a:lstStyle/>
        <a:p>
          <a:endParaRPr lang="zh-CN" altLang="en-US"/>
        </a:p>
      </dgm:t>
    </dgm:pt>
    <dgm:pt modelId="{6E521B08-C3CE-4F63-91D2-AD9A92847DAC}" type="pres">
      <dgm:prSet presAssocID="{53339B63-8DA7-4DA0-915F-45900058B113}" presName="hierChild3" presStyleCnt="0"/>
      <dgm:spPr/>
    </dgm:pt>
    <dgm:pt modelId="{878BCE56-2004-4CA6-AA7B-5DCEE0F16C66}" type="pres">
      <dgm:prSet presAssocID="{111C16F5-2CAA-4531-850E-F5D134C6394E}" presName="Name19" presStyleLbl="parChTrans1D4" presStyleIdx="3" presStyleCnt="5" custSzX="1440000" custScaleY="2000000"/>
      <dgm:spPr/>
      <dgm:t>
        <a:bodyPr/>
        <a:lstStyle/>
        <a:p>
          <a:endParaRPr lang="zh-CN" altLang="en-US"/>
        </a:p>
      </dgm:t>
    </dgm:pt>
    <dgm:pt modelId="{142A59BE-ED9A-4721-A41E-76ACB49F7530}" type="pres">
      <dgm:prSet presAssocID="{C87604BC-3848-4BFB-8552-DDE569D222A4}" presName="Name21" presStyleCnt="0"/>
      <dgm:spPr/>
    </dgm:pt>
    <dgm:pt modelId="{EEB5FAD3-B958-435C-8CE2-2E5E1FE363C8}" type="pres">
      <dgm:prSet presAssocID="{C87604BC-3848-4BFB-8552-DDE569D222A4}" presName="level2Shape" presStyleLbl="node4" presStyleIdx="3" presStyleCnt="5" custScaleX="2000000" custScaleY="1292502" custLinFactY="700000" custLinFactNeighborX="-14999" custLinFactNeighborY="776114"/>
      <dgm:spPr/>
      <dgm:t>
        <a:bodyPr/>
        <a:lstStyle/>
        <a:p>
          <a:endParaRPr lang="zh-CN" altLang="en-US"/>
        </a:p>
      </dgm:t>
    </dgm:pt>
    <dgm:pt modelId="{0390D1E1-3D5B-48CF-91E4-9E43F5786E19}" type="pres">
      <dgm:prSet presAssocID="{C87604BC-3848-4BFB-8552-DDE569D222A4}" presName="hierChild3" presStyleCnt="0"/>
      <dgm:spPr/>
    </dgm:pt>
    <dgm:pt modelId="{7DCA5D7E-BA00-4E0A-B797-CF7B0C3941AA}" type="pres">
      <dgm:prSet presAssocID="{987B51C0-96C0-45F2-813D-B29135464AAF}" presName="Name19" presStyleLbl="parChTrans1D4" presStyleIdx="4" presStyleCnt="5" custSzX="1440000" custScaleY="2000000"/>
      <dgm:spPr/>
      <dgm:t>
        <a:bodyPr/>
        <a:lstStyle/>
        <a:p>
          <a:endParaRPr lang="zh-CN" altLang="en-US"/>
        </a:p>
      </dgm:t>
    </dgm:pt>
    <dgm:pt modelId="{10DEDDD4-DCCB-44E7-88F5-9CEE9EDB0B7A}" type="pres">
      <dgm:prSet presAssocID="{164F8D62-3790-4DFD-A32C-814AB28DEB09}" presName="Name21" presStyleCnt="0"/>
      <dgm:spPr/>
    </dgm:pt>
    <dgm:pt modelId="{7948BD93-4C9C-4BC9-B2CD-F02B96C4617C}" type="pres">
      <dgm:prSet presAssocID="{164F8D62-3790-4DFD-A32C-814AB28DEB09}" presName="level2Shape" presStyleLbl="node4" presStyleIdx="4" presStyleCnt="5" custScaleX="2000000" custScaleY="1292502" custLinFactY="700000" custLinFactNeighborX="-8124" custLinFactNeighborY="776114"/>
      <dgm:spPr/>
      <dgm:t>
        <a:bodyPr/>
        <a:lstStyle/>
        <a:p>
          <a:endParaRPr lang="zh-CN" altLang="en-US"/>
        </a:p>
      </dgm:t>
    </dgm:pt>
    <dgm:pt modelId="{C8C6F16C-7713-406A-97D1-20C78C67293C}" type="pres">
      <dgm:prSet presAssocID="{164F8D62-3790-4DFD-A32C-814AB28DEB09}" presName="hierChild3" presStyleCnt="0"/>
      <dgm:spPr/>
    </dgm:pt>
    <dgm:pt modelId="{659D4616-5887-43B7-B4BD-9E6F329FD4D3}" type="pres">
      <dgm:prSet presAssocID="{10DE5450-6F3A-4B47-9968-FBCA0865AB12}" presName="Name19" presStyleLbl="parChTrans1D2" presStyleIdx="1" presStyleCnt="2" custSzX="1440000" custScaleY="2000000"/>
      <dgm:spPr/>
      <dgm:t>
        <a:bodyPr/>
        <a:lstStyle/>
        <a:p>
          <a:endParaRPr lang="zh-CN" altLang="en-US"/>
        </a:p>
      </dgm:t>
    </dgm:pt>
    <dgm:pt modelId="{3A761371-C54C-42F3-A0B2-47CBC460934D}" type="pres">
      <dgm:prSet presAssocID="{09D85005-FCED-4F8A-8A34-85E6328C9F4E}" presName="Name21" presStyleCnt="0"/>
      <dgm:spPr/>
    </dgm:pt>
    <dgm:pt modelId="{EE3C9FD0-15E7-42BA-8F27-AA666F9C671F}" type="pres">
      <dgm:prSet presAssocID="{09D85005-FCED-4F8A-8A34-85E6328C9F4E}" presName="level2Shape" presStyleLbl="node2" presStyleIdx="1" presStyleCnt="2" custScaleX="1668851" custScaleY="1293736" custLinFactY="-899151" custLinFactNeighborX="34205" custLinFactNeighborY="-900000"/>
      <dgm:spPr/>
      <dgm:t>
        <a:bodyPr/>
        <a:lstStyle/>
        <a:p>
          <a:endParaRPr lang="zh-CN" altLang="en-US"/>
        </a:p>
      </dgm:t>
    </dgm:pt>
    <dgm:pt modelId="{BDE2D650-B48E-4B03-8244-45E7B7AB26ED}" type="pres">
      <dgm:prSet presAssocID="{09D85005-FCED-4F8A-8A34-85E6328C9F4E}" presName="hierChild3" presStyleCnt="0"/>
      <dgm:spPr/>
    </dgm:pt>
    <dgm:pt modelId="{FCDF7832-5147-4E25-8E02-A223AB90DE12}" type="pres">
      <dgm:prSet presAssocID="{187B511F-3089-431D-9880-360AF5689E36}" presName="Name19" presStyleLbl="parChTrans1D3" presStyleIdx="2" presStyleCnt="4" custSzX="1440002" custScaleY="2000000"/>
      <dgm:spPr/>
      <dgm:t>
        <a:bodyPr/>
        <a:lstStyle/>
        <a:p>
          <a:endParaRPr lang="zh-CN" altLang="en-US"/>
        </a:p>
      </dgm:t>
    </dgm:pt>
    <dgm:pt modelId="{49F32974-12B4-4C88-BA53-AC72F08CE36A}" type="pres">
      <dgm:prSet presAssocID="{ADE9C258-8838-423C-BABD-C94D18248370}" presName="Name21" presStyleCnt="0"/>
      <dgm:spPr/>
    </dgm:pt>
    <dgm:pt modelId="{448CA9EB-E71D-452E-A7EB-FEFA3FA6C5E8}" type="pres">
      <dgm:prSet presAssocID="{ADE9C258-8838-423C-BABD-C94D18248370}" presName="level2Shape" presStyleLbl="node3" presStyleIdx="2" presStyleCnt="4" custScaleX="1709468" custScaleY="1293736" custLinFactY="-476422" custLinFactNeighborX="-32298" custLinFactNeighborY="-500000"/>
      <dgm:spPr/>
      <dgm:t>
        <a:bodyPr/>
        <a:lstStyle/>
        <a:p>
          <a:endParaRPr lang="zh-CN" altLang="en-US"/>
        </a:p>
      </dgm:t>
    </dgm:pt>
    <dgm:pt modelId="{C93C5800-AAF8-437E-833D-6C3D0C8E3099}" type="pres">
      <dgm:prSet presAssocID="{ADE9C258-8838-423C-BABD-C94D18248370}" presName="hierChild3" presStyleCnt="0"/>
      <dgm:spPr/>
    </dgm:pt>
    <dgm:pt modelId="{EDA77C16-6178-4AB3-88B2-58B8FEBEBCF7}" type="pres">
      <dgm:prSet presAssocID="{492F1A4C-4D6E-4FC0-AD21-9629232A24DA}" presName="Name19" presStyleLbl="parChTrans1D3" presStyleIdx="3" presStyleCnt="4" custSzX="1440000" custScaleY="2000000"/>
      <dgm:spPr/>
      <dgm:t>
        <a:bodyPr/>
        <a:lstStyle/>
        <a:p>
          <a:endParaRPr lang="zh-CN" altLang="en-US"/>
        </a:p>
      </dgm:t>
    </dgm:pt>
    <dgm:pt modelId="{4553E723-3AAF-4D49-9AB4-5A4768C04D69}" type="pres">
      <dgm:prSet presAssocID="{DB6104BE-106C-4B73-AEC4-0EC7BBADBC99}" presName="Name21" presStyleCnt="0"/>
      <dgm:spPr/>
    </dgm:pt>
    <dgm:pt modelId="{E4D4D4FD-DA68-47E5-94A9-79AE5BD4D184}" type="pres">
      <dgm:prSet presAssocID="{DB6104BE-106C-4B73-AEC4-0EC7BBADBC99}" presName="level2Shape" presStyleLbl="node3" presStyleIdx="3" presStyleCnt="4" custScaleX="1709468" custScaleY="1293736" custLinFactX="6870" custLinFactY="-476422" custLinFactNeighborX="100000" custLinFactNeighborY="-500000"/>
      <dgm:spPr/>
      <dgm:t>
        <a:bodyPr/>
        <a:lstStyle/>
        <a:p>
          <a:endParaRPr lang="zh-CN" altLang="en-US"/>
        </a:p>
      </dgm:t>
    </dgm:pt>
    <dgm:pt modelId="{8E4686C9-9C46-4656-A7ED-B7AD54DADE6B}" type="pres">
      <dgm:prSet presAssocID="{DB6104BE-106C-4B73-AEC4-0EC7BBADBC99}" presName="hierChild3" presStyleCnt="0"/>
      <dgm:spPr/>
    </dgm:pt>
    <dgm:pt modelId="{60AD4CAA-6B52-4D3F-B7AD-33300A851DCB}" type="pres">
      <dgm:prSet presAssocID="{58959E88-362A-4168-8A74-522863CF8BAD}" presName="bgShapesFlow" presStyleCnt="0"/>
      <dgm:spPr/>
    </dgm:pt>
  </dgm:ptLst>
  <dgm:cxnLst>
    <dgm:cxn modelId="{00C4F82B-FCF7-417E-9AC9-24281625704E}" type="presOf" srcId="{9665E87F-5CDA-4FC8-BC4F-E4ECC363AE86}" destId="{7FCBB1BA-5C4B-448F-AD57-76830ABDCAF8}" srcOrd="0" destOrd="0" presId="urn:microsoft.com/office/officeart/2005/8/layout/hierarchy6"/>
    <dgm:cxn modelId="{95DBCFDE-A7B8-4777-92B7-EC60AD776D18}" type="presOf" srcId="{DB6104BE-106C-4B73-AEC4-0EC7BBADBC99}" destId="{E4D4D4FD-DA68-47E5-94A9-79AE5BD4D184}" srcOrd="0" destOrd="0" presId="urn:microsoft.com/office/officeart/2005/8/layout/hierarchy6"/>
    <dgm:cxn modelId="{206CDDB0-27AB-4936-B017-20C340186AEC}" type="presOf" srcId="{58959E88-362A-4168-8A74-522863CF8BAD}" destId="{CC43D4FF-7B6F-40A9-A67C-DC37A8AA04ED}" srcOrd="0" destOrd="0" presId="urn:microsoft.com/office/officeart/2005/8/layout/hierarchy6"/>
    <dgm:cxn modelId="{C4C6FD68-343E-4978-A9B1-256737AF51A5}" type="presOf" srcId="{987B51C0-96C0-45F2-813D-B29135464AAF}" destId="{7DCA5D7E-BA00-4E0A-B797-CF7B0C3941AA}" srcOrd="0" destOrd="0" presId="urn:microsoft.com/office/officeart/2005/8/layout/hierarchy6"/>
    <dgm:cxn modelId="{186F31DE-9412-46F4-ACE9-1302AB6CF188}" type="presOf" srcId="{76DF704D-45F3-475B-A65B-E3981BEE3310}" destId="{5867E13B-80C0-48A3-8E42-44E17224159C}" srcOrd="0" destOrd="0" presId="urn:microsoft.com/office/officeart/2005/8/layout/hierarchy6"/>
    <dgm:cxn modelId="{B5E7F737-157C-437A-875A-B9E8B8F2F5B7}" type="presOf" srcId="{49B10190-DF27-4797-8E8A-89B9D7278206}" destId="{2D740F95-F6C7-48B0-921A-6CBF04C95EFA}" srcOrd="0" destOrd="0" presId="urn:microsoft.com/office/officeart/2005/8/layout/hierarchy6"/>
    <dgm:cxn modelId="{17065459-A01A-4A7C-B305-31E6213B1652}" srcId="{934CF38E-9004-45EE-A25C-19A56C78593B}" destId="{164F8D62-3790-4DFD-A32C-814AB28DEB09}" srcOrd="2" destOrd="0" parTransId="{987B51C0-96C0-45F2-813D-B29135464AAF}" sibTransId="{ECBF51FB-90C6-4833-B0F4-658B71BB086F}"/>
    <dgm:cxn modelId="{A53AC26C-743D-4C8C-BB67-AB31C51B6965}" type="presOf" srcId="{42672FF8-1576-4632-A98F-B9441DD8AF74}" destId="{874E961F-647E-44B8-8DA4-00783F0EBB03}" srcOrd="0" destOrd="0" presId="urn:microsoft.com/office/officeart/2005/8/layout/hierarchy6"/>
    <dgm:cxn modelId="{CA49C236-B228-4843-B275-700045BDAF74}" srcId="{D0044C71-3098-40B2-97B2-A4C714586A0E}" destId="{934CF38E-9004-45EE-A25C-19A56C78593B}" srcOrd="1" destOrd="0" parTransId="{42672FF8-1576-4632-A98F-B9441DD8AF74}" sibTransId="{B4A2818D-E133-490B-A4AD-E853675CFD8A}"/>
    <dgm:cxn modelId="{7B0C3BAF-3DE5-4587-B2FA-873AC746292C}" type="presOf" srcId="{09D85005-FCED-4F8A-8A34-85E6328C9F4E}" destId="{EE3C9FD0-15E7-42BA-8F27-AA666F9C671F}" srcOrd="0" destOrd="0" presId="urn:microsoft.com/office/officeart/2005/8/layout/hierarchy6"/>
    <dgm:cxn modelId="{D2D5FA1C-3013-44D2-845C-8A0406F73223}" type="presOf" srcId="{187B511F-3089-431D-9880-360AF5689E36}" destId="{FCDF7832-5147-4E25-8E02-A223AB90DE12}" srcOrd="0" destOrd="0" presId="urn:microsoft.com/office/officeart/2005/8/layout/hierarchy6"/>
    <dgm:cxn modelId="{A2E3563D-30EA-4FE0-8627-A7256CF89431}" type="presOf" srcId="{FD1321B7-CF99-41AE-BC85-11478D20BF2F}" destId="{B489A49D-C0B5-4CE4-A79C-34CDA7C4E90C}" srcOrd="0" destOrd="0" presId="urn:microsoft.com/office/officeart/2005/8/layout/hierarchy6"/>
    <dgm:cxn modelId="{411E0859-859E-4708-8D45-5AA67A03032B}" type="presOf" srcId="{5956CD60-98C4-4AB6-9286-5BE4EF654E41}" destId="{80E80B70-0F2B-44C1-A51E-509385D8214F}" srcOrd="0" destOrd="0" presId="urn:microsoft.com/office/officeart/2005/8/layout/hierarchy6"/>
    <dgm:cxn modelId="{1E64A401-5620-42F3-96FB-047340D08191}" type="presOf" srcId="{53339B63-8DA7-4DA0-915F-45900058B113}" destId="{0A8FE177-AD8B-4A12-B2B5-138453517301}" srcOrd="0" destOrd="0" presId="urn:microsoft.com/office/officeart/2005/8/layout/hierarchy6"/>
    <dgm:cxn modelId="{0B10E7FD-2975-48B2-987C-87F17D386F1C}" srcId="{934CF38E-9004-45EE-A25C-19A56C78593B}" destId="{53339B63-8DA7-4DA0-915F-45900058B113}" srcOrd="0" destOrd="0" parTransId="{FD1321B7-CF99-41AE-BC85-11478D20BF2F}" sibTransId="{B2852F13-F1CE-4EFB-B910-18A35DB95560}"/>
    <dgm:cxn modelId="{DACB5E80-DC54-41C1-BB67-728C82A9E4DB}" type="presOf" srcId="{10DE5450-6F3A-4B47-9968-FBCA0865AB12}" destId="{659D4616-5887-43B7-B4BD-9E6F329FD4D3}" srcOrd="0" destOrd="0" presId="urn:microsoft.com/office/officeart/2005/8/layout/hierarchy6"/>
    <dgm:cxn modelId="{CB6D118F-9EBF-4E40-B268-F9CDF1A3AAF9}" srcId="{09D85005-FCED-4F8A-8A34-85E6328C9F4E}" destId="{DB6104BE-106C-4B73-AEC4-0EC7BBADBC99}" srcOrd="1" destOrd="0" parTransId="{492F1A4C-4D6E-4FC0-AD21-9629232A24DA}" sibTransId="{3B5B7A1F-0AD9-48B4-95DD-77ABCA372023}"/>
    <dgm:cxn modelId="{79D0BBEE-A4AE-42D3-84CC-2FFF40173847}" type="presOf" srcId="{934CF38E-9004-45EE-A25C-19A56C78593B}" destId="{F2291FF0-CC4E-42EC-ADC9-A1C70BD80F0C}" srcOrd="0" destOrd="0" presId="urn:microsoft.com/office/officeart/2005/8/layout/hierarchy6"/>
    <dgm:cxn modelId="{0FE6ACDB-2B35-4C5F-9348-BF47569AB133}" srcId="{D0686C91-A813-47B7-98B9-0C35A0DF8523}" destId="{09D85005-FCED-4F8A-8A34-85E6328C9F4E}" srcOrd="1" destOrd="0" parTransId="{10DE5450-6F3A-4B47-9968-FBCA0865AB12}" sibTransId="{638B658D-28A2-485C-92BD-769362091D61}"/>
    <dgm:cxn modelId="{53B5A548-8912-4C90-A7B4-4EE7C113DFB4}" type="presOf" srcId="{492F1A4C-4D6E-4FC0-AD21-9629232A24DA}" destId="{EDA77C16-6178-4AB3-88B2-58B8FEBEBCF7}" srcOrd="0" destOrd="0" presId="urn:microsoft.com/office/officeart/2005/8/layout/hierarchy6"/>
    <dgm:cxn modelId="{A98DF3E4-E7D8-4505-9823-9451568F3D05}" srcId="{09D85005-FCED-4F8A-8A34-85E6328C9F4E}" destId="{ADE9C258-8838-423C-BABD-C94D18248370}" srcOrd="0" destOrd="0" parTransId="{187B511F-3089-431D-9880-360AF5689E36}" sibTransId="{DA1D39AC-F3BF-48CA-9395-BEB67941A319}"/>
    <dgm:cxn modelId="{D3E267A6-AB82-4784-A1AE-49FF98470323}" type="presOf" srcId="{111C16F5-2CAA-4531-850E-F5D134C6394E}" destId="{878BCE56-2004-4CA6-AA7B-5DCEE0F16C66}" srcOrd="0" destOrd="0" presId="urn:microsoft.com/office/officeart/2005/8/layout/hierarchy6"/>
    <dgm:cxn modelId="{14432DE9-F6AC-49E2-84C9-1DEDD9B2E67A}" srcId="{8F21CB33-5070-4432-A3A6-02E24C9D4709}" destId="{324D7B49-02AB-41A9-A2AF-D46F0DD7B380}" srcOrd="0" destOrd="0" parTransId="{49B10190-DF27-4797-8E8A-89B9D7278206}" sibTransId="{B219CD76-C066-47D4-BC8E-9292F7CBA0EA}"/>
    <dgm:cxn modelId="{B7312570-261C-4678-B219-8212FDAE235A}" srcId="{934CF38E-9004-45EE-A25C-19A56C78593B}" destId="{C87604BC-3848-4BFB-8552-DDE569D222A4}" srcOrd="1" destOrd="0" parTransId="{111C16F5-2CAA-4531-850E-F5D134C6394E}" sibTransId="{31A7D460-1577-400B-B98E-E79AF78CAA62}"/>
    <dgm:cxn modelId="{89A627FA-3EFC-4845-85E0-2B1451C492D3}" type="presOf" srcId="{1DB7C884-62E9-4E3C-83DA-51EB60EE934E}" destId="{261E642E-4243-45AD-AE12-73C0EEACC785}" srcOrd="0" destOrd="0" presId="urn:microsoft.com/office/officeart/2005/8/layout/hierarchy6"/>
    <dgm:cxn modelId="{52929B14-6E90-428F-AE47-067213375317}" type="presOf" srcId="{D0686C91-A813-47B7-98B9-0C35A0DF8523}" destId="{E3F04E36-516A-42A3-8F49-563D5EEC9273}" srcOrd="0" destOrd="0" presId="urn:microsoft.com/office/officeart/2005/8/layout/hierarchy6"/>
    <dgm:cxn modelId="{E3A61536-F885-4E41-AA0E-57F8489C6D27}" srcId="{D0044C71-3098-40B2-97B2-A4C714586A0E}" destId="{8F21CB33-5070-4432-A3A6-02E24C9D4709}" srcOrd="0" destOrd="0" parTransId="{5956CD60-98C4-4AB6-9286-5BE4EF654E41}" sibTransId="{4EEB7143-ED41-4BF9-9236-D04E8ADFC8F7}"/>
    <dgm:cxn modelId="{BEBE67CD-95BB-4232-8FBD-9F8EA38B6ADA}" type="presOf" srcId="{324D7B49-02AB-41A9-A2AF-D46F0DD7B380}" destId="{DDC6B548-FCA1-4818-AE50-DDE63EFD9B75}" srcOrd="0" destOrd="0" presId="urn:microsoft.com/office/officeart/2005/8/layout/hierarchy6"/>
    <dgm:cxn modelId="{93249594-7626-49D1-A13C-02523B21371D}" srcId="{58959E88-362A-4168-8A74-522863CF8BAD}" destId="{D0686C91-A813-47B7-98B9-0C35A0DF8523}" srcOrd="0" destOrd="0" parTransId="{40670519-C04F-473F-9A90-B1D9ADB7F370}" sibTransId="{0A1A9151-78A5-44D5-8958-FC7B7A344DE0}"/>
    <dgm:cxn modelId="{A977B8F7-423D-4DDA-BDAF-03378D2C8310}" srcId="{8F21CB33-5070-4432-A3A6-02E24C9D4709}" destId="{9665E87F-5CDA-4FC8-BC4F-E4ECC363AE86}" srcOrd="1" destOrd="0" parTransId="{1DB7C884-62E9-4E3C-83DA-51EB60EE934E}" sibTransId="{18255ECC-338C-4586-83F2-2484DEBD92B3}"/>
    <dgm:cxn modelId="{6F1BAE55-63B9-45BC-99C6-591A3A5C4BC6}" srcId="{D0686C91-A813-47B7-98B9-0C35A0DF8523}" destId="{D0044C71-3098-40B2-97B2-A4C714586A0E}" srcOrd="0" destOrd="0" parTransId="{76DF704D-45F3-475B-A65B-E3981BEE3310}" sibTransId="{AA5BBD00-8063-4BEC-BD39-68C36BAFCBAE}"/>
    <dgm:cxn modelId="{9311AD22-7693-4FC2-8DEA-69AAF723491F}" type="presOf" srcId="{C87604BC-3848-4BFB-8552-DDE569D222A4}" destId="{EEB5FAD3-B958-435C-8CE2-2E5E1FE363C8}" srcOrd="0" destOrd="0" presId="urn:microsoft.com/office/officeart/2005/8/layout/hierarchy6"/>
    <dgm:cxn modelId="{77864E1C-EA30-4FDD-B4FD-45C1F97067AD}" type="presOf" srcId="{ADE9C258-8838-423C-BABD-C94D18248370}" destId="{448CA9EB-E71D-452E-A7EB-FEFA3FA6C5E8}" srcOrd="0" destOrd="0" presId="urn:microsoft.com/office/officeart/2005/8/layout/hierarchy6"/>
    <dgm:cxn modelId="{996D44FF-52EF-4684-91E3-D6E1461FDE9D}" type="presOf" srcId="{164F8D62-3790-4DFD-A32C-814AB28DEB09}" destId="{7948BD93-4C9C-4BC9-B2CD-F02B96C4617C}" srcOrd="0" destOrd="0" presId="urn:microsoft.com/office/officeart/2005/8/layout/hierarchy6"/>
    <dgm:cxn modelId="{C7C4E354-BBF6-408A-A28A-7D514F9ED585}" type="presOf" srcId="{8F21CB33-5070-4432-A3A6-02E24C9D4709}" destId="{6B9604FB-B281-48D7-826E-2C7C91B50001}" srcOrd="0" destOrd="0" presId="urn:microsoft.com/office/officeart/2005/8/layout/hierarchy6"/>
    <dgm:cxn modelId="{C9935FAB-A024-4029-8470-A95E7C2D8306}" type="presOf" srcId="{D0044C71-3098-40B2-97B2-A4C714586A0E}" destId="{3C01781C-E37D-4163-B592-B5ED00372BC0}" srcOrd="0" destOrd="0" presId="urn:microsoft.com/office/officeart/2005/8/layout/hierarchy6"/>
    <dgm:cxn modelId="{797559E0-A31C-4018-8190-8F189FDC5254}" type="presParOf" srcId="{CC43D4FF-7B6F-40A9-A67C-DC37A8AA04ED}" destId="{CDB7C9C7-C44D-449A-84A7-1327FA6DCB21}" srcOrd="0" destOrd="0" presId="urn:microsoft.com/office/officeart/2005/8/layout/hierarchy6"/>
    <dgm:cxn modelId="{1DB8608C-E016-4A7A-9582-8307F7FB048D}" type="presParOf" srcId="{CDB7C9C7-C44D-449A-84A7-1327FA6DCB21}" destId="{38868CFB-AD03-4582-9EE4-919EB7A7B6D0}" srcOrd="0" destOrd="0" presId="urn:microsoft.com/office/officeart/2005/8/layout/hierarchy6"/>
    <dgm:cxn modelId="{CB00E3C2-552C-4D4C-BD72-3CEBB9E7E086}" type="presParOf" srcId="{38868CFB-AD03-4582-9EE4-919EB7A7B6D0}" destId="{D7D458DA-12A6-4476-B48E-948C043302BC}" srcOrd="0" destOrd="0" presId="urn:microsoft.com/office/officeart/2005/8/layout/hierarchy6"/>
    <dgm:cxn modelId="{9B0759BB-6246-465B-B4BD-C8122D6D7D74}" type="presParOf" srcId="{D7D458DA-12A6-4476-B48E-948C043302BC}" destId="{E3F04E36-516A-42A3-8F49-563D5EEC9273}" srcOrd="0" destOrd="0" presId="urn:microsoft.com/office/officeart/2005/8/layout/hierarchy6"/>
    <dgm:cxn modelId="{BF54D307-F26D-421C-BE47-51977D4D8D44}" type="presParOf" srcId="{D7D458DA-12A6-4476-B48E-948C043302BC}" destId="{8ACCD79D-0B23-4410-BC75-877DE4017FE8}" srcOrd="1" destOrd="0" presId="urn:microsoft.com/office/officeart/2005/8/layout/hierarchy6"/>
    <dgm:cxn modelId="{1FDF7F0A-A37A-4876-B8D8-BC9F79783E4E}" type="presParOf" srcId="{8ACCD79D-0B23-4410-BC75-877DE4017FE8}" destId="{5867E13B-80C0-48A3-8E42-44E17224159C}" srcOrd="0" destOrd="0" presId="urn:microsoft.com/office/officeart/2005/8/layout/hierarchy6"/>
    <dgm:cxn modelId="{6CBE0471-869E-4F73-A042-DDB2AEE57460}" type="presParOf" srcId="{8ACCD79D-0B23-4410-BC75-877DE4017FE8}" destId="{A5186EA4-91B9-4557-8508-4A5BEF3E19BA}" srcOrd="1" destOrd="0" presId="urn:microsoft.com/office/officeart/2005/8/layout/hierarchy6"/>
    <dgm:cxn modelId="{12B263E6-2C8D-44AA-8311-13FCA7590542}" type="presParOf" srcId="{A5186EA4-91B9-4557-8508-4A5BEF3E19BA}" destId="{3C01781C-E37D-4163-B592-B5ED00372BC0}" srcOrd="0" destOrd="0" presId="urn:microsoft.com/office/officeart/2005/8/layout/hierarchy6"/>
    <dgm:cxn modelId="{56869B38-F57B-40EA-9961-EB4F22922F1F}" type="presParOf" srcId="{A5186EA4-91B9-4557-8508-4A5BEF3E19BA}" destId="{53515004-84FC-4373-96AE-440E997B71AD}" srcOrd="1" destOrd="0" presId="urn:microsoft.com/office/officeart/2005/8/layout/hierarchy6"/>
    <dgm:cxn modelId="{42B35ABE-E316-4569-89D2-44CF0BAB5501}" type="presParOf" srcId="{53515004-84FC-4373-96AE-440E997B71AD}" destId="{80E80B70-0F2B-44C1-A51E-509385D8214F}" srcOrd="0" destOrd="0" presId="urn:microsoft.com/office/officeart/2005/8/layout/hierarchy6"/>
    <dgm:cxn modelId="{86338742-CA0A-446B-A066-241996D2B459}" type="presParOf" srcId="{53515004-84FC-4373-96AE-440E997B71AD}" destId="{07478125-8495-4293-81D0-FDB2300B9F73}" srcOrd="1" destOrd="0" presId="urn:microsoft.com/office/officeart/2005/8/layout/hierarchy6"/>
    <dgm:cxn modelId="{14F5A6AD-E82E-45D3-BB4D-EED4ADF9BAF1}" type="presParOf" srcId="{07478125-8495-4293-81D0-FDB2300B9F73}" destId="{6B9604FB-B281-48D7-826E-2C7C91B50001}" srcOrd="0" destOrd="0" presId="urn:microsoft.com/office/officeart/2005/8/layout/hierarchy6"/>
    <dgm:cxn modelId="{96709E4C-0D5E-46EA-9D02-C16AF7C812FD}" type="presParOf" srcId="{07478125-8495-4293-81D0-FDB2300B9F73}" destId="{FF5CC68B-1555-4316-9320-4154A047AA8F}" srcOrd="1" destOrd="0" presId="urn:microsoft.com/office/officeart/2005/8/layout/hierarchy6"/>
    <dgm:cxn modelId="{FBB353C5-9BFF-4299-AAF0-F22C2B105AF2}" type="presParOf" srcId="{FF5CC68B-1555-4316-9320-4154A047AA8F}" destId="{2D740F95-F6C7-48B0-921A-6CBF04C95EFA}" srcOrd="0" destOrd="0" presId="urn:microsoft.com/office/officeart/2005/8/layout/hierarchy6"/>
    <dgm:cxn modelId="{53B12D1C-D7A4-4330-88E4-3AC6531A9342}" type="presParOf" srcId="{FF5CC68B-1555-4316-9320-4154A047AA8F}" destId="{625CB7FF-074A-4340-B813-6E5284414236}" srcOrd="1" destOrd="0" presId="urn:microsoft.com/office/officeart/2005/8/layout/hierarchy6"/>
    <dgm:cxn modelId="{6610BF0A-27F7-4E7C-8EBC-4599A97E18F2}" type="presParOf" srcId="{625CB7FF-074A-4340-B813-6E5284414236}" destId="{DDC6B548-FCA1-4818-AE50-DDE63EFD9B75}" srcOrd="0" destOrd="0" presId="urn:microsoft.com/office/officeart/2005/8/layout/hierarchy6"/>
    <dgm:cxn modelId="{0F0EEDD6-077A-4FEB-87E9-1C41C56355A4}" type="presParOf" srcId="{625CB7FF-074A-4340-B813-6E5284414236}" destId="{5080B159-A5E2-483B-B02E-AB7137B59D69}" srcOrd="1" destOrd="0" presId="urn:microsoft.com/office/officeart/2005/8/layout/hierarchy6"/>
    <dgm:cxn modelId="{4BE1B3E3-F42E-4F01-98FF-A6A4A8CA75DD}" type="presParOf" srcId="{FF5CC68B-1555-4316-9320-4154A047AA8F}" destId="{261E642E-4243-45AD-AE12-73C0EEACC785}" srcOrd="2" destOrd="0" presId="urn:microsoft.com/office/officeart/2005/8/layout/hierarchy6"/>
    <dgm:cxn modelId="{017CD439-6B93-423E-91E2-42852FA8F836}" type="presParOf" srcId="{FF5CC68B-1555-4316-9320-4154A047AA8F}" destId="{42182A29-F442-4EB9-B92A-38B15CCCC4FA}" srcOrd="3" destOrd="0" presId="urn:microsoft.com/office/officeart/2005/8/layout/hierarchy6"/>
    <dgm:cxn modelId="{2E18200F-2960-4D77-8C80-B14A3E517E33}" type="presParOf" srcId="{42182A29-F442-4EB9-B92A-38B15CCCC4FA}" destId="{7FCBB1BA-5C4B-448F-AD57-76830ABDCAF8}" srcOrd="0" destOrd="0" presId="urn:microsoft.com/office/officeart/2005/8/layout/hierarchy6"/>
    <dgm:cxn modelId="{E3ACE937-41E6-42BD-8E4A-2153CD697F6B}" type="presParOf" srcId="{42182A29-F442-4EB9-B92A-38B15CCCC4FA}" destId="{62EBF9BB-92C8-4F6B-9A8A-647B0A4F3AA9}" srcOrd="1" destOrd="0" presId="urn:microsoft.com/office/officeart/2005/8/layout/hierarchy6"/>
    <dgm:cxn modelId="{CA5D90B5-249B-43C2-A863-602BD3C1BAD7}" type="presParOf" srcId="{53515004-84FC-4373-96AE-440E997B71AD}" destId="{874E961F-647E-44B8-8DA4-00783F0EBB03}" srcOrd="2" destOrd="0" presId="urn:microsoft.com/office/officeart/2005/8/layout/hierarchy6"/>
    <dgm:cxn modelId="{D4BACA03-3575-49B3-BEE1-4B4615B3BE23}" type="presParOf" srcId="{53515004-84FC-4373-96AE-440E997B71AD}" destId="{53183A01-B47E-40DF-9CCA-73272E8D28A2}" srcOrd="3" destOrd="0" presId="urn:microsoft.com/office/officeart/2005/8/layout/hierarchy6"/>
    <dgm:cxn modelId="{7EB06A97-1A69-41D3-9F2B-211D50B8CAE5}" type="presParOf" srcId="{53183A01-B47E-40DF-9CCA-73272E8D28A2}" destId="{F2291FF0-CC4E-42EC-ADC9-A1C70BD80F0C}" srcOrd="0" destOrd="0" presId="urn:microsoft.com/office/officeart/2005/8/layout/hierarchy6"/>
    <dgm:cxn modelId="{A7BBBC00-F857-4989-8EDE-0BFE9B9E5C68}" type="presParOf" srcId="{53183A01-B47E-40DF-9CCA-73272E8D28A2}" destId="{126FD151-C10E-4160-B3CB-31898CD590DB}" srcOrd="1" destOrd="0" presId="urn:microsoft.com/office/officeart/2005/8/layout/hierarchy6"/>
    <dgm:cxn modelId="{3A028349-47EC-4EB2-882F-39B4640F98C2}" type="presParOf" srcId="{126FD151-C10E-4160-B3CB-31898CD590DB}" destId="{B489A49D-C0B5-4CE4-A79C-34CDA7C4E90C}" srcOrd="0" destOrd="0" presId="urn:microsoft.com/office/officeart/2005/8/layout/hierarchy6"/>
    <dgm:cxn modelId="{C80D2E4A-6AD1-459D-A482-6FCE18CC0888}" type="presParOf" srcId="{126FD151-C10E-4160-B3CB-31898CD590DB}" destId="{E55B5321-5F49-4D95-8540-FA83206855AC}" srcOrd="1" destOrd="0" presId="urn:microsoft.com/office/officeart/2005/8/layout/hierarchy6"/>
    <dgm:cxn modelId="{6C4A9482-C9ED-429E-8F65-62528A4450F9}" type="presParOf" srcId="{E55B5321-5F49-4D95-8540-FA83206855AC}" destId="{0A8FE177-AD8B-4A12-B2B5-138453517301}" srcOrd="0" destOrd="0" presId="urn:microsoft.com/office/officeart/2005/8/layout/hierarchy6"/>
    <dgm:cxn modelId="{43202E2C-46F3-4862-936F-7552DCA8996B}" type="presParOf" srcId="{E55B5321-5F49-4D95-8540-FA83206855AC}" destId="{6E521B08-C3CE-4F63-91D2-AD9A92847DAC}" srcOrd="1" destOrd="0" presId="urn:microsoft.com/office/officeart/2005/8/layout/hierarchy6"/>
    <dgm:cxn modelId="{357226C4-13A6-4374-8272-4FDF82CFF49F}" type="presParOf" srcId="{126FD151-C10E-4160-B3CB-31898CD590DB}" destId="{878BCE56-2004-4CA6-AA7B-5DCEE0F16C66}" srcOrd="2" destOrd="0" presId="urn:microsoft.com/office/officeart/2005/8/layout/hierarchy6"/>
    <dgm:cxn modelId="{3F5131A7-4CB1-4360-8640-413A9C3F86D1}" type="presParOf" srcId="{126FD151-C10E-4160-B3CB-31898CD590DB}" destId="{142A59BE-ED9A-4721-A41E-76ACB49F7530}" srcOrd="3" destOrd="0" presId="urn:microsoft.com/office/officeart/2005/8/layout/hierarchy6"/>
    <dgm:cxn modelId="{973A6863-56EB-4DC0-AEF1-D5DBA8E2271C}" type="presParOf" srcId="{142A59BE-ED9A-4721-A41E-76ACB49F7530}" destId="{EEB5FAD3-B958-435C-8CE2-2E5E1FE363C8}" srcOrd="0" destOrd="0" presId="urn:microsoft.com/office/officeart/2005/8/layout/hierarchy6"/>
    <dgm:cxn modelId="{AAA3CA09-4CE0-4647-9B1F-E5CC333280BD}" type="presParOf" srcId="{142A59BE-ED9A-4721-A41E-76ACB49F7530}" destId="{0390D1E1-3D5B-48CF-91E4-9E43F5786E19}" srcOrd="1" destOrd="0" presId="urn:microsoft.com/office/officeart/2005/8/layout/hierarchy6"/>
    <dgm:cxn modelId="{924E652D-EF91-4CB3-996D-82892F43E546}" type="presParOf" srcId="{126FD151-C10E-4160-B3CB-31898CD590DB}" destId="{7DCA5D7E-BA00-4E0A-B797-CF7B0C3941AA}" srcOrd="4" destOrd="0" presId="urn:microsoft.com/office/officeart/2005/8/layout/hierarchy6"/>
    <dgm:cxn modelId="{1A9B93CE-AB06-432F-A29A-8EB292BE3AC6}" type="presParOf" srcId="{126FD151-C10E-4160-B3CB-31898CD590DB}" destId="{10DEDDD4-DCCB-44E7-88F5-9CEE9EDB0B7A}" srcOrd="5" destOrd="0" presId="urn:microsoft.com/office/officeart/2005/8/layout/hierarchy6"/>
    <dgm:cxn modelId="{A6653C3E-DB61-4711-832E-13ADAC46C8DB}" type="presParOf" srcId="{10DEDDD4-DCCB-44E7-88F5-9CEE9EDB0B7A}" destId="{7948BD93-4C9C-4BC9-B2CD-F02B96C4617C}" srcOrd="0" destOrd="0" presId="urn:microsoft.com/office/officeart/2005/8/layout/hierarchy6"/>
    <dgm:cxn modelId="{A750A65B-5EB4-421D-BE46-977EDF4984B0}" type="presParOf" srcId="{10DEDDD4-DCCB-44E7-88F5-9CEE9EDB0B7A}" destId="{C8C6F16C-7713-406A-97D1-20C78C67293C}" srcOrd="1" destOrd="0" presId="urn:microsoft.com/office/officeart/2005/8/layout/hierarchy6"/>
    <dgm:cxn modelId="{492CA743-95A9-43FE-A9EC-4477C27FAEE4}" type="presParOf" srcId="{8ACCD79D-0B23-4410-BC75-877DE4017FE8}" destId="{659D4616-5887-43B7-B4BD-9E6F329FD4D3}" srcOrd="2" destOrd="0" presId="urn:microsoft.com/office/officeart/2005/8/layout/hierarchy6"/>
    <dgm:cxn modelId="{667FBE08-0FBC-4793-A05A-2A5BB3CA8D7E}" type="presParOf" srcId="{8ACCD79D-0B23-4410-BC75-877DE4017FE8}" destId="{3A761371-C54C-42F3-A0B2-47CBC460934D}" srcOrd="3" destOrd="0" presId="urn:microsoft.com/office/officeart/2005/8/layout/hierarchy6"/>
    <dgm:cxn modelId="{46FEE2DC-FCD3-48C2-A6E2-FAE0B69669BE}" type="presParOf" srcId="{3A761371-C54C-42F3-A0B2-47CBC460934D}" destId="{EE3C9FD0-15E7-42BA-8F27-AA666F9C671F}" srcOrd="0" destOrd="0" presId="urn:microsoft.com/office/officeart/2005/8/layout/hierarchy6"/>
    <dgm:cxn modelId="{D531168A-ACD3-4BBC-B308-EBD20BA571AE}" type="presParOf" srcId="{3A761371-C54C-42F3-A0B2-47CBC460934D}" destId="{BDE2D650-B48E-4B03-8244-45E7B7AB26ED}" srcOrd="1" destOrd="0" presId="urn:microsoft.com/office/officeart/2005/8/layout/hierarchy6"/>
    <dgm:cxn modelId="{BEDA9FB6-E859-45CA-B4D9-897D80788A2A}" type="presParOf" srcId="{BDE2D650-B48E-4B03-8244-45E7B7AB26ED}" destId="{FCDF7832-5147-4E25-8E02-A223AB90DE12}" srcOrd="0" destOrd="0" presId="urn:microsoft.com/office/officeart/2005/8/layout/hierarchy6"/>
    <dgm:cxn modelId="{1FD47828-67E2-4EAA-AA60-E88FF4F717CB}" type="presParOf" srcId="{BDE2D650-B48E-4B03-8244-45E7B7AB26ED}" destId="{49F32974-12B4-4C88-BA53-AC72F08CE36A}" srcOrd="1" destOrd="0" presId="urn:microsoft.com/office/officeart/2005/8/layout/hierarchy6"/>
    <dgm:cxn modelId="{F40E9CFA-3204-446A-95FD-9E5F81CD500F}" type="presParOf" srcId="{49F32974-12B4-4C88-BA53-AC72F08CE36A}" destId="{448CA9EB-E71D-452E-A7EB-FEFA3FA6C5E8}" srcOrd="0" destOrd="0" presId="urn:microsoft.com/office/officeart/2005/8/layout/hierarchy6"/>
    <dgm:cxn modelId="{ED0955E1-7ACE-46D9-A028-B9B6A87192A4}" type="presParOf" srcId="{49F32974-12B4-4C88-BA53-AC72F08CE36A}" destId="{C93C5800-AAF8-437E-833D-6C3D0C8E3099}" srcOrd="1" destOrd="0" presId="urn:microsoft.com/office/officeart/2005/8/layout/hierarchy6"/>
    <dgm:cxn modelId="{DF51BE87-17DE-4913-AAD1-4B298A0BDEA6}" type="presParOf" srcId="{BDE2D650-B48E-4B03-8244-45E7B7AB26ED}" destId="{EDA77C16-6178-4AB3-88B2-58B8FEBEBCF7}" srcOrd="2" destOrd="0" presId="urn:microsoft.com/office/officeart/2005/8/layout/hierarchy6"/>
    <dgm:cxn modelId="{29B92ACB-DB09-4D4F-9B3E-3DDE7012E304}" type="presParOf" srcId="{BDE2D650-B48E-4B03-8244-45E7B7AB26ED}" destId="{4553E723-3AAF-4D49-9AB4-5A4768C04D69}" srcOrd="3" destOrd="0" presId="urn:microsoft.com/office/officeart/2005/8/layout/hierarchy6"/>
    <dgm:cxn modelId="{E246B118-9312-421A-B15F-8BF3E425C174}" type="presParOf" srcId="{4553E723-3AAF-4D49-9AB4-5A4768C04D69}" destId="{E4D4D4FD-DA68-47E5-94A9-79AE5BD4D184}" srcOrd="0" destOrd="0" presId="urn:microsoft.com/office/officeart/2005/8/layout/hierarchy6"/>
    <dgm:cxn modelId="{54A42412-53DF-4CFA-B834-F01E3A976CE9}" type="presParOf" srcId="{4553E723-3AAF-4D49-9AB4-5A4768C04D69}" destId="{8E4686C9-9C46-4656-A7ED-B7AD54DADE6B}" srcOrd="1" destOrd="0" presId="urn:microsoft.com/office/officeart/2005/8/layout/hierarchy6"/>
    <dgm:cxn modelId="{4403A7B9-FFB8-431C-9494-60A9CE5E716E}" type="presParOf" srcId="{CC43D4FF-7B6F-40A9-A67C-DC37A8AA04ED}" destId="{60AD4CAA-6B52-4D3F-B7AD-33300A851DCB}"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3146B3-F2F9-44E1-B30E-209120FA31B0}"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6EC1ABCD-1920-4614-BEFF-4065D5327A28}">
      <dgm:prSet phldrT="[文本]"/>
      <dgm:spPr/>
      <dgm:t>
        <a:bodyPr/>
        <a:lstStyle/>
        <a:p>
          <a:r>
            <a:rPr lang="zh-CN" altLang="en-US" dirty="0" smtClean="0"/>
            <a:t>友情合作</a:t>
          </a:r>
          <a:endParaRPr lang="zh-CN" altLang="en-US" dirty="0"/>
        </a:p>
      </dgm:t>
    </dgm:pt>
    <dgm:pt modelId="{4EC7266A-F8C5-4CEE-878C-1B8586F40A04}" type="parTrans" cxnId="{D7E35FEF-1258-418D-ACD5-8F71E36330EC}">
      <dgm:prSet/>
      <dgm:spPr/>
      <dgm:t>
        <a:bodyPr/>
        <a:lstStyle/>
        <a:p>
          <a:endParaRPr lang="zh-CN" altLang="en-US"/>
        </a:p>
      </dgm:t>
    </dgm:pt>
    <dgm:pt modelId="{ACF752B0-55B2-49C3-B38F-83791B9CC6D1}" type="sibTrans" cxnId="{D7E35FEF-1258-418D-ACD5-8F71E36330EC}">
      <dgm:prSet/>
      <dgm:spPr/>
      <dgm:t>
        <a:bodyPr/>
        <a:lstStyle/>
        <a:p>
          <a:endParaRPr lang="zh-CN" altLang="en-US"/>
        </a:p>
      </dgm:t>
    </dgm:pt>
    <dgm:pt modelId="{17313330-CFF8-450E-A1BE-77966D36FD5A}">
      <dgm:prSet phldrT="[文本]"/>
      <dgm:spPr/>
      <dgm:t>
        <a:bodyPr/>
        <a:lstStyle/>
        <a:p>
          <a:r>
            <a:rPr lang="zh-CN" altLang="en-US" dirty="0" smtClean="0"/>
            <a:t>友情链接</a:t>
          </a:r>
          <a:endParaRPr lang="zh-CN" altLang="en-US" dirty="0"/>
        </a:p>
      </dgm:t>
    </dgm:pt>
    <dgm:pt modelId="{49155DBC-FB29-4EC3-AE73-3E171A17A164}" type="parTrans" cxnId="{2F999E99-8F43-48AB-9629-62F1E6204317}">
      <dgm:prSet/>
      <dgm:spPr/>
      <dgm:t>
        <a:bodyPr/>
        <a:lstStyle/>
        <a:p>
          <a:endParaRPr lang="zh-CN" altLang="en-US"/>
        </a:p>
      </dgm:t>
    </dgm:pt>
    <dgm:pt modelId="{A1613666-C63F-43EC-8574-EF569054D4AC}" type="sibTrans" cxnId="{2F999E99-8F43-48AB-9629-62F1E6204317}">
      <dgm:prSet/>
      <dgm:spPr/>
      <dgm:t>
        <a:bodyPr/>
        <a:lstStyle/>
        <a:p>
          <a:endParaRPr lang="zh-CN" altLang="en-US"/>
        </a:p>
      </dgm:t>
    </dgm:pt>
    <dgm:pt modelId="{647EC684-B0DA-42C9-8C2C-1B0A5C4D2BF4}">
      <dgm:prSet phldrT="[文本]"/>
      <dgm:spPr/>
      <dgm:t>
        <a:bodyPr/>
        <a:lstStyle/>
        <a:p>
          <a:r>
            <a:rPr lang="zh-CN" altLang="en-US" dirty="0" smtClean="0"/>
            <a:t>软文交易</a:t>
          </a:r>
          <a:endParaRPr lang="zh-CN" altLang="en-US" dirty="0"/>
        </a:p>
      </dgm:t>
    </dgm:pt>
    <dgm:pt modelId="{AAFE787A-58F5-4F84-BB53-7F8196B586B8}" type="parTrans" cxnId="{73D6429E-70F4-49E0-B26E-82508B12DA68}">
      <dgm:prSet/>
      <dgm:spPr/>
      <dgm:t>
        <a:bodyPr/>
        <a:lstStyle/>
        <a:p>
          <a:endParaRPr lang="zh-CN" altLang="en-US"/>
        </a:p>
      </dgm:t>
    </dgm:pt>
    <dgm:pt modelId="{DF050F99-3201-411A-BDE2-FD7AB2A1E044}" type="sibTrans" cxnId="{73D6429E-70F4-49E0-B26E-82508B12DA68}">
      <dgm:prSet/>
      <dgm:spPr/>
      <dgm:t>
        <a:bodyPr/>
        <a:lstStyle/>
        <a:p>
          <a:endParaRPr lang="zh-CN" altLang="en-US"/>
        </a:p>
      </dgm:t>
    </dgm:pt>
    <dgm:pt modelId="{95B132F4-ACCA-4CD5-924C-6B2B01C5E2A4}">
      <dgm:prSet phldrT="[文本]"/>
      <dgm:spPr/>
      <dgm:t>
        <a:bodyPr/>
        <a:lstStyle/>
        <a:p>
          <a:r>
            <a:rPr lang="zh-CN" altLang="en-US" dirty="0" smtClean="0"/>
            <a:t>广告位</a:t>
          </a:r>
          <a:endParaRPr lang="zh-CN" altLang="en-US" dirty="0"/>
        </a:p>
      </dgm:t>
    </dgm:pt>
    <dgm:pt modelId="{E69121DD-2956-45E5-A528-58299A732007}" type="parTrans" cxnId="{F500F193-2E56-4F82-A257-DA3FC94824F3}">
      <dgm:prSet/>
      <dgm:spPr/>
      <dgm:t>
        <a:bodyPr/>
        <a:lstStyle/>
        <a:p>
          <a:endParaRPr lang="zh-CN" altLang="en-US"/>
        </a:p>
      </dgm:t>
    </dgm:pt>
    <dgm:pt modelId="{7377AA2A-CD58-4056-9D7A-5DDADE5F3919}" type="sibTrans" cxnId="{F500F193-2E56-4F82-A257-DA3FC94824F3}">
      <dgm:prSet/>
      <dgm:spPr/>
      <dgm:t>
        <a:bodyPr/>
        <a:lstStyle/>
        <a:p>
          <a:endParaRPr lang="zh-CN" altLang="en-US"/>
        </a:p>
      </dgm:t>
    </dgm:pt>
    <dgm:pt modelId="{057BA13D-79B1-437E-B6E5-7153B7E3A987}">
      <dgm:prSet/>
      <dgm:spPr/>
      <dgm:t>
        <a:bodyPr/>
        <a:lstStyle/>
        <a:p>
          <a:r>
            <a:rPr lang="zh-CN" altLang="en-US" dirty="0" smtClean="0"/>
            <a:t>首页链接</a:t>
          </a:r>
          <a:endParaRPr lang="zh-CN" altLang="en-US" dirty="0"/>
        </a:p>
      </dgm:t>
    </dgm:pt>
    <dgm:pt modelId="{2FCDB744-AC89-4320-8AFF-8EFCB00B5859}" type="parTrans" cxnId="{39672640-BB32-4735-B1FF-C3FE031B44D8}">
      <dgm:prSet/>
      <dgm:spPr/>
      <dgm:t>
        <a:bodyPr/>
        <a:lstStyle/>
        <a:p>
          <a:endParaRPr lang="zh-CN" altLang="en-US"/>
        </a:p>
      </dgm:t>
    </dgm:pt>
    <dgm:pt modelId="{2FB7CD6F-EF94-4CB6-A5BE-DDEEE8E6776B}" type="sibTrans" cxnId="{39672640-BB32-4735-B1FF-C3FE031B44D8}">
      <dgm:prSet/>
      <dgm:spPr/>
      <dgm:t>
        <a:bodyPr/>
        <a:lstStyle/>
        <a:p>
          <a:endParaRPr lang="zh-CN" altLang="en-US"/>
        </a:p>
      </dgm:t>
    </dgm:pt>
    <dgm:pt modelId="{4C25BCE4-EE27-4137-B834-ED59798E56EC}">
      <dgm:prSet/>
      <dgm:spPr/>
      <dgm:t>
        <a:bodyPr/>
        <a:lstStyle/>
        <a:p>
          <a:r>
            <a:rPr lang="zh-CN" altLang="en-US" dirty="0" smtClean="0"/>
            <a:t>频道页链接</a:t>
          </a:r>
          <a:endParaRPr lang="zh-CN" altLang="en-US" dirty="0"/>
        </a:p>
      </dgm:t>
    </dgm:pt>
    <dgm:pt modelId="{DA5FD2E6-0201-4004-8226-6FC0CE84795B}" type="parTrans" cxnId="{E11A4D2B-05F2-428E-AB2F-A06697AF088F}">
      <dgm:prSet/>
      <dgm:spPr/>
      <dgm:t>
        <a:bodyPr/>
        <a:lstStyle/>
        <a:p>
          <a:endParaRPr lang="zh-CN" altLang="en-US"/>
        </a:p>
      </dgm:t>
    </dgm:pt>
    <dgm:pt modelId="{524D613C-E033-4420-8D33-C6F8E49BEB7A}" type="sibTrans" cxnId="{E11A4D2B-05F2-428E-AB2F-A06697AF088F}">
      <dgm:prSet/>
      <dgm:spPr/>
      <dgm:t>
        <a:bodyPr/>
        <a:lstStyle/>
        <a:p>
          <a:endParaRPr lang="zh-CN" altLang="en-US"/>
        </a:p>
      </dgm:t>
    </dgm:pt>
    <dgm:pt modelId="{443284F3-5CA4-462B-AEA3-4E6CFEBFC16B}">
      <dgm:prSet/>
      <dgm:spPr/>
      <dgm:t>
        <a:bodyPr/>
        <a:lstStyle/>
        <a:p>
          <a:r>
            <a:rPr lang="zh-CN" altLang="en-US" dirty="0" smtClean="0"/>
            <a:t>全站链接</a:t>
          </a:r>
          <a:endParaRPr lang="zh-CN" altLang="en-US" dirty="0"/>
        </a:p>
      </dgm:t>
    </dgm:pt>
    <dgm:pt modelId="{78EC3E5A-2C31-425E-985A-BB09E75C2DA8}" type="parTrans" cxnId="{0BEA558A-FC7A-4B17-B929-697F729457EA}">
      <dgm:prSet/>
      <dgm:spPr/>
      <dgm:t>
        <a:bodyPr/>
        <a:lstStyle/>
        <a:p>
          <a:endParaRPr lang="zh-CN" altLang="en-US"/>
        </a:p>
      </dgm:t>
    </dgm:pt>
    <dgm:pt modelId="{195F9A4E-637B-4D28-A832-85E3CA17183B}" type="sibTrans" cxnId="{0BEA558A-FC7A-4B17-B929-697F729457EA}">
      <dgm:prSet/>
      <dgm:spPr/>
      <dgm:t>
        <a:bodyPr/>
        <a:lstStyle/>
        <a:p>
          <a:endParaRPr lang="zh-CN" altLang="en-US"/>
        </a:p>
      </dgm:t>
    </dgm:pt>
    <dgm:pt modelId="{E6AF1D33-2BAC-47C0-8C0B-245BCCB30E9B}">
      <dgm:prSet/>
      <dgm:spPr/>
      <dgm:t>
        <a:bodyPr/>
        <a:lstStyle/>
        <a:p>
          <a:r>
            <a:rPr lang="zh-CN" altLang="en-US" dirty="0" smtClean="0"/>
            <a:t>专题频道合作</a:t>
          </a:r>
          <a:endParaRPr lang="zh-CN" altLang="en-US" dirty="0"/>
        </a:p>
      </dgm:t>
    </dgm:pt>
    <dgm:pt modelId="{F4DF0603-B8FC-45E2-83B4-2B6784109A13}" type="parTrans" cxnId="{C90D7BE7-A872-456A-AED9-C08DDB05B9CA}">
      <dgm:prSet/>
      <dgm:spPr/>
      <dgm:t>
        <a:bodyPr/>
        <a:lstStyle/>
        <a:p>
          <a:endParaRPr lang="zh-CN" altLang="en-US"/>
        </a:p>
      </dgm:t>
    </dgm:pt>
    <dgm:pt modelId="{E08CC7C7-B7AD-4090-AA9B-DF9620BACDA5}" type="sibTrans" cxnId="{C90D7BE7-A872-456A-AED9-C08DDB05B9CA}">
      <dgm:prSet/>
      <dgm:spPr/>
      <dgm:t>
        <a:bodyPr/>
        <a:lstStyle/>
        <a:p>
          <a:endParaRPr lang="zh-CN" altLang="en-US"/>
        </a:p>
      </dgm:t>
    </dgm:pt>
    <dgm:pt modelId="{03619E18-5F07-4319-9E3A-3A56FC21E541}" type="pres">
      <dgm:prSet presAssocID="{963146B3-F2F9-44E1-B30E-209120FA31B0}" presName="Name0" presStyleCnt="0">
        <dgm:presLayoutVars>
          <dgm:chPref val="1"/>
          <dgm:dir/>
          <dgm:animOne val="branch"/>
          <dgm:animLvl val="lvl"/>
          <dgm:resizeHandles val="exact"/>
        </dgm:presLayoutVars>
      </dgm:prSet>
      <dgm:spPr/>
      <dgm:t>
        <a:bodyPr/>
        <a:lstStyle/>
        <a:p>
          <a:endParaRPr lang="zh-CN" altLang="en-US"/>
        </a:p>
      </dgm:t>
    </dgm:pt>
    <dgm:pt modelId="{3F7AE21F-F3CB-4EF5-AD81-501E88F377F1}" type="pres">
      <dgm:prSet presAssocID="{6EC1ABCD-1920-4614-BEFF-4065D5327A28}" presName="root1" presStyleCnt="0"/>
      <dgm:spPr/>
    </dgm:pt>
    <dgm:pt modelId="{0D7B05FD-A70D-4ABE-9E8A-6B1900C56925}" type="pres">
      <dgm:prSet presAssocID="{6EC1ABCD-1920-4614-BEFF-4065D5327A28}" presName="LevelOneTextNode" presStyleLbl="node0" presStyleIdx="0" presStyleCnt="1" custScaleX="74673" custScaleY="74673">
        <dgm:presLayoutVars>
          <dgm:chPref val="3"/>
        </dgm:presLayoutVars>
      </dgm:prSet>
      <dgm:spPr/>
      <dgm:t>
        <a:bodyPr/>
        <a:lstStyle/>
        <a:p>
          <a:endParaRPr lang="zh-CN" altLang="en-US"/>
        </a:p>
      </dgm:t>
    </dgm:pt>
    <dgm:pt modelId="{C770B6CE-89F2-41E0-BADC-490344449B89}" type="pres">
      <dgm:prSet presAssocID="{6EC1ABCD-1920-4614-BEFF-4065D5327A28}" presName="level2hierChild" presStyleCnt="0"/>
      <dgm:spPr/>
    </dgm:pt>
    <dgm:pt modelId="{95891F6D-32A8-4527-9062-7A4910A451EF}" type="pres">
      <dgm:prSet presAssocID="{49155DBC-FB29-4EC3-AE73-3E171A17A164}" presName="conn2-1" presStyleLbl="parChTrans1D2" presStyleIdx="0" presStyleCnt="4"/>
      <dgm:spPr/>
      <dgm:t>
        <a:bodyPr/>
        <a:lstStyle/>
        <a:p>
          <a:endParaRPr lang="zh-CN" altLang="en-US"/>
        </a:p>
      </dgm:t>
    </dgm:pt>
    <dgm:pt modelId="{4F9CE1BC-0C16-4D38-9DB4-64B0E53C4AD6}" type="pres">
      <dgm:prSet presAssocID="{49155DBC-FB29-4EC3-AE73-3E171A17A164}" presName="connTx" presStyleLbl="parChTrans1D2" presStyleIdx="0" presStyleCnt="4"/>
      <dgm:spPr/>
      <dgm:t>
        <a:bodyPr/>
        <a:lstStyle/>
        <a:p>
          <a:endParaRPr lang="zh-CN" altLang="en-US"/>
        </a:p>
      </dgm:t>
    </dgm:pt>
    <dgm:pt modelId="{346C1E05-E98A-4932-A63D-43B49D49D621}" type="pres">
      <dgm:prSet presAssocID="{17313330-CFF8-450E-A1BE-77966D36FD5A}" presName="root2" presStyleCnt="0"/>
      <dgm:spPr/>
    </dgm:pt>
    <dgm:pt modelId="{3CFDC78C-63F5-4C9D-8915-66B85D23D26B}" type="pres">
      <dgm:prSet presAssocID="{17313330-CFF8-450E-A1BE-77966D36FD5A}" presName="LevelTwoTextNode" presStyleLbl="node2" presStyleIdx="0" presStyleCnt="4" custScaleX="74673" custScaleY="74673">
        <dgm:presLayoutVars>
          <dgm:chPref val="3"/>
        </dgm:presLayoutVars>
      </dgm:prSet>
      <dgm:spPr/>
      <dgm:t>
        <a:bodyPr/>
        <a:lstStyle/>
        <a:p>
          <a:endParaRPr lang="zh-CN" altLang="en-US"/>
        </a:p>
      </dgm:t>
    </dgm:pt>
    <dgm:pt modelId="{96FA4D26-8854-4922-8FCC-499316A5D4D8}" type="pres">
      <dgm:prSet presAssocID="{17313330-CFF8-450E-A1BE-77966D36FD5A}" presName="level3hierChild" presStyleCnt="0"/>
      <dgm:spPr/>
    </dgm:pt>
    <dgm:pt modelId="{995738CD-F824-45C8-9D48-F1AC26FAD7F1}" type="pres">
      <dgm:prSet presAssocID="{2FCDB744-AC89-4320-8AFF-8EFCB00B5859}" presName="conn2-1" presStyleLbl="parChTrans1D3" presStyleIdx="0" presStyleCnt="3"/>
      <dgm:spPr/>
      <dgm:t>
        <a:bodyPr/>
        <a:lstStyle/>
        <a:p>
          <a:endParaRPr lang="zh-CN" altLang="en-US"/>
        </a:p>
      </dgm:t>
    </dgm:pt>
    <dgm:pt modelId="{1895FFF6-FD81-43E0-A2C4-95E0EBAC7B89}" type="pres">
      <dgm:prSet presAssocID="{2FCDB744-AC89-4320-8AFF-8EFCB00B5859}" presName="connTx" presStyleLbl="parChTrans1D3" presStyleIdx="0" presStyleCnt="3"/>
      <dgm:spPr/>
      <dgm:t>
        <a:bodyPr/>
        <a:lstStyle/>
        <a:p>
          <a:endParaRPr lang="zh-CN" altLang="en-US"/>
        </a:p>
      </dgm:t>
    </dgm:pt>
    <dgm:pt modelId="{482561DD-15B6-4198-8ECB-56D1BFC2B866}" type="pres">
      <dgm:prSet presAssocID="{057BA13D-79B1-437E-B6E5-7153B7E3A987}" presName="root2" presStyleCnt="0"/>
      <dgm:spPr/>
    </dgm:pt>
    <dgm:pt modelId="{B9CC0547-F735-4E6C-8BD1-8557FFD7274D}" type="pres">
      <dgm:prSet presAssocID="{057BA13D-79B1-437E-B6E5-7153B7E3A987}" presName="LevelTwoTextNode" presStyleLbl="node3" presStyleIdx="0" presStyleCnt="3" custScaleX="74673" custScaleY="74673">
        <dgm:presLayoutVars>
          <dgm:chPref val="3"/>
        </dgm:presLayoutVars>
      </dgm:prSet>
      <dgm:spPr/>
      <dgm:t>
        <a:bodyPr/>
        <a:lstStyle/>
        <a:p>
          <a:endParaRPr lang="zh-CN" altLang="en-US"/>
        </a:p>
      </dgm:t>
    </dgm:pt>
    <dgm:pt modelId="{F903DEEB-9717-4133-BC87-9A551FCC6110}" type="pres">
      <dgm:prSet presAssocID="{057BA13D-79B1-437E-B6E5-7153B7E3A987}" presName="level3hierChild" presStyleCnt="0"/>
      <dgm:spPr/>
    </dgm:pt>
    <dgm:pt modelId="{E8B215C9-140E-4D3E-A88B-5DC27CD18FCF}" type="pres">
      <dgm:prSet presAssocID="{DA5FD2E6-0201-4004-8226-6FC0CE84795B}" presName="conn2-1" presStyleLbl="parChTrans1D3" presStyleIdx="1" presStyleCnt="3"/>
      <dgm:spPr/>
      <dgm:t>
        <a:bodyPr/>
        <a:lstStyle/>
        <a:p>
          <a:endParaRPr lang="zh-CN" altLang="en-US"/>
        </a:p>
      </dgm:t>
    </dgm:pt>
    <dgm:pt modelId="{64884D08-68F2-4417-B7C7-45FDD8A76B31}" type="pres">
      <dgm:prSet presAssocID="{DA5FD2E6-0201-4004-8226-6FC0CE84795B}" presName="connTx" presStyleLbl="parChTrans1D3" presStyleIdx="1" presStyleCnt="3"/>
      <dgm:spPr/>
      <dgm:t>
        <a:bodyPr/>
        <a:lstStyle/>
        <a:p>
          <a:endParaRPr lang="zh-CN" altLang="en-US"/>
        </a:p>
      </dgm:t>
    </dgm:pt>
    <dgm:pt modelId="{732548FE-D0F4-4670-9B32-5D03E8FA0389}" type="pres">
      <dgm:prSet presAssocID="{4C25BCE4-EE27-4137-B834-ED59798E56EC}" presName="root2" presStyleCnt="0"/>
      <dgm:spPr/>
    </dgm:pt>
    <dgm:pt modelId="{83C5FB67-B6C0-4300-96CC-85A0EED539C9}" type="pres">
      <dgm:prSet presAssocID="{4C25BCE4-EE27-4137-B834-ED59798E56EC}" presName="LevelTwoTextNode" presStyleLbl="node3" presStyleIdx="1" presStyleCnt="3" custScaleX="74673" custScaleY="74673">
        <dgm:presLayoutVars>
          <dgm:chPref val="3"/>
        </dgm:presLayoutVars>
      </dgm:prSet>
      <dgm:spPr/>
      <dgm:t>
        <a:bodyPr/>
        <a:lstStyle/>
        <a:p>
          <a:endParaRPr lang="zh-CN" altLang="en-US"/>
        </a:p>
      </dgm:t>
    </dgm:pt>
    <dgm:pt modelId="{207B36B7-4187-44F1-9F21-79F2EA0408CF}" type="pres">
      <dgm:prSet presAssocID="{4C25BCE4-EE27-4137-B834-ED59798E56EC}" presName="level3hierChild" presStyleCnt="0"/>
      <dgm:spPr/>
    </dgm:pt>
    <dgm:pt modelId="{EE28209E-DF0A-4D48-9DC7-962B39408048}" type="pres">
      <dgm:prSet presAssocID="{78EC3E5A-2C31-425E-985A-BB09E75C2DA8}" presName="conn2-1" presStyleLbl="parChTrans1D3" presStyleIdx="2" presStyleCnt="3"/>
      <dgm:spPr/>
      <dgm:t>
        <a:bodyPr/>
        <a:lstStyle/>
        <a:p>
          <a:endParaRPr lang="zh-CN" altLang="en-US"/>
        </a:p>
      </dgm:t>
    </dgm:pt>
    <dgm:pt modelId="{22121171-78BA-40C4-BF21-EBECCBF2ED79}" type="pres">
      <dgm:prSet presAssocID="{78EC3E5A-2C31-425E-985A-BB09E75C2DA8}" presName="connTx" presStyleLbl="parChTrans1D3" presStyleIdx="2" presStyleCnt="3"/>
      <dgm:spPr/>
      <dgm:t>
        <a:bodyPr/>
        <a:lstStyle/>
        <a:p>
          <a:endParaRPr lang="zh-CN" altLang="en-US"/>
        </a:p>
      </dgm:t>
    </dgm:pt>
    <dgm:pt modelId="{C0A53F30-509A-4477-ADB2-37F41E644B8E}" type="pres">
      <dgm:prSet presAssocID="{443284F3-5CA4-462B-AEA3-4E6CFEBFC16B}" presName="root2" presStyleCnt="0"/>
      <dgm:spPr/>
    </dgm:pt>
    <dgm:pt modelId="{0C7C2897-BFB8-410E-81F4-D25B14AAA39F}" type="pres">
      <dgm:prSet presAssocID="{443284F3-5CA4-462B-AEA3-4E6CFEBFC16B}" presName="LevelTwoTextNode" presStyleLbl="node3" presStyleIdx="2" presStyleCnt="3" custScaleX="74673" custScaleY="74673">
        <dgm:presLayoutVars>
          <dgm:chPref val="3"/>
        </dgm:presLayoutVars>
      </dgm:prSet>
      <dgm:spPr/>
      <dgm:t>
        <a:bodyPr/>
        <a:lstStyle/>
        <a:p>
          <a:endParaRPr lang="zh-CN" altLang="en-US"/>
        </a:p>
      </dgm:t>
    </dgm:pt>
    <dgm:pt modelId="{6A504B9D-F8B6-497F-88DB-D73DB46E943D}" type="pres">
      <dgm:prSet presAssocID="{443284F3-5CA4-462B-AEA3-4E6CFEBFC16B}" presName="level3hierChild" presStyleCnt="0"/>
      <dgm:spPr/>
    </dgm:pt>
    <dgm:pt modelId="{7B13ED72-484E-4B1B-B8E2-6D1032092D3B}" type="pres">
      <dgm:prSet presAssocID="{AAFE787A-58F5-4F84-BB53-7F8196B586B8}" presName="conn2-1" presStyleLbl="parChTrans1D2" presStyleIdx="1" presStyleCnt="4"/>
      <dgm:spPr/>
      <dgm:t>
        <a:bodyPr/>
        <a:lstStyle/>
        <a:p>
          <a:endParaRPr lang="zh-CN" altLang="en-US"/>
        </a:p>
      </dgm:t>
    </dgm:pt>
    <dgm:pt modelId="{14FDB98B-EBEB-4082-9CEE-458A072283A7}" type="pres">
      <dgm:prSet presAssocID="{AAFE787A-58F5-4F84-BB53-7F8196B586B8}" presName="connTx" presStyleLbl="parChTrans1D2" presStyleIdx="1" presStyleCnt="4"/>
      <dgm:spPr/>
      <dgm:t>
        <a:bodyPr/>
        <a:lstStyle/>
        <a:p>
          <a:endParaRPr lang="zh-CN" altLang="en-US"/>
        </a:p>
      </dgm:t>
    </dgm:pt>
    <dgm:pt modelId="{315677F2-315A-437D-89B3-BA25E32B3026}" type="pres">
      <dgm:prSet presAssocID="{647EC684-B0DA-42C9-8C2C-1B0A5C4D2BF4}" presName="root2" presStyleCnt="0"/>
      <dgm:spPr/>
    </dgm:pt>
    <dgm:pt modelId="{13CEF691-52BB-4964-872B-AA69184E9BBD}" type="pres">
      <dgm:prSet presAssocID="{647EC684-B0DA-42C9-8C2C-1B0A5C4D2BF4}" presName="LevelTwoTextNode" presStyleLbl="node2" presStyleIdx="1" presStyleCnt="4" custScaleX="74673" custScaleY="74673">
        <dgm:presLayoutVars>
          <dgm:chPref val="3"/>
        </dgm:presLayoutVars>
      </dgm:prSet>
      <dgm:spPr/>
      <dgm:t>
        <a:bodyPr/>
        <a:lstStyle/>
        <a:p>
          <a:endParaRPr lang="zh-CN" altLang="en-US"/>
        </a:p>
      </dgm:t>
    </dgm:pt>
    <dgm:pt modelId="{40043918-5789-4BCC-899E-58133792E423}" type="pres">
      <dgm:prSet presAssocID="{647EC684-B0DA-42C9-8C2C-1B0A5C4D2BF4}" presName="level3hierChild" presStyleCnt="0"/>
      <dgm:spPr/>
    </dgm:pt>
    <dgm:pt modelId="{102A8B15-845A-4B33-8938-02802E2C3676}" type="pres">
      <dgm:prSet presAssocID="{E69121DD-2956-45E5-A528-58299A732007}" presName="conn2-1" presStyleLbl="parChTrans1D2" presStyleIdx="2" presStyleCnt="4"/>
      <dgm:spPr/>
      <dgm:t>
        <a:bodyPr/>
        <a:lstStyle/>
        <a:p>
          <a:endParaRPr lang="zh-CN" altLang="en-US"/>
        </a:p>
      </dgm:t>
    </dgm:pt>
    <dgm:pt modelId="{7B2933B8-846A-4522-B41B-F2E22FA7811C}" type="pres">
      <dgm:prSet presAssocID="{E69121DD-2956-45E5-A528-58299A732007}" presName="connTx" presStyleLbl="parChTrans1D2" presStyleIdx="2" presStyleCnt="4"/>
      <dgm:spPr/>
      <dgm:t>
        <a:bodyPr/>
        <a:lstStyle/>
        <a:p>
          <a:endParaRPr lang="zh-CN" altLang="en-US"/>
        </a:p>
      </dgm:t>
    </dgm:pt>
    <dgm:pt modelId="{231C0888-E9A9-4C58-AAE3-F8D944088D50}" type="pres">
      <dgm:prSet presAssocID="{95B132F4-ACCA-4CD5-924C-6B2B01C5E2A4}" presName="root2" presStyleCnt="0"/>
      <dgm:spPr/>
    </dgm:pt>
    <dgm:pt modelId="{32CA0C3F-0413-4D6D-AC94-01ED45AF79C2}" type="pres">
      <dgm:prSet presAssocID="{95B132F4-ACCA-4CD5-924C-6B2B01C5E2A4}" presName="LevelTwoTextNode" presStyleLbl="node2" presStyleIdx="2" presStyleCnt="4" custScaleX="74673" custScaleY="74673">
        <dgm:presLayoutVars>
          <dgm:chPref val="3"/>
        </dgm:presLayoutVars>
      </dgm:prSet>
      <dgm:spPr/>
      <dgm:t>
        <a:bodyPr/>
        <a:lstStyle/>
        <a:p>
          <a:endParaRPr lang="zh-CN" altLang="en-US"/>
        </a:p>
      </dgm:t>
    </dgm:pt>
    <dgm:pt modelId="{ECD4A44C-8543-4B9E-B712-AE71C8B7CAFC}" type="pres">
      <dgm:prSet presAssocID="{95B132F4-ACCA-4CD5-924C-6B2B01C5E2A4}" presName="level3hierChild" presStyleCnt="0"/>
      <dgm:spPr/>
    </dgm:pt>
    <dgm:pt modelId="{E6274F90-405B-4604-9310-A0772376F9DA}" type="pres">
      <dgm:prSet presAssocID="{F4DF0603-B8FC-45E2-83B4-2B6784109A13}" presName="conn2-1" presStyleLbl="parChTrans1D2" presStyleIdx="3" presStyleCnt="4"/>
      <dgm:spPr/>
      <dgm:t>
        <a:bodyPr/>
        <a:lstStyle/>
        <a:p>
          <a:endParaRPr lang="zh-CN" altLang="en-US"/>
        </a:p>
      </dgm:t>
    </dgm:pt>
    <dgm:pt modelId="{7C87E887-6D74-446C-A549-57CDFC7BE85B}" type="pres">
      <dgm:prSet presAssocID="{F4DF0603-B8FC-45E2-83B4-2B6784109A13}" presName="connTx" presStyleLbl="parChTrans1D2" presStyleIdx="3" presStyleCnt="4"/>
      <dgm:spPr/>
      <dgm:t>
        <a:bodyPr/>
        <a:lstStyle/>
        <a:p>
          <a:endParaRPr lang="zh-CN" altLang="en-US"/>
        </a:p>
      </dgm:t>
    </dgm:pt>
    <dgm:pt modelId="{0686675D-9AB0-4E61-AB45-C5C9D40AFE93}" type="pres">
      <dgm:prSet presAssocID="{E6AF1D33-2BAC-47C0-8C0B-245BCCB30E9B}" presName="root2" presStyleCnt="0"/>
      <dgm:spPr/>
    </dgm:pt>
    <dgm:pt modelId="{76419079-A35B-472D-89FA-A409853E009F}" type="pres">
      <dgm:prSet presAssocID="{E6AF1D33-2BAC-47C0-8C0B-245BCCB30E9B}" presName="LevelTwoTextNode" presStyleLbl="node2" presStyleIdx="3" presStyleCnt="4" custScaleX="74497" custScaleY="73493">
        <dgm:presLayoutVars>
          <dgm:chPref val="3"/>
        </dgm:presLayoutVars>
      </dgm:prSet>
      <dgm:spPr/>
      <dgm:t>
        <a:bodyPr/>
        <a:lstStyle/>
        <a:p>
          <a:endParaRPr lang="zh-CN" altLang="en-US"/>
        </a:p>
      </dgm:t>
    </dgm:pt>
    <dgm:pt modelId="{1F9A322A-61CF-4E92-88D0-0F99CC39EBD7}" type="pres">
      <dgm:prSet presAssocID="{E6AF1D33-2BAC-47C0-8C0B-245BCCB30E9B}" presName="level3hierChild" presStyleCnt="0"/>
      <dgm:spPr/>
    </dgm:pt>
  </dgm:ptLst>
  <dgm:cxnLst>
    <dgm:cxn modelId="{83ED3D96-E234-45F5-89F6-26AFF54E3840}" type="presOf" srcId="{DA5FD2E6-0201-4004-8226-6FC0CE84795B}" destId="{E8B215C9-140E-4D3E-A88B-5DC27CD18FCF}" srcOrd="0" destOrd="0" presId="urn:microsoft.com/office/officeart/2008/layout/HorizontalMultiLevelHierarchy"/>
    <dgm:cxn modelId="{D7E35FEF-1258-418D-ACD5-8F71E36330EC}" srcId="{963146B3-F2F9-44E1-B30E-209120FA31B0}" destId="{6EC1ABCD-1920-4614-BEFF-4065D5327A28}" srcOrd="0" destOrd="0" parTransId="{4EC7266A-F8C5-4CEE-878C-1B8586F40A04}" sibTransId="{ACF752B0-55B2-49C3-B38F-83791B9CC6D1}"/>
    <dgm:cxn modelId="{E11A4D2B-05F2-428E-AB2F-A06697AF088F}" srcId="{17313330-CFF8-450E-A1BE-77966D36FD5A}" destId="{4C25BCE4-EE27-4137-B834-ED59798E56EC}" srcOrd="1" destOrd="0" parTransId="{DA5FD2E6-0201-4004-8226-6FC0CE84795B}" sibTransId="{524D613C-E033-4420-8D33-C6F8E49BEB7A}"/>
    <dgm:cxn modelId="{9962186A-E1C3-4B9D-B7F2-A64259884B39}" type="presOf" srcId="{963146B3-F2F9-44E1-B30E-209120FA31B0}" destId="{03619E18-5F07-4319-9E3A-3A56FC21E541}" srcOrd="0" destOrd="0" presId="urn:microsoft.com/office/officeart/2008/layout/HorizontalMultiLevelHierarchy"/>
    <dgm:cxn modelId="{F500F193-2E56-4F82-A257-DA3FC94824F3}" srcId="{6EC1ABCD-1920-4614-BEFF-4065D5327A28}" destId="{95B132F4-ACCA-4CD5-924C-6B2B01C5E2A4}" srcOrd="2" destOrd="0" parTransId="{E69121DD-2956-45E5-A528-58299A732007}" sibTransId="{7377AA2A-CD58-4056-9D7A-5DDADE5F3919}"/>
    <dgm:cxn modelId="{73D6429E-70F4-49E0-B26E-82508B12DA68}" srcId="{6EC1ABCD-1920-4614-BEFF-4065D5327A28}" destId="{647EC684-B0DA-42C9-8C2C-1B0A5C4D2BF4}" srcOrd="1" destOrd="0" parTransId="{AAFE787A-58F5-4F84-BB53-7F8196B586B8}" sibTransId="{DF050F99-3201-411A-BDE2-FD7AB2A1E044}"/>
    <dgm:cxn modelId="{20CED252-ECED-4139-97B3-7278D5883ABA}" type="presOf" srcId="{F4DF0603-B8FC-45E2-83B4-2B6784109A13}" destId="{E6274F90-405B-4604-9310-A0772376F9DA}" srcOrd="0" destOrd="0" presId="urn:microsoft.com/office/officeart/2008/layout/HorizontalMultiLevelHierarchy"/>
    <dgm:cxn modelId="{0D764110-F24D-4F62-B7DE-B4351074D50C}" type="presOf" srcId="{E6AF1D33-2BAC-47C0-8C0B-245BCCB30E9B}" destId="{76419079-A35B-472D-89FA-A409853E009F}" srcOrd="0" destOrd="0" presId="urn:microsoft.com/office/officeart/2008/layout/HorizontalMultiLevelHierarchy"/>
    <dgm:cxn modelId="{BA4ADBFD-C004-45BD-BC3B-7EC9E31BBC2D}" type="presOf" srcId="{DA5FD2E6-0201-4004-8226-6FC0CE84795B}" destId="{64884D08-68F2-4417-B7C7-45FDD8A76B31}" srcOrd="1" destOrd="0" presId="urn:microsoft.com/office/officeart/2008/layout/HorizontalMultiLevelHierarchy"/>
    <dgm:cxn modelId="{0BEA558A-FC7A-4B17-B929-697F729457EA}" srcId="{17313330-CFF8-450E-A1BE-77966D36FD5A}" destId="{443284F3-5CA4-462B-AEA3-4E6CFEBFC16B}" srcOrd="2" destOrd="0" parTransId="{78EC3E5A-2C31-425E-985A-BB09E75C2DA8}" sibTransId="{195F9A4E-637B-4D28-A832-85E3CA17183B}"/>
    <dgm:cxn modelId="{0869A567-EEC5-4FAF-82C9-3E64EE187DAF}" type="presOf" srcId="{AAFE787A-58F5-4F84-BB53-7F8196B586B8}" destId="{7B13ED72-484E-4B1B-B8E2-6D1032092D3B}" srcOrd="0" destOrd="0" presId="urn:microsoft.com/office/officeart/2008/layout/HorizontalMultiLevelHierarchy"/>
    <dgm:cxn modelId="{939D8CCB-E127-4420-B825-DD6384526168}" type="presOf" srcId="{E69121DD-2956-45E5-A528-58299A732007}" destId="{102A8B15-845A-4B33-8938-02802E2C3676}" srcOrd="0" destOrd="0" presId="urn:microsoft.com/office/officeart/2008/layout/HorizontalMultiLevelHierarchy"/>
    <dgm:cxn modelId="{55853205-A254-40B3-B402-D93A40C0A086}" type="presOf" srcId="{2FCDB744-AC89-4320-8AFF-8EFCB00B5859}" destId="{995738CD-F824-45C8-9D48-F1AC26FAD7F1}" srcOrd="0" destOrd="0" presId="urn:microsoft.com/office/officeart/2008/layout/HorizontalMultiLevelHierarchy"/>
    <dgm:cxn modelId="{12508D8C-0B10-411E-9C46-1D04CB1EB6DA}" type="presOf" srcId="{49155DBC-FB29-4EC3-AE73-3E171A17A164}" destId="{4F9CE1BC-0C16-4D38-9DB4-64B0E53C4AD6}" srcOrd="1" destOrd="0" presId="urn:microsoft.com/office/officeart/2008/layout/HorizontalMultiLevelHierarchy"/>
    <dgm:cxn modelId="{C90D7BE7-A872-456A-AED9-C08DDB05B9CA}" srcId="{6EC1ABCD-1920-4614-BEFF-4065D5327A28}" destId="{E6AF1D33-2BAC-47C0-8C0B-245BCCB30E9B}" srcOrd="3" destOrd="0" parTransId="{F4DF0603-B8FC-45E2-83B4-2B6784109A13}" sibTransId="{E08CC7C7-B7AD-4090-AA9B-DF9620BACDA5}"/>
    <dgm:cxn modelId="{5C693657-EE64-4F31-A592-874F40C787A8}" type="presOf" srcId="{95B132F4-ACCA-4CD5-924C-6B2B01C5E2A4}" destId="{32CA0C3F-0413-4D6D-AC94-01ED45AF79C2}" srcOrd="0" destOrd="0" presId="urn:microsoft.com/office/officeart/2008/layout/HorizontalMultiLevelHierarchy"/>
    <dgm:cxn modelId="{B832C464-5849-4EAE-BDA5-480CFA5264C5}" type="presOf" srcId="{AAFE787A-58F5-4F84-BB53-7F8196B586B8}" destId="{14FDB98B-EBEB-4082-9CEE-458A072283A7}" srcOrd="1" destOrd="0" presId="urn:microsoft.com/office/officeart/2008/layout/HorizontalMultiLevelHierarchy"/>
    <dgm:cxn modelId="{D3489B5B-5A50-4D49-BBEE-878266150C9B}" type="presOf" srcId="{2FCDB744-AC89-4320-8AFF-8EFCB00B5859}" destId="{1895FFF6-FD81-43E0-A2C4-95E0EBAC7B89}" srcOrd="1" destOrd="0" presId="urn:microsoft.com/office/officeart/2008/layout/HorizontalMultiLevelHierarchy"/>
    <dgm:cxn modelId="{AE7F3BA6-8EDF-40A9-B5E8-C2018C8D94FE}" type="presOf" srcId="{057BA13D-79B1-437E-B6E5-7153B7E3A987}" destId="{B9CC0547-F735-4E6C-8BD1-8557FFD7274D}" srcOrd="0" destOrd="0" presId="urn:microsoft.com/office/officeart/2008/layout/HorizontalMultiLevelHierarchy"/>
    <dgm:cxn modelId="{1E5DDFDD-144D-4C3B-A414-8D7053732A6F}" type="presOf" srcId="{F4DF0603-B8FC-45E2-83B4-2B6784109A13}" destId="{7C87E887-6D74-446C-A549-57CDFC7BE85B}" srcOrd="1" destOrd="0" presId="urn:microsoft.com/office/officeart/2008/layout/HorizontalMultiLevelHierarchy"/>
    <dgm:cxn modelId="{67F1FC77-AF66-43C8-A6D8-91E748609D4C}" type="presOf" srcId="{78EC3E5A-2C31-425E-985A-BB09E75C2DA8}" destId="{EE28209E-DF0A-4D48-9DC7-962B39408048}" srcOrd="0" destOrd="0" presId="urn:microsoft.com/office/officeart/2008/layout/HorizontalMultiLevelHierarchy"/>
    <dgm:cxn modelId="{813A88B0-04C5-47F9-889B-1DA7ED48D48B}" type="presOf" srcId="{17313330-CFF8-450E-A1BE-77966D36FD5A}" destId="{3CFDC78C-63F5-4C9D-8915-66B85D23D26B}" srcOrd="0" destOrd="0" presId="urn:microsoft.com/office/officeart/2008/layout/HorizontalMultiLevelHierarchy"/>
    <dgm:cxn modelId="{2F999E99-8F43-48AB-9629-62F1E6204317}" srcId="{6EC1ABCD-1920-4614-BEFF-4065D5327A28}" destId="{17313330-CFF8-450E-A1BE-77966D36FD5A}" srcOrd="0" destOrd="0" parTransId="{49155DBC-FB29-4EC3-AE73-3E171A17A164}" sibTransId="{A1613666-C63F-43EC-8574-EF569054D4AC}"/>
    <dgm:cxn modelId="{8E182821-728C-4145-B178-17AA01B6B09E}" type="presOf" srcId="{6EC1ABCD-1920-4614-BEFF-4065D5327A28}" destId="{0D7B05FD-A70D-4ABE-9E8A-6B1900C56925}" srcOrd="0" destOrd="0" presId="urn:microsoft.com/office/officeart/2008/layout/HorizontalMultiLevelHierarchy"/>
    <dgm:cxn modelId="{EEE35C03-47FD-43F7-99CD-98B1AE2F62D9}" type="presOf" srcId="{4C25BCE4-EE27-4137-B834-ED59798E56EC}" destId="{83C5FB67-B6C0-4300-96CC-85A0EED539C9}" srcOrd="0" destOrd="0" presId="urn:microsoft.com/office/officeart/2008/layout/HorizontalMultiLevelHierarchy"/>
    <dgm:cxn modelId="{962870C3-6088-45D6-908D-7583A15CA56D}" type="presOf" srcId="{78EC3E5A-2C31-425E-985A-BB09E75C2DA8}" destId="{22121171-78BA-40C4-BF21-EBECCBF2ED79}" srcOrd="1" destOrd="0" presId="urn:microsoft.com/office/officeart/2008/layout/HorizontalMultiLevelHierarchy"/>
    <dgm:cxn modelId="{9EC442B0-9631-4597-B2CB-B7A6744FD889}" type="presOf" srcId="{647EC684-B0DA-42C9-8C2C-1B0A5C4D2BF4}" destId="{13CEF691-52BB-4964-872B-AA69184E9BBD}" srcOrd="0" destOrd="0" presId="urn:microsoft.com/office/officeart/2008/layout/HorizontalMultiLevelHierarchy"/>
    <dgm:cxn modelId="{39672640-BB32-4735-B1FF-C3FE031B44D8}" srcId="{17313330-CFF8-450E-A1BE-77966D36FD5A}" destId="{057BA13D-79B1-437E-B6E5-7153B7E3A987}" srcOrd="0" destOrd="0" parTransId="{2FCDB744-AC89-4320-8AFF-8EFCB00B5859}" sibTransId="{2FB7CD6F-EF94-4CB6-A5BE-DDEEE8E6776B}"/>
    <dgm:cxn modelId="{814D576E-9955-42A5-9A2C-1F2F9F42A189}" type="presOf" srcId="{E69121DD-2956-45E5-A528-58299A732007}" destId="{7B2933B8-846A-4522-B41B-F2E22FA7811C}" srcOrd="1" destOrd="0" presId="urn:microsoft.com/office/officeart/2008/layout/HorizontalMultiLevelHierarchy"/>
    <dgm:cxn modelId="{41008CDA-5B5D-4563-A3F0-580F5A713E1B}" type="presOf" srcId="{49155DBC-FB29-4EC3-AE73-3E171A17A164}" destId="{95891F6D-32A8-4527-9062-7A4910A451EF}" srcOrd="0" destOrd="0" presId="urn:microsoft.com/office/officeart/2008/layout/HorizontalMultiLevelHierarchy"/>
    <dgm:cxn modelId="{58747D22-59DC-4444-9C58-9F79CC3D871C}" type="presOf" srcId="{443284F3-5CA4-462B-AEA3-4E6CFEBFC16B}" destId="{0C7C2897-BFB8-410E-81F4-D25B14AAA39F}" srcOrd="0" destOrd="0" presId="urn:microsoft.com/office/officeart/2008/layout/HorizontalMultiLevelHierarchy"/>
    <dgm:cxn modelId="{AA1F6C05-9F1B-4917-96B4-41172DDF6E5B}" type="presParOf" srcId="{03619E18-5F07-4319-9E3A-3A56FC21E541}" destId="{3F7AE21F-F3CB-4EF5-AD81-501E88F377F1}" srcOrd="0" destOrd="0" presId="urn:microsoft.com/office/officeart/2008/layout/HorizontalMultiLevelHierarchy"/>
    <dgm:cxn modelId="{22471833-6A89-40A0-B2CB-93BBA1980BAF}" type="presParOf" srcId="{3F7AE21F-F3CB-4EF5-AD81-501E88F377F1}" destId="{0D7B05FD-A70D-4ABE-9E8A-6B1900C56925}" srcOrd="0" destOrd="0" presId="urn:microsoft.com/office/officeart/2008/layout/HorizontalMultiLevelHierarchy"/>
    <dgm:cxn modelId="{41F2BD73-105C-4A19-B3C2-F2C4314BA0A7}" type="presParOf" srcId="{3F7AE21F-F3CB-4EF5-AD81-501E88F377F1}" destId="{C770B6CE-89F2-41E0-BADC-490344449B89}" srcOrd="1" destOrd="0" presId="urn:microsoft.com/office/officeart/2008/layout/HorizontalMultiLevelHierarchy"/>
    <dgm:cxn modelId="{E7AD25B9-193D-4260-AA80-DD78C0696B82}" type="presParOf" srcId="{C770B6CE-89F2-41E0-BADC-490344449B89}" destId="{95891F6D-32A8-4527-9062-7A4910A451EF}" srcOrd="0" destOrd="0" presId="urn:microsoft.com/office/officeart/2008/layout/HorizontalMultiLevelHierarchy"/>
    <dgm:cxn modelId="{6C1200C4-9774-479A-A440-692DC9B4B4F1}" type="presParOf" srcId="{95891F6D-32A8-4527-9062-7A4910A451EF}" destId="{4F9CE1BC-0C16-4D38-9DB4-64B0E53C4AD6}" srcOrd="0" destOrd="0" presId="urn:microsoft.com/office/officeart/2008/layout/HorizontalMultiLevelHierarchy"/>
    <dgm:cxn modelId="{C54E5007-E1B9-4A46-8F98-E45FAD765CA2}" type="presParOf" srcId="{C770B6CE-89F2-41E0-BADC-490344449B89}" destId="{346C1E05-E98A-4932-A63D-43B49D49D621}" srcOrd="1" destOrd="0" presId="urn:microsoft.com/office/officeart/2008/layout/HorizontalMultiLevelHierarchy"/>
    <dgm:cxn modelId="{6305E84D-18AB-4128-B8A1-BEB3A343A691}" type="presParOf" srcId="{346C1E05-E98A-4932-A63D-43B49D49D621}" destId="{3CFDC78C-63F5-4C9D-8915-66B85D23D26B}" srcOrd="0" destOrd="0" presId="urn:microsoft.com/office/officeart/2008/layout/HorizontalMultiLevelHierarchy"/>
    <dgm:cxn modelId="{7C2E8489-DF03-430F-8AAD-6B8738748132}" type="presParOf" srcId="{346C1E05-E98A-4932-A63D-43B49D49D621}" destId="{96FA4D26-8854-4922-8FCC-499316A5D4D8}" srcOrd="1" destOrd="0" presId="urn:microsoft.com/office/officeart/2008/layout/HorizontalMultiLevelHierarchy"/>
    <dgm:cxn modelId="{671CDB95-BDEB-464A-A287-B8C599EA5208}" type="presParOf" srcId="{96FA4D26-8854-4922-8FCC-499316A5D4D8}" destId="{995738CD-F824-45C8-9D48-F1AC26FAD7F1}" srcOrd="0" destOrd="0" presId="urn:microsoft.com/office/officeart/2008/layout/HorizontalMultiLevelHierarchy"/>
    <dgm:cxn modelId="{185A0F79-E822-4467-B470-0FD61EBBB82E}" type="presParOf" srcId="{995738CD-F824-45C8-9D48-F1AC26FAD7F1}" destId="{1895FFF6-FD81-43E0-A2C4-95E0EBAC7B89}" srcOrd="0" destOrd="0" presId="urn:microsoft.com/office/officeart/2008/layout/HorizontalMultiLevelHierarchy"/>
    <dgm:cxn modelId="{C72DE215-2211-488A-A868-EC8751E4DD08}" type="presParOf" srcId="{96FA4D26-8854-4922-8FCC-499316A5D4D8}" destId="{482561DD-15B6-4198-8ECB-56D1BFC2B866}" srcOrd="1" destOrd="0" presId="urn:microsoft.com/office/officeart/2008/layout/HorizontalMultiLevelHierarchy"/>
    <dgm:cxn modelId="{D51482A3-5782-4ADD-AA36-7C82940E81DA}" type="presParOf" srcId="{482561DD-15B6-4198-8ECB-56D1BFC2B866}" destId="{B9CC0547-F735-4E6C-8BD1-8557FFD7274D}" srcOrd="0" destOrd="0" presId="urn:microsoft.com/office/officeart/2008/layout/HorizontalMultiLevelHierarchy"/>
    <dgm:cxn modelId="{0951137D-9BD8-4656-91D2-746D56D96E45}" type="presParOf" srcId="{482561DD-15B6-4198-8ECB-56D1BFC2B866}" destId="{F903DEEB-9717-4133-BC87-9A551FCC6110}" srcOrd="1" destOrd="0" presId="urn:microsoft.com/office/officeart/2008/layout/HorizontalMultiLevelHierarchy"/>
    <dgm:cxn modelId="{8FDCB0A9-9132-4821-BDA3-50830AD184A4}" type="presParOf" srcId="{96FA4D26-8854-4922-8FCC-499316A5D4D8}" destId="{E8B215C9-140E-4D3E-A88B-5DC27CD18FCF}" srcOrd="2" destOrd="0" presId="urn:microsoft.com/office/officeart/2008/layout/HorizontalMultiLevelHierarchy"/>
    <dgm:cxn modelId="{1C62E618-0051-48E8-8326-1A082E4913ED}" type="presParOf" srcId="{E8B215C9-140E-4D3E-A88B-5DC27CD18FCF}" destId="{64884D08-68F2-4417-B7C7-45FDD8A76B31}" srcOrd="0" destOrd="0" presId="urn:microsoft.com/office/officeart/2008/layout/HorizontalMultiLevelHierarchy"/>
    <dgm:cxn modelId="{FD8C25EC-A2F9-4320-ABF0-A508CF6B638F}" type="presParOf" srcId="{96FA4D26-8854-4922-8FCC-499316A5D4D8}" destId="{732548FE-D0F4-4670-9B32-5D03E8FA0389}" srcOrd="3" destOrd="0" presId="urn:microsoft.com/office/officeart/2008/layout/HorizontalMultiLevelHierarchy"/>
    <dgm:cxn modelId="{782F37E8-6F44-4B4F-A783-44A656791057}" type="presParOf" srcId="{732548FE-D0F4-4670-9B32-5D03E8FA0389}" destId="{83C5FB67-B6C0-4300-96CC-85A0EED539C9}" srcOrd="0" destOrd="0" presId="urn:microsoft.com/office/officeart/2008/layout/HorizontalMultiLevelHierarchy"/>
    <dgm:cxn modelId="{61767615-CD3C-47F1-B5A0-6804D80F9D15}" type="presParOf" srcId="{732548FE-D0F4-4670-9B32-5D03E8FA0389}" destId="{207B36B7-4187-44F1-9F21-79F2EA0408CF}" srcOrd="1" destOrd="0" presId="urn:microsoft.com/office/officeart/2008/layout/HorizontalMultiLevelHierarchy"/>
    <dgm:cxn modelId="{FF286E63-8E31-430E-9C23-2DB75664BF2B}" type="presParOf" srcId="{96FA4D26-8854-4922-8FCC-499316A5D4D8}" destId="{EE28209E-DF0A-4D48-9DC7-962B39408048}" srcOrd="4" destOrd="0" presId="urn:microsoft.com/office/officeart/2008/layout/HorizontalMultiLevelHierarchy"/>
    <dgm:cxn modelId="{FC58B88F-14A6-436E-BDAF-C4316A70C81D}" type="presParOf" srcId="{EE28209E-DF0A-4D48-9DC7-962B39408048}" destId="{22121171-78BA-40C4-BF21-EBECCBF2ED79}" srcOrd="0" destOrd="0" presId="urn:microsoft.com/office/officeart/2008/layout/HorizontalMultiLevelHierarchy"/>
    <dgm:cxn modelId="{9337BF73-81FA-43A2-A563-241F9D35A7AA}" type="presParOf" srcId="{96FA4D26-8854-4922-8FCC-499316A5D4D8}" destId="{C0A53F30-509A-4477-ADB2-37F41E644B8E}" srcOrd="5" destOrd="0" presId="urn:microsoft.com/office/officeart/2008/layout/HorizontalMultiLevelHierarchy"/>
    <dgm:cxn modelId="{83F2DBE1-BE02-4B64-886D-79DAFB49078B}" type="presParOf" srcId="{C0A53F30-509A-4477-ADB2-37F41E644B8E}" destId="{0C7C2897-BFB8-410E-81F4-D25B14AAA39F}" srcOrd="0" destOrd="0" presId="urn:microsoft.com/office/officeart/2008/layout/HorizontalMultiLevelHierarchy"/>
    <dgm:cxn modelId="{69E6F861-34C2-4D4E-9811-0DF02ECF523B}" type="presParOf" srcId="{C0A53F30-509A-4477-ADB2-37F41E644B8E}" destId="{6A504B9D-F8B6-497F-88DB-D73DB46E943D}" srcOrd="1" destOrd="0" presId="urn:microsoft.com/office/officeart/2008/layout/HorizontalMultiLevelHierarchy"/>
    <dgm:cxn modelId="{A7A6532A-DBD4-4D23-8258-7F306E876AE8}" type="presParOf" srcId="{C770B6CE-89F2-41E0-BADC-490344449B89}" destId="{7B13ED72-484E-4B1B-B8E2-6D1032092D3B}" srcOrd="2" destOrd="0" presId="urn:microsoft.com/office/officeart/2008/layout/HorizontalMultiLevelHierarchy"/>
    <dgm:cxn modelId="{35118FD1-1A47-406E-B326-EBC3A1E1B37F}" type="presParOf" srcId="{7B13ED72-484E-4B1B-B8E2-6D1032092D3B}" destId="{14FDB98B-EBEB-4082-9CEE-458A072283A7}" srcOrd="0" destOrd="0" presId="urn:microsoft.com/office/officeart/2008/layout/HorizontalMultiLevelHierarchy"/>
    <dgm:cxn modelId="{64B3300D-1662-4B8F-88AE-7F59D92EE137}" type="presParOf" srcId="{C770B6CE-89F2-41E0-BADC-490344449B89}" destId="{315677F2-315A-437D-89B3-BA25E32B3026}" srcOrd="3" destOrd="0" presId="urn:microsoft.com/office/officeart/2008/layout/HorizontalMultiLevelHierarchy"/>
    <dgm:cxn modelId="{2DB67CEE-B632-4D7D-997D-88578D9FE0AD}" type="presParOf" srcId="{315677F2-315A-437D-89B3-BA25E32B3026}" destId="{13CEF691-52BB-4964-872B-AA69184E9BBD}" srcOrd="0" destOrd="0" presId="urn:microsoft.com/office/officeart/2008/layout/HorizontalMultiLevelHierarchy"/>
    <dgm:cxn modelId="{930E2EEA-6874-40BB-81E4-52E296B3C8FC}" type="presParOf" srcId="{315677F2-315A-437D-89B3-BA25E32B3026}" destId="{40043918-5789-4BCC-899E-58133792E423}" srcOrd="1" destOrd="0" presId="urn:microsoft.com/office/officeart/2008/layout/HorizontalMultiLevelHierarchy"/>
    <dgm:cxn modelId="{E6139BF3-63AF-4EEE-A429-100807AFA56A}" type="presParOf" srcId="{C770B6CE-89F2-41E0-BADC-490344449B89}" destId="{102A8B15-845A-4B33-8938-02802E2C3676}" srcOrd="4" destOrd="0" presId="urn:microsoft.com/office/officeart/2008/layout/HorizontalMultiLevelHierarchy"/>
    <dgm:cxn modelId="{0C9E7FEB-0EEC-41FC-8848-860889387F16}" type="presParOf" srcId="{102A8B15-845A-4B33-8938-02802E2C3676}" destId="{7B2933B8-846A-4522-B41B-F2E22FA7811C}" srcOrd="0" destOrd="0" presId="urn:microsoft.com/office/officeart/2008/layout/HorizontalMultiLevelHierarchy"/>
    <dgm:cxn modelId="{2519308E-FA1D-4E6F-ABE4-12C2FE6B0C9E}" type="presParOf" srcId="{C770B6CE-89F2-41E0-BADC-490344449B89}" destId="{231C0888-E9A9-4C58-AAE3-F8D944088D50}" srcOrd="5" destOrd="0" presId="urn:microsoft.com/office/officeart/2008/layout/HorizontalMultiLevelHierarchy"/>
    <dgm:cxn modelId="{B9BF68C1-9225-4ECC-BADF-7D39B80DA294}" type="presParOf" srcId="{231C0888-E9A9-4C58-AAE3-F8D944088D50}" destId="{32CA0C3F-0413-4D6D-AC94-01ED45AF79C2}" srcOrd="0" destOrd="0" presId="urn:microsoft.com/office/officeart/2008/layout/HorizontalMultiLevelHierarchy"/>
    <dgm:cxn modelId="{F7C31D0A-C6D1-4659-8805-9C86D6880861}" type="presParOf" srcId="{231C0888-E9A9-4C58-AAE3-F8D944088D50}" destId="{ECD4A44C-8543-4B9E-B712-AE71C8B7CAFC}" srcOrd="1" destOrd="0" presId="urn:microsoft.com/office/officeart/2008/layout/HorizontalMultiLevelHierarchy"/>
    <dgm:cxn modelId="{C516DEB0-CED6-4B50-950C-FD9EAD10F087}" type="presParOf" srcId="{C770B6CE-89F2-41E0-BADC-490344449B89}" destId="{E6274F90-405B-4604-9310-A0772376F9DA}" srcOrd="6" destOrd="0" presId="urn:microsoft.com/office/officeart/2008/layout/HorizontalMultiLevelHierarchy"/>
    <dgm:cxn modelId="{FFF3E2CB-2D8A-47BC-903D-F46681AC9B4F}" type="presParOf" srcId="{E6274F90-405B-4604-9310-A0772376F9DA}" destId="{7C87E887-6D74-446C-A549-57CDFC7BE85B}" srcOrd="0" destOrd="0" presId="urn:microsoft.com/office/officeart/2008/layout/HorizontalMultiLevelHierarchy"/>
    <dgm:cxn modelId="{E3788C4B-01D3-4CE9-ABFC-9DA62F321389}" type="presParOf" srcId="{C770B6CE-89F2-41E0-BADC-490344449B89}" destId="{0686675D-9AB0-4E61-AB45-C5C9D40AFE93}" srcOrd="7" destOrd="0" presId="urn:microsoft.com/office/officeart/2008/layout/HorizontalMultiLevelHierarchy"/>
    <dgm:cxn modelId="{496AB941-4252-493E-A0D1-5D7F0A76A2CE}" type="presParOf" srcId="{0686675D-9AB0-4E61-AB45-C5C9D40AFE93}" destId="{76419079-A35B-472D-89FA-A409853E009F}" srcOrd="0" destOrd="0" presId="urn:microsoft.com/office/officeart/2008/layout/HorizontalMultiLevelHierarchy"/>
    <dgm:cxn modelId="{1500FF5F-8CCF-4151-B666-3921352E662C}" type="presParOf" srcId="{0686675D-9AB0-4E61-AB45-C5C9D40AFE93}" destId="{1F9A322A-61CF-4E92-88D0-0F99CC39EBD7}"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FADC03-DD39-4583-8F5B-1F6EB4841941}"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2FAC7BE7-7D73-4BBB-A229-B2A4C6D5C2F4}">
      <dgm:prSet phldrT="[文本]"/>
      <dgm:spPr/>
      <dgm:t>
        <a:bodyPr vert="vert"/>
        <a:lstStyle/>
        <a:p>
          <a:r>
            <a:rPr lang="zh-CN" altLang="en-US" dirty="0" smtClean="0"/>
            <a:t>友情链接选择</a:t>
          </a:r>
          <a:endParaRPr lang="zh-CN" altLang="en-US" dirty="0"/>
        </a:p>
      </dgm:t>
    </dgm:pt>
    <dgm:pt modelId="{B274E43D-946E-46E1-BA0F-FDE64EE9F462}" type="parTrans" cxnId="{D6495481-E630-4597-A3A1-49D3F6C404CB}">
      <dgm:prSet/>
      <dgm:spPr/>
      <dgm:t>
        <a:bodyPr/>
        <a:lstStyle/>
        <a:p>
          <a:endParaRPr lang="zh-CN" altLang="en-US"/>
        </a:p>
      </dgm:t>
    </dgm:pt>
    <dgm:pt modelId="{D2737E82-74B6-4871-AD82-7F22CD31C102}" type="sibTrans" cxnId="{D6495481-E630-4597-A3A1-49D3F6C404CB}">
      <dgm:prSet/>
      <dgm:spPr/>
      <dgm:t>
        <a:bodyPr/>
        <a:lstStyle/>
        <a:p>
          <a:endParaRPr lang="zh-CN" altLang="en-US"/>
        </a:p>
      </dgm:t>
    </dgm:pt>
    <dgm:pt modelId="{FA352CD1-1A31-4C34-97D2-9CBE96D7D6FE}">
      <dgm:prSet phldrT="[文本]"/>
      <dgm:spPr/>
      <dgm:t>
        <a:bodyPr/>
        <a:lstStyle/>
        <a:p>
          <a:r>
            <a:rPr lang="zh-CN" altLang="en-US" dirty="0" smtClean="0"/>
            <a:t>网站百度快照更新的快</a:t>
          </a:r>
          <a:endParaRPr lang="zh-CN" altLang="en-US" dirty="0"/>
        </a:p>
      </dgm:t>
    </dgm:pt>
    <dgm:pt modelId="{F24E9B5C-CCA0-4FE5-A61A-FBA8DEE08210}" type="parTrans" cxnId="{2419CA03-C205-4202-98D8-A9DED2A3CAD9}">
      <dgm:prSet/>
      <dgm:spPr/>
      <dgm:t>
        <a:bodyPr/>
        <a:lstStyle/>
        <a:p>
          <a:endParaRPr lang="zh-CN" altLang="en-US"/>
        </a:p>
      </dgm:t>
    </dgm:pt>
    <dgm:pt modelId="{64AA3480-1EE9-4F63-B0AB-99B3781A8D07}" type="sibTrans" cxnId="{2419CA03-C205-4202-98D8-A9DED2A3CAD9}">
      <dgm:prSet/>
      <dgm:spPr/>
      <dgm:t>
        <a:bodyPr/>
        <a:lstStyle/>
        <a:p>
          <a:endParaRPr lang="zh-CN" altLang="en-US"/>
        </a:p>
      </dgm:t>
    </dgm:pt>
    <dgm:pt modelId="{E77353A2-EEA4-4902-A9EC-FDBA5C7DF137}">
      <dgm:prSet phldrT="[文本]"/>
      <dgm:spPr/>
      <dgm:t>
        <a:bodyPr/>
        <a:lstStyle/>
        <a:p>
          <a:r>
            <a:rPr lang="zh-CN" altLang="en-US" dirty="0" smtClean="0"/>
            <a:t>搜索引擎收录的数量多</a:t>
          </a:r>
          <a:endParaRPr lang="zh-CN" altLang="en-US" dirty="0"/>
        </a:p>
      </dgm:t>
    </dgm:pt>
    <dgm:pt modelId="{95C04705-EA4E-411B-B949-BF2B1C494DFE}" type="parTrans" cxnId="{0A5A4BFC-D3FC-42D1-83DF-F23AE2C6C3EF}">
      <dgm:prSet/>
      <dgm:spPr/>
      <dgm:t>
        <a:bodyPr/>
        <a:lstStyle/>
        <a:p>
          <a:endParaRPr lang="zh-CN" altLang="en-US"/>
        </a:p>
      </dgm:t>
    </dgm:pt>
    <dgm:pt modelId="{5D7C3DD9-7E10-4C10-9C72-D26F81B7DC7F}" type="sibTrans" cxnId="{0A5A4BFC-D3FC-42D1-83DF-F23AE2C6C3EF}">
      <dgm:prSet/>
      <dgm:spPr/>
      <dgm:t>
        <a:bodyPr/>
        <a:lstStyle/>
        <a:p>
          <a:endParaRPr lang="zh-CN" altLang="en-US"/>
        </a:p>
      </dgm:t>
    </dgm:pt>
    <dgm:pt modelId="{63E0BB1B-D9CE-4DD3-BDE4-BBFFF598D309}">
      <dgm:prSet phldrT="[文本]"/>
      <dgm:spPr/>
      <dgm:t>
        <a:bodyPr/>
        <a:lstStyle/>
        <a:p>
          <a:r>
            <a:rPr lang="zh-CN" altLang="en-US" dirty="0" smtClean="0"/>
            <a:t>网站的</a:t>
          </a:r>
          <a:r>
            <a:rPr lang="en-US" altLang="zh-CN" dirty="0" smtClean="0"/>
            <a:t>PR</a:t>
          </a:r>
          <a:r>
            <a:rPr lang="zh-CN" altLang="en-US" dirty="0" smtClean="0"/>
            <a:t>值，搜狗评级</a:t>
          </a:r>
          <a:endParaRPr lang="zh-CN" altLang="en-US" dirty="0"/>
        </a:p>
      </dgm:t>
    </dgm:pt>
    <dgm:pt modelId="{311BACF3-9133-4230-8679-42830F7E17ED}" type="parTrans" cxnId="{0D7CE372-CA9C-4DAB-9E24-D434A1A90AB3}">
      <dgm:prSet/>
      <dgm:spPr/>
      <dgm:t>
        <a:bodyPr/>
        <a:lstStyle/>
        <a:p>
          <a:endParaRPr lang="zh-CN" altLang="en-US"/>
        </a:p>
      </dgm:t>
    </dgm:pt>
    <dgm:pt modelId="{B69A41DF-7E26-4DC9-8026-0AB095C9E4FE}" type="sibTrans" cxnId="{0D7CE372-CA9C-4DAB-9E24-D434A1A90AB3}">
      <dgm:prSet/>
      <dgm:spPr/>
      <dgm:t>
        <a:bodyPr/>
        <a:lstStyle/>
        <a:p>
          <a:endParaRPr lang="zh-CN" altLang="en-US"/>
        </a:p>
      </dgm:t>
    </dgm:pt>
    <dgm:pt modelId="{7E23289E-2E54-44F8-8BE5-C573F9D875D9}">
      <dgm:prSet/>
      <dgm:spPr/>
      <dgm:t>
        <a:bodyPr/>
        <a:lstStyle/>
        <a:p>
          <a:r>
            <a:rPr lang="zh-CN" altLang="en-US" dirty="0" smtClean="0"/>
            <a:t>各搜索引擎反向链接的数据</a:t>
          </a:r>
          <a:endParaRPr lang="zh-CN" altLang="en-US" dirty="0"/>
        </a:p>
      </dgm:t>
    </dgm:pt>
    <dgm:pt modelId="{30E25CB5-96DC-4F2B-BA7F-0C505A2BCA1E}" type="parTrans" cxnId="{321767B2-9293-4F6B-8F38-F2744D9E8850}">
      <dgm:prSet/>
      <dgm:spPr/>
      <dgm:t>
        <a:bodyPr/>
        <a:lstStyle/>
        <a:p>
          <a:endParaRPr lang="zh-CN" altLang="en-US"/>
        </a:p>
      </dgm:t>
    </dgm:pt>
    <dgm:pt modelId="{40192074-8DE9-4954-B4EB-AC124A731F4E}" type="sibTrans" cxnId="{321767B2-9293-4F6B-8F38-F2744D9E8850}">
      <dgm:prSet/>
      <dgm:spPr/>
      <dgm:t>
        <a:bodyPr/>
        <a:lstStyle/>
        <a:p>
          <a:endParaRPr lang="zh-CN" altLang="en-US"/>
        </a:p>
      </dgm:t>
    </dgm:pt>
    <dgm:pt modelId="{3B008187-9110-43ED-B70C-AF8DA510C677}">
      <dgm:prSet/>
      <dgm:spPr/>
      <dgm:t>
        <a:bodyPr/>
        <a:lstStyle/>
        <a:p>
          <a:r>
            <a:rPr lang="zh-CN" altLang="en-US" dirty="0" smtClean="0"/>
            <a:t>友情链接数量较少</a:t>
          </a:r>
          <a:endParaRPr lang="zh-CN" altLang="en-US" dirty="0"/>
        </a:p>
      </dgm:t>
    </dgm:pt>
    <dgm:pt modelId="{81E4AACC-BF4A-4757-A5E4-D2A63E0CC544}" type="parTrans" cxnId="{97DE56AE-7F97-4B47-8723-B46D7C2804B4}">
      <dgm:prSet/>
      <dgm:spPr/>
      <dgm:t>
        <a:bodyPr/>
        <a:lstStyle/>
        <a:p>
          <a:endParaRPr lang="zh-CN" altLang="en-US"/>
        </a:p>
      </dgm:t>
    </dgm:pt>
    <dgm:pt modelId="{EE8C0D42-4371-4E1C-B723-BDEF5CF8CB9A}" type="sibTrans" cxnId="{97DE56AE-7F97-4B47-8723-B46D7C2804B4}">
      <dgm:prSet/>
      <dgm:spPr/>
      <dgm:t>
        <a:bodyPr/>
        <a:lstStyle/>
        <a:p>
          <a:endParaRPr lang="zh-CN" altLang="en-US"/>
        </a:p>
      </dgm:t>
    </dgm:pt>
    <dgm:pt modelId="{FC7E0BB4-656C-4DC4-89DA-013B96FC43BF}" type="pres">
      <dgm:prSet presAssocID="{5BFADC03-DD39-4583-8F5B-1F6EB4841941}" presName="Name0" presStyleCnt="0">
        <dgm:presLayoutVars>
          <dgm:chPref val="1"/>
          <dgm:dir/>
          <dgm:animOne val="branch"/>
          <dgm:animLvl val="lvl"/>
          <dgm:resizeHandles val="exact"/>
        </dgm:presLayoutVars>
      </dgm:prSet>
      <dgm:spPr/>
      <dgm:t>
        <a:bodyPr/>
        <a:lstStyle/>
        <a:p>
          <a:endParaRPr lang="zh-CN" altLang="en-US"/>
        </a:p>
      </dgm:t>
    </dgm:pt>
    <dgm:pt modelId="{29D234A9-9CE3-4182-B51A-ED7BED43100C}" type="pres">
      <dgm:prSet presAssocID="{2FAC7BE7-7D73-4BBB-A229-B2A4C6D5C2F4}" presName="root1" presStyleCnt="0"/>
      <dgm:spPr/>
    </dgm:pt>
    <dgm:pt modelId="{8BA31BC0-79AC-4958-9CCB-A7D84508C2CA}" type="pres">
      <dgm:prSet presAssocID="{2FAC7BE7-7D73-4BBB-A229-B2A4C6D5C2F4}" presName="LevelOneTextNode" presStyleLbl="node0" presStyleIdx="0" presStyleCnt="1" custScaleX="80518" custScaleY="60495" custLinFactNeighborY="5578">
        <dgm:presLayoutVars>
          <dgm:chPref val="3"/>
        </dgm:presLayoutVars>
      </dgm:prSet>
      <dgm:spPr/>
      <dgm:t>
        <a:bodyPr/>
        <a:lstStyle/>
        <a:p>
          <a:endParaRPr lang="zh-CN" altLang="en-US"/>
        </a:p>
      </dgm:t>
    </dgm:pt>
    <dgm:pt modelId="{A94BD7D6-0C8C-42F3-A8CF-7451B16E4C59}" type="pres">
      <dgm:prSet presAssocID="{2FAC7BE7-7D73-4BBB-A229-B2A4C6D5C2F4}" presName="level2hierChild" presStyleCnt="0"/>
      <dgm:spPr/>
    </dgm:pt>
    <dgm:pt modelId="{C116204A-0F42-418D-A5A2-9FC2F470C34F}" type="pres">
      <dgm:prSet presAssocID="{F24E9B5C-CCA0-4FE5-A61A-FBA8DEE08210}" presName="conn2-1" presStyleLbl="parChTrans1D2" presStyleIdx="0" presStyleCnt="5"/>
      <dgm:spPr/>
      <dgm:t>
        <a:bodyPr/>
        <a:lstStyle/>
        <a:p>
          <a:endParaRPr lang="zh-CN" altLang="en-US"/>
        </a:p>
      </dgm:t>
    </dgm:pt>
    <dgm:pt modelId="{C633698C-9A37-446A-AC97-A985144379FC}" type="pres">
      <dgm:prSet presAssocID="{F24E9B5C-CCA0-4FE5-A61A-FBA8DEE08210}" presName="connTx" presStyleLbl="parChTrans1D2" presStyleIdx="0" presStyleCnt="5"/>
      <dgm:spPr/>
      <dgm:t>
        <a:bodyPr/>
        <a:lstStyle/>
        <a:p>
          <a:endParaRPr lang="zh-CN" altLang="en-US"/>
        </a:p>
      </dgm:t>
    </dgm:pt>
    <dgm:pt modelId="{13C74138-B7F7-4CF8-A67F-44260B603D15}" type="pres">
      <dgm:prSet presAssocID="{FA352CD1-1A31-4C34-97D2-9CBE96D7D6FE}" presName="root2" presStyleCnt="0"/>
      <dgm:spPr/>
    </dgm:pt>
    <dgm:pt modelId="{1790C8BF-37CB-4710-804D-BD0AB0252E49}" type="pres">
      <dgm:prSet presAssocID="{FA352CD1-1A31-4C34-97D2-9CBE96D7D6FE}" presName="LevelTwoTextNode" presStyleLbl="node2" presStyleIdx="0" presStyleCnt="5" custScaleX="80518" custScaleY="60495" custLinFactNeighborY="32673">
        <dgm:presLayoutVars>
          <dgm:chPref val="3"/>
        </dgm:presLayoutVars>
      </dgm:prSet>
      <dgm:spPr/>
      <dgm:t>
        <a:bodyPr/>
        <a:lstStyle/>
        <a:p>
          <a:endParaRPr lang="zh-CN" altLang="en-US"/>
        </a:p>
      </dgm:t>
    </dgm:pt>
    <dgm:pt modelId="{C87A451D-3AFD-45B4-9F2B-B43CCB9457D2}" type="pres">
      <dgm:prSet presAssocID="{FA352CD1-1A31-4C34-97D2-9CBE96D7D6FE}" presName="level3hierChild" presStyleCnt="0"/>
      <dgm:spPr/>
    </dgm:pt>
    <dgm:pt modelId="{E564FA95-D87E-438F-911E-14C9D18CA49F}" type="pres">
      <dgm:prSet presAssocID="{95C04705-EA4E-411B-B949-BF2B1C494DFE}" presName="conn2-1" presStyleLbl="parChTrans1D2" presStyleIdx="1" presStyleCnt="5"/>
      <dgm:spPr/>
      <dgm:t>
        <a:bodyPr/>
        <a:lstStyle/>
        <a:p>
          <a:endParaRPr lang="zh-CN" altLang="en-US"/>
        </a:p>
      </dgm:t>
    </dgm:pt>
    <dgm:pt modelId="{1EB07E66-CA5F-4CC0-B646-F264C53222BA}" type="pres">
      <dgm:prSet presAssocID="{95C04705-EA4E-411B-B949-BF2B1C494DFE}" presName="connTx" presStyleLbl="parChTrans1D2" presStyleIdx="1" presStyleCnt="5"/>
      <dgm:spPr/>
      <dgm:t>
        <a:bodyPr/>
        <a:lstStyle/>
        <a:p>
          <a:endParaRPr lang="zh-CN" altLang="en-US"/>
        </a:p>
      </dgm:t>
    </dgm:pt>
    <dgm:pt modelId="{DC41D239-D9E8-4F63-B21A-1C5BDA94F937}" type="pres">
      <dgm:prSet presAssocID="{E77353A2-EEA4-4902-A9EC-FDBA5C7DF137}" presName="root2" presStyleCnt="0"/>
      <dgm:spPr/>
    </dgm:pt>
    <dgm:pt modelId="{2AAC7054-116D-4DFF-817C-4BDE84FF6EE4}" type="pres">
      <dgm:prSet presAssocID="{E77353A2-EEA4-4902-A9EC-FDBA5C7DF137}" presName="LevelTwoTextNode" presStyleLbl="node2" presStyleIdx="1" presStyleCnt="5" custScaleX="80518" custScaleY="60495" custLinFactNeighborY="32673">
        <dgm:presLayoutVars>
          <dgm:chPref val="3"/>
        </dgm:presLayoutVars>
      </dgm:prSet>
      <dgm:spPr/>
      <dgm:t>
        <a:bodyPr/>
        <a:lstStyle/>
        <a:p>
          <a:endParaRPr lang="zh-CN" altLang="en-US"/>
        </a:p>
      </dgm:t>
    </dgm:pt>
    <dgm:pt modelId="{31D4D2BF-369D-4BB3-8255-3625D03EE55B}" type="pres">
      <dgm:prSet presAssocID="{E77353A2-EEA4-4902-A9EC-FDBA5C7DF137}" presName="level3hierChild" presStyleCnt="0"/>
      <dgm:spPr/>
    </dgm:pt>
    <dgm:pt modelId="{6C51638A-68C9-4B11-A21D-2BEAA04DBF38}" type="pres">
      <dgm:prSet presAssocID="{311BACF3-9133-4230-8679-42830F7E17ED}" presName="conn2-1" presStyleLbl="parChTrans1D2" presStyleIdx="2" presStyleCnt="5"/>
      <dgm:spPr/>
      <dgm:t>
        <a:bodyPr/>
        <a:lstStyle/>
        <a:p>
          <a:endParaRPr lang="zh-CN" altLang="en-US"/>
        </a:p>
      </dgm:t>
    </dgm:pt>
    <dgm:pt modelId="{F7FE7658-5296-4A23-A361-DC1CE478AE04}" type="pres">
      <dgm:prSet presAssocID="{311BACF3-9133-4230-8679-42830F7E17ED}" presName="connTx" presStyleLbl="parChTrans1D2" presStyleIdx="2" presStyleCnt="5"/>
      <dgm:spPr/>
      <dgm:t>
        <a:bodyPr/>
        <a:lstStyle/>
        <a:p>
          <a:endParaRPr lang="zh-CN" altLang="en-US"/>
        </a:p>
      </dgm:t>
    </dgm:pt>
    <dgm:pt modelId="{EF66A93E-AF19-4BD5-9740-529A9C8D7770}" type="pres">
      <dgm:prSet presAssocID="{63E0BB1B-D9CE-4DD3-BDE4-BBFFF598D309}" presName="root2" presStyleCnt="0"/>
      <dgm:spPr/>
    </dgm:pt>
    <dgm:pt modelId="{D244D992-15E6-4786-BC6A-A94EEE9F4908}" type="pres">
      <dgm:prSet presAssocID="{63E0BB1B-D9CE-4DD3-BDE4-BBFFF598D309}" presName="LevelTwoTextNode" presStyleLbl="node2" presStyleIdx="2" presStyleCnt="5" custScaleX="80518" custScaleY="60495" custLinFactNeighborY="32673">
        <dgm:presLayoutVars>
          <dgm:chPref val="3"/>
        </dgm:presLayoutVars>
      </dgm:prSet>
      <dgm:spPr/>
      <dgm:t>
        <a:bodyPr/>
        <a:lstStyle/>
        <a:p>
          <a:endParaRPr lang="zh-CN" altLang="en-US"/>
        </a:p>
      </dgm:t>
    </dgm:pt>
    <dgm:pt modelId="{2E6F9481-5B1C-41D9-A18C-A47B4A2AE640}" type="pres">
      <dgm:prSet presAssocID="{63E0BB1B-D9CE-4DD3-BDE4-BBFFF598D309}" presName="level3hierChild" presStyleCnt="0"/>
      <dgm:spPr/>
    </dgm:pt>
    <dgm:pt modelId="{AFC5F22E-19A8-4712-9361-FBA04F1DA532}" type="pres">
      <dgm:prSet presAssocID="{30E25CB5-96DC-4F2B-BA7F-0C505A2BCA1E}" presName="conn2-1" presStyleLbl="parChTrans1D2" presStyleIdx="3" presStyleCnt="5"/>
      <dgm:spPr/>
      <dgm:t>
        <a:bodyPr/>
        <a:lstStyle/>
        <a:p>
          <a:endParaRPr lang="zh-CN" altLang="en-US"/>
        </a:p>
      </dgm:t>
    </dgm:pt>
    <dgm:pt modelId="{0CEE5E5A-F25B-410D-B13C-1DD80BC807FC}" type="pres">
      <dgm:prSet presAssocID="{30E25CB5-96DC-4F2B-BA7F-0C505A2BCA1E}" presName="connTx" presStyleLbl="parChTrans1D2" presStyleIdx="3" presStyleCnt="5"/>
      <dgm:spPr/>
      <dgm:t>
        <a:bodyPr/>
        <a:lstStyle/>
        <a:p>
          <a:endParaRPr lang="zh-CN" altLang="en-US"/>
        </a:p>
      </dgm:t>
    </dgm:pt>
    <dgm:pt modelId="{8CAA73D0-2336-4351-9056-886DBB4ADA51}" type="pres">
      <dgm:prSet presAssocID="{7E23289E-2E54-44F8-8BE5-C573F9D875D9}" presName="root2" presStyleCnt="0"/>
      <dgm:spPr/>
    </dgm:pt>
    <dgm:pt modelId="{F4A15CE3-E6BB-411B-9145-8ED9F45427E6}" type="pres">
      <dgm:prSet presAssocID="{7E23289E-2E54-44F8-8BE5-C573F9D875D9}" presName="LevelTwoTextNode" presStyleLbl="node2" presStyleIdx="3" presStyleCnt="5" custScaleX="80550" custScaleY="65889" custLinFactNeighborY="33342">
        <dgm:presLayoutVars>
          <dgm:chPref val="3"/>
        </dgm:presLayoutVars>
      </dgm:prSet>
      <dgm:spPr/>
      <dgm:t>
        <a:bodyPr/>
        <a:lstStyle/>
        <a:p>
          <a:endParaRPr lang="zh-CN" altLang="en-US"/>
        </a:p>
      </dgm:t>
    </dgm:pt>
    <dgm:pt modelId="{BC9DA226-841F-4A72-98EE-435BE3F1F86F}" type="pres">
      <dgm:prSet presAssocID="{7E23289E-2E54-44F8-8BE5-C573F9D875D9}" presName="level3hierChild" presStyleCnt="0"/>
      <dgm:spPr/>
    </dgm:pt>
    <dgm:pt modelId="{6D18C035-0027-4245-8E42-2EF73486D69E}" type="pres">
      <dgm:prSet presAssocID="{81E4AACC-BF4A-4757-A5E4-D2A63E0CC544}" presName="conn2-1" presStyleLbl="parChTrans1D2" presStyleIdx="4" presStyleCnt="5"/>
      <dgm:spPr/>
      <dgm:t>
        <a:bodyPr/>
        <a:lstStyle/>
        <a:p>
          <a:endParaRPr lang="zh-CN" altLang="en-US"/>
        </a:p>
      </dgm:t>
    </dgm:pt>
    <dgm:pt modelId="{64842850-84CF-43F8-A76F-833033733D2F}" type="pres">
      <dgm:prSet presAssocID="{81E4AACC-BF4A-4757-A5E4-D2A63E0CC544}" presName="connTx" presStyleLbl="parChTrans1D2" presStyleIdx="4" presStyleCnt="5"/>
      <dgm:spPr/>
      <dgm:t>
        <a:bodyPr/>
        <a:lstStyle/>
        <a:p>
          <a:endParaRPr lang="zh-CN" altLang="en-US"/>
        </a:p>
      </dgm:t>
    </dgm:pt>
    <dgm:pt modelId="{2E119C74-8602-497D-8E3B-8B5F95B7DD01}" type="pres">
      <dgm:prSet presAssocID="{3B008187-9110-43ED-B70C-AF8DA510C677}" presName="root2" presStyleCnt="0"/>
      <dgm:spPr/>
    </dgm:pt>
    <dgm:pt modelId="{5D84C337-5551-4CF4-827A-386B41C14E73}" type="pres">
      <dgm:prSet presAssocID="{3B008187-9110-43ED-B70C-AF8DA510C677}" presName="LevelTwoTextNode" presStyleLbl="node2" presStyleIdx="4" presStyleCnt="5" custScaleX="80550" custScaleY="67036" custLinFactNeighborY="18651">
        <dgm:presLayoutVars>
          <dgm:chPref val="3"/>
        </dgm:presLayoutVars>
      </dgm:prSet>
      <dgm:spPr/>
      <dgm:t>
        <a:bodyPr/>
        <a:lstStyle/>
        <a:p>
          <a:endParaRPr lang="zh-CN" altLang="en-US"/>
        </a:p>
      </dgm:t>
    </dgm:pt>
    <dgm:pt modelId="{FB76422B-2460-49BF-BF1E-153BC1E26041}" type="pres">
      <dgm:prSet presAssocID="{3B008187-9110-43ED-B70C-AF8DA510C677}" presName="level3hierChild" presStyleCnt="0"/>
      <dgm:spPr/>
    </dgm:pt>
  </dgm:ptLst>
  <dgm:cxnLst>
    <dgm:cxn modelId="{E1F0E7CE-8E16-46F3-AF6B-F85AE42680A4}" type="presOf" srcId="{5BFADC03-DD39-4583-8F5B-1F6EB4841941}" destId="{FC7E0BB4-656C-4DC4-89DA-013B96FC43BF}" srcOrd="0" destOrd="0" presId="urn:microsoft.com/office/officeart/2008/layout/HorizontalMultiLevelHierarchy"/>
    <dgm:cxn modelId="{1CE1DE76-A887-419F-96C4-D08AA86FC9C1}" type="presOf" srcId="{FA352CD1-1A31-4C34-97D2-9CBE96D7D6FE}" destId="{1790C8BF-37CB-4710-804D-BD0AB0252E49}" srcOrd="0" destOrd="0" presId="urn:microsoft.com/office/officeart/2008/layout/HorizontalMultiLevelHierarchy"/>
    <dgm:cxn modelId="{EA3B8CB5-C6AB-4A45-BC30-0C138E33F85F}" type="presOf" srcId="{3B008187-9110-43ED-B70C-AF8DA510C677}" destId="{5D84C337-5551-4CF4-827A-386B41C14E73}" srcOrd="0" destOrd="0" presId="urn:microsoft.com/office/officeart/2008/layout/HorizontalMultiLevelHierarchy"/>
    <dgm:cxn modelId="{6E83794C-36F3-41DF-A0F1-C0B49EBD30F7}" type="presOf" srcId="{81E4AACC-BF4A-4757-A5E4-D2A63E0CC544}" destId="{64842850-84CF-43F8-A76F-833033733D2F}" srcOrd="1" destOrd="0" presId="urn:microsoft.com/office/officeart/2008/layout/HorizontalMultiLevelHierarchy"/>
    <dgm:cxn modelId="{DEB1C47E-2478-42B6-849A-5644D3416496}" type="presOf" srcId="{95C04705-EA4E-411B-B949-BF2B1C494DFE}" destId="{E564FA95-D87E-438F-911E-14C9D18CA49F}" srcOrd="0" destOrd="0" presId="urn:microsoft.com/office/officeart/2008/layout/HorizontalMultiLevelHierarchy"/>
    <dgm:cxn modelId="{AFE79FC1-A07F-4BC7-ABF2-5C0A24C8F418}" type="presOf" srcId="{81E4AACC-BF4A-4757-A5E4-D2A63E0CC544}" destId="{6D18C035-0027-4245-8E42-2EF73486D69E}" srcOrd="0" destOrd="0" presId="urn:microsoft.com/office/officeart/2008/layout/HorizontalMultiLevelHierarchy"/>
    <dgm:cxn modelId="{321767B2-9293-4F6B-8F38-F2744D9E8850}" srcId="{2FAC7BE7-7D73-4BBB-A229-B2A4C6D5C2F4}" destId="{7E23289E-2E54-44F8-8BE5-C573F9D875D9}" srcOrd="3" destOrd="0" parTransId="{30E25CB5-96DC-4F2B-BA7F-0C505A2BCA1E}" sibTransId="{40192074-8DE9-4954-B4EB-AC124A731F4E}"/>
    <dgm:cxn modelId="{7DCD30F9-5A75-40B5-8137-C5E80A094490}" type="presOf" srcId="{2FAC7BE7-7D73-4BBB-A229-B2A4C6D5C2F4}" destId="{8BA31BC0-79AC-4958-9CCB-A7D84508C2CA}" srcOrd="0" destOrd="0" presId="urn:microsoft.com/office/officeart/2008/layout/HorizontalMultiLevelHierarchy"/>
    <dgm:cxn modelId="{E167B061-CAC1-44B6-ABB5-7EBAD2CB049D}" type="presOf" srcId="{F24E9B5C-CCA0-4FE5-A61A-FBA8DEE08210}" destId="{C116204A-0F42-418D-A5A2-9FC2F470C34F}" srcOrd="0" destOrd="0" presId="urn:microsoft.com/office/officeart/2008/layout/HorizontalMultiLevelHierarchy"/>
    <dgm:cxn modelId="{0D7CE372-CA9C-4DAB-9E24-D434A1A90AB3}" srcId="{2FAC7BE7-7D73-4BBB-A229-B2A4C6D5C2F4}" destId="{63E0BB1B-D9CE-4DD3-BDE4-BBFFF598D309}" srcOrd="2" destOrd="0" parTransId="{311BACF3-9133-4230-8679-42830F7E17ED}" sibTransId="{B69A41DF-7E26-4DC9-8026-0AB095C9E4FE}"/>
    <dgm:cxn modelId="{2419CA03-C205-4202-98D8-A9DED2A3CAD9}" srcId="{2FAC7BE7-7D73-4BBB-A229-B2A4C6D5C2F4}" destId="{FA352CD1-1A31-4C34-97D2-9CBE96D7D6FE}" srcOrd="0" destOrd="0" parTransId="{F24E9B5C-CCA0-4FE5-A61A-FBA8DEE08210}" sibTransId="{64AA3480-1EE9-4F63-B0AB-99B3781A8D07}"/>
    <dgm:cxn modelId="{D6495481-E630-4597-A3A1-49D3F6C404CB}" srcId="{5BFADC03-DD39-4583-8F5B-1F6EB4841941}" destId="{2FAC7BE7-7D73-4BBB-A229-B2A4C6D5C2F4}" srcOrd="0" destOrd="0" parTransId="{B274E43D-946E-46E1-BA0F-FDE64EE9F462}" sibTransId="{D2737E82-74B6-4871-AD82-7F22CD31C102}"/>
    <dgm:cxn modelId="{5F065C8E-9F7D-4BFD-B288-731DA42A38FE}" type="presOf" srcId="{F24E9B5C-CCA0-4FE5-A61A-FBA8DEE08210}" destId="{C633698C-9A37-446A-AC97-A985144379FC}" srcOrd="1" destOrd="0" presId="urn:microsoft.com/office/officeart/2008/layout/HorizontalMultiLevelHierarchy"/>
    <dgm:cxn modelId="{BCCA8319-1DAC-48E2-BB60-D3939823817E}" type="presOf" srcId="{7E23289E-2E54-44F8-8BE5-C573F9D875D9}" destId="{F4A15CE3-E6BB-411B-9145-8ED9F45427E6}" srcOrd="0" destOrd="0" presId="urn:microsoft.com/office/officeart/2008/layout/HorizontalMultiLevelHierarchy"/>
    <dgm:cxn modelId="{97DE56AE-7F97-4B47-8723-B46D7C2804B4}" srcId="{2FAC7BE7-7D73-4BBB-A229-B2A4C6D5C2F4}" destId="{3B008187-9110-43ED-B70C-AF8DA510C677}" srcOrd="4" destOrd="0" parTransId="{81E4AACC-BF4A-4757-A5E4-D2A63E0CC544}" sibTransId="{EE8C0D42-4371-4E1C-B723-BDEF5CF8CB9A}"/>
    <dgm:cxn modelId="{AFE3BA7D-9FCA-4ED6-A4EF-BC5C74FC3264}" type="presOf" srcId="{E77353A2-EEA4-4902-A9EC-FDBA5C7DF137}" destId="{2AAC7054-116D-4DFF-817C-4BDE84FF6EE4}" srcOrd="0" destOrd="0" presId="urn:microsoft.com/office/officeart/2008/layout/HorizontalMultiLevelHierarchy"/>
    <dgm:cxn modelId="{2D083BE1-6A27-474E-B53B-B3A67C6C12AB}" type="presOf" srcId="{30E25CB5-96DC-4F2B-BA7F-0C505A2BCA1E}" destId="{AFC5F22E-19A8-4712-9361-FBA04F1DA532}" srcOrd="0" destOrd="0" presId="urn:microsoft.com/office/officeart/2008/layout/HorizontalMultiLevelHierarchy"/>
    <dgm:cxn modelId="{5FFCBC3E-15CD-4866-96AB-60ED1AAFC2A9}" type="presOf" srcId="{95C04705-EA4E-411B-B949-BF2B1C494DFE}" destId="{1EB07E66-CA5F-4CC0-B646-F264C53222BA}" srcOrd="1" destOrd="0" presId="urn:microsoft.com/office/officeart/2008/layout/HorizontalMultiLevelHierarchy"/>
    <dgm:cxn modelId="{0A5A4BFC-D3FC-42D1-83DF-F23AE2C6C3EF}" srcId="{2FAC7BE7-7D73-4BBB-A229-B2A4C6D5C2F4}" destId="{E77353A2-EEA4-4902-A9EC-FDBA5C7DF137}" srcOrd="1" destOrd="0" parTransId="{95C04705-EA4E-411B-B949-BF2B1C494DFE}" sibTransId="{5D7C3DD9-7E10-4C10-9C72-D26F81B7DC7F}"/>
    <dgm:cxn modelId="{69F733C0-5DFA-49D8-AB56-2F235E5FD50B}" type="presOf" srcId="{311BACF3-9133-4230-8679-42830F7E17ED}" destId="{6C51638A-68C9-4B11-A21D-2BEAA04DBF38}" srcOrd="0" destOrd="0" presId="urn:microsoft.com/office/officeart/2008/layout/HorizontalMultiLevelHierarchy"/>
    <dgm:cxn modelId="{8208C373-D6F6-48DC-8172-D3A829CA4EDC}" type="presOf" srcId="{63E0BB1B-D9CE-4DD3-BDE4-BBFFF598D309}" destId="{D244D992-15E6-4786-BC6A-A94EEE9F4908}" srcOrd="0" destOrd="0" presId="urn:microsoft.com/office/officeart/2008/layout/HorizontalMultiLevelHierarchy"/>
    <dgm:cxn modelId="{AF9E670B-2987-4A2D-885C-B448EDF76894}" type="presOf" srcId="{30E25CB5-96DC-4F2B-BA7F-0C505A2BCA1E}" destId="{0CEE5E5A-F25B-410D-B13C-1DD80BC807FC}" srcOrd="1" destOrd="0" presId="urn:microsoft.com/office/officeart/2008/layout/HorizontalMultiLevelHierarchy"/>
    <dgm:cxn modelId="{7BDE5279-EB2F-4FD1-8763-9D5393FAD0F8}" type="presOf" srcId="{311BACF3-9133-4230-8679-42830F7E17ED}" destId="{F7FE7658-5296-4A23-A361-DC1CE478AE04}" srcOrd="1" destOrd="0" presId="urn:microsoft.com/office/officeart/2008/layout/HorizontalMultiLevelHierarchy"/>
    <dgm:cxn modelId="{7343E594-0D2A-4324-85F0-D8DEE7F940D6}" type="presParOf" srcId="{FC7E0BB4-656C-4DC4-89DA-013B96FC43BF}" destId="{29D234A9-9CE3-4182-B51A-ED7BED43100C}" srcOrd="0" destOrd="0" presId="urn:microsoft.com/office/officeart/2008/layout/HorizontalMultiLevelHierarchy"/>
    <dgm:cxn modelId="{A745153C-65B4-4213-B35B-9C7D55D176AB}" type="presParOf" srcId="{29D234A9-9CE3-4182-B51A-ED7BED43100C}" destId="{8BA31BC0-79AC-4958-9CCB-A7D84508C2CA}" srcOrd="0" destOrd="0" presId="urn:microsoft.com/office/officeart/2008/layout/HorizontalMultiLevelHierarchy"/>
    <dgm:cxn modelId="{25F594A5-338A-44FB-9E19-A3F5CC4B8B5F}" type="presParOf" srcId="{29D234A9-9CE3-4182-B51A-ED7BED43100C}" destId="{A94BD7D6-0C8C-42F3-A8CF-7451B16E4C59}" srcOrd="1" destOrd="0" presId="urn:microsoft.com/office/officeart/2008/layout/HorizontalMultiLevelHierarchy"/>
    <dgm:cxn modelId="{461CD209-5BEE-4967-ADA0-F40F0EA7DBCD}" type="presParOf" srcId="{A94BD7D6-0C8C-42F3-A8CF-7451B16E4C59}" destId="{C116204A-0F42-418D-A5A2-9FC2F470C34F}" srcOrd="0" destOrd="0" presId="urn:microsoft.com/office/officeart/2008/layout/HorizontalMultiLevelHierarchy"/>
    <dgm:cxn modelId="{62D789B2-8EC7-4A7F-9C46-9BF5F4C0CDC2}" type="presParOf" srcId="{C116204A-0F42-418D-A5A2-9FC2F470C34F}" destId="{C633698C-9A37-446A-AC97-A985144379FC}" srcOrd="0" destOrd="0" presId="urn:microsoft.com/office/officeart/2008/layout/HorizontalMultiLevelHierarchy"/>
    <dgm:cxn modelId="{E738A1FA-BBB7-4A9C-9377-84AF2A398814}" type="presParOf" srcId="{A94BD7D6-0C8C-42F3-A8CF-7451B16E4C59}" destId="{13C74138-B7F7-4CF8-A67F-44260B603D15}" srcOrd="1" destOrd="0" presId="urn:microsoft.com/office/officeart/2008/layout/HorizontalMultiLevelHierarchy"/>
    <dgm:cxn modelId="{D6581A0D-3ABF-4E20-996C-4A0CFB3B6C64}" type="presParOf" srcId="{13C74138-B7F7-4CF8-A67F-44260B603D15}" destId="{1790C8BF-37CB-4710-804D-BD0AB0252E49}" srcOrd="0" destOrd="0" presId="urn:microsoft.com/office/officeart/2008/layout/HorizontalMultiLevelHierarchy"/>
    <dgm:cxn modelId="{D875EFF7-99A9-4FA0-8A12-D3D54F3274AB}" type="presParOf" srcId="{13C74138-B7F7-4CF8-A67F-44260B603D15}" destId="{C87A451D-3AFD-45B4-9F2B-B43CCB9457D2}" srcOrd="1" destOrd="0" presId="urn:microsoft.com/office/officeart/2008/layout/HorizontalMultiLevelHierarchy"/>
    <dgm:cxn modelId="{FD58748F-49B4-4CCA-B04C-948BEE6B49CB}" type="presParOf" srcId="{A94BD7D6-0C8C-42F3-A8CF-7451B16E4C59}" destId="{E564FA95-D87E-438F-911E-14C9D18CA49F}" srcOrd="2" destOrd="0" presId="urn:microsoft.com/office/officeart/2008/layout/HorizontalMultiLevelHierarchy"/>
    <dgm:cxn modelId="{8871771C-C40C-4A7E-A4B6-5416A9A44EF1}" type="presParOf" srcId="{E564FA95-D87E-438F-911E-14C9D18CA49F}" destId="{1EB07E66-CA5F-4CC0-B646-F264C53222BA}" srcOrd="0" destOrd="0" presId="urn:microsoft.com/office/officeart/2008/layout/HorizontalMultiLevelHierarchy"/>
    <dgm:cxn modelId="{3877CF1A-6F2D-407E-A26A-14B2FE030C0C}" type="presParOf" srcId="{A94BD7D6-0C8C-42F3-A8CF-7451B16E4C59}" destId="{DC41D239-D9E8-4F63-B21A-1C5BDA94F937}" srcOrd="3" destOrd="0" presId="urn:microsoft.com/office/officeart/2008/layout/HorizontalMultiLevelHierarchy"/>
    <dgm:cxn modelId="{CCA02442-EA83-48C6-B49A-F8344A3380C0}" type="presParOf" srcId="{DC41D239-D9E8-4F63-B21A-1C5BDA94F937}" destId="{2AAC7054-116D-4DFF-817C-4BDE84FF6EE4}" srcOrd="0" destOrd="0" presId="urn:microsoft.com/office/officeart/2008/layout/HorizontalMultiLevelHierarchy"/>
    <dgm:cxn modelId="{7C1A6389-628E-4ABC-8359-DE1BBF7B8462}" type="presParOf" srcId="{DC41D239-D9E8-4F63-B21A-1C5BDA94F937}" destId="{31D4D2BF-369D-4BB3-8255-3625D03EE55B}" srcOrd="1" destOrd="0" presId="urn:microsoft.com/office/officeart/2008/layout/HorizontalMultiLevelHierarchy"/>
    <dgm:cxn modelId="{7AE329BF-5263-4B01-BA46-7891A9DFF75D}" type="presParOf" srcId="{A94BD7D6-0C8C-42F3-A8CF-7451B16E4C59}" destId="{6C51638A-68C9-4B11-A21D-2BEAA04DBF38}" srcOrd="4" destOrd="0" presId="urn:microsoft.com/office/officeart/2008/layout/HorizontalMultiLevelHierarchy"/>
    <dgm:cxn modelId="{801EA3F3-329E-41B0-834E-404DE47C6E73}" type="presParOf" srcId="{6C51638A-68C9-4B11-A21D-2BEAA04DBF38}" destId="{F7FE7658-5296-4A23-A361-DC1CE478AE04}" srcOrd="0" destOrd="0" presId="urn:microsoft.com/office/officeart/2008/layout/HorizontalMultiLevelHierarchy"/>
    <dgm:cxn modelId="{9F0C27D1-0840-41FB-83CD-659F327DD2AA}" type="presParOf" srcId="{A94BD7D6-0C8C-42F3-A8CF-7451B16E4C59}" destId="{EF66A93E-AF19-4BD5-9740-529A9C8D7770}" srcOrd="5" destOrd="0" presId="urn:microsoft.com/office/officeart/2008/layout/HorizontalMultiLevelHierarchy"/>
    <dgm:cxn modelId="{6D017872-68DF-4910-9D6B-9CCF59278CD2}" type="presParOf" srcId="{EF66A93E-AF19-4BD5-9740-529A9C8D7770}" destId="{D244D992-15E6-4786-BC6A-A94EEE9F4908}" srcOrd="0" destOrd="0" presId="urn:microsoft.com/office/officeart/2008/layout/HorizontalMultiLevelHierarchy"/>
    <dgm:cxn modelId="{52D41F14-7859-4DF7-AC40-2F0BE2F61FFF}" type="presParOf" srcId="{EF66A93E-AF19-4BD5-9740-529A9C8D7770}" destId="{2E6F9481-5B1C-41D9-A18C-A47B4A2AE640}" srcOrd="1" destOrd="0" presId="urn:microsoft.com/office/officeart/2008/layout/HorizontalMultiLevelHierarchy"/>
    <dgm:cxn modelId="{5537E690-C089-451F-9239-533769D2CD94}" type="presParOf" srcId="{A94BD7D6-0C8C-42F3-A8CF-7451B16E4C59}" destId="{AFC5F22E-19A8-4712-9361-FBA04F1DA532}" srcOrd="6" destOrd="0" presId="urn:microsoft.com/office/officeart/2008/layout/HorizontalMultiLevelHierarchy"/>
    <dgm:cxn modelId="{C071E4E6-ED6C-407D-8130-BA349530504A}" type="presParOf" srcId="{AFC5F22E-19A8-4712-9361-FBA04F1DA532}" destId="{0CEE5E5A-F25B-410D-B13C-1DD80BC807FC}" srcOrd="0" destOrd="0" presId="urn:microsoft.com/office/officeart/2008/layout/HorizontalMultiLevelHierarchy"/>
    <dgm:cxn modelId="{B1D1CC8A-4BC8-42A4-A1FC-D8CE1A7C656C}" type="presParOf" srcId="{A94BD7D6-0C8C-42F3-A8CF-7451B16E4C59}" destId="{8CAA73D0-2336-4351-9056-886DBB4ADA51}" srcOrd="7" destOrd="0" presId="urn:microsoft.com/office/officeart/2008/layout/HorizontalMultiLevelHierarchy"/>
    <dgm:cxn modelId="{6A856D9B-F9A7-4BD9-8C4B-CE5221D69295}" type="presParOf" srcId="{8CAA73D0-2336-4351-9056-886DBB4ADA51}" destId="{F4A15CE3-E6BB-411B-9145-8ED9F45427E6}" srcOrd="0" destOrd="0" presId="urn:microsoft.com/office/officeart/2008/layout/HorizontalMultiLevelHierarchy"/>
    <dgm:cxn modelId="{697EB240-1E32-4B02-B0D0-946858F11666}" type="presParOf" srcId="{8CAA73D0-2336-4351-9056-886DBB4ADA51}" destId="{BC9DA226-841F-4A72-98EE-435BE3F1F86F}" srcOrd="1" destOrd="0" presId="urn:microsoft.com/office/officeart/2008/layout/HorizontalMultiLevelHierarchy"/>
    <dgm:cxn modelId="{5F1731CD-DCCE-4DED-AC56-7A263271D14F}" type="presParOf" srcId="{A94BD7D6-0C8C-42F3-A8CF-7451B16E4C59}" destId="{6D18C035-0027-4245-8E42-2EF73486D69E}" srcOrd="8" destOrd="0" presId="urn:microsoft.com/office/officeart/2008/layout/HorizontalMultiLevelHierarchy"/>
    <dgm:cxn modelId="{A71B412E-1D18-4042-9BE1-7FE9FB57E184}" type="presParOf" srcId="{6D18C035-0027-4245-8E42-2EF73486D69E}" destId="{64842850-84CF-43F8-A76F-833033733D2F}" srcOrd="0" destOrd="0" presId="urn:microsoft.com/office/officeart/2008/layout/HorizontalMultiLevelHierarchy"/>
    <dgm:cxn modelId="{5A8C8A7E-D3BF-485F-800B-1BD90532A7E5}" type="presParOf" srcId="{A94BD7D6-0C8C-42F3-A8CF-7451B16E4C59}" destId="{2E119C74-8602-497D-8E3B-8B5F95B7DD01}" srcOrd="9" destOrd="0" presId="urn:microsoft.com/office/officeart/2008/layout/HorizontalMultiLevelHierarchy"/>
    <dgm:cxn modelId="{27E2F449-2464-41FD-AE28-073069B1737F}" type="presParOf" srcId="{2E119C74-8602-497D-8E3B-8B5F95B7DD01}" destId="{5D84C337-5551-4CF4-827A-386B41C14E73}" srcOrd="0" destOrd="0" presId="urn:microsoft.com/office/officeart/2008/layout/HorizontalMultiLevelHierarchy"/>
    <dgm:cxn modelId="{BE0E890C-C09E-426D-8982-AA208B95AF06}" type="presParOf" srcId="{2E119C74-8602-497D-8E3B-8B5F95B7DD01}" destId="{FB76422B-2460-49BF-BF1E-153BC1E26041}"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8151CD-67DB-43B8-A102-62C2ECFCCE13}"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zh-CN" altLang="en-US"/>
        </a:p>
      </dgm:t>
    </dgm:pt>
    <dgm:pt modelId="{85FEBD8E-753F-45D1-8C28-D7CA4BB73902}">
      <dgm:prSet phldrT="[文本]"/>
      <dgm:spPr/>
      <dgm:t>
        <a:bodyPr/>
        <a:lstStyle/>
        <a:p>
          <a:r>
            <a:rPr lang="zh-CN" altLang="en-US" dirty="0" smtClean="0"/>
            <a:t>传统广告</a:t>
          </a:r>
          <a:endParaRPr lang="zh-CN" altLang="en-US" dirty="0"/>
        </a:p>
      </dgm:t>
    </dgm:pt>
    <dgm:pt modelId="{B900D1EE-18E2-4B1E-82C8-9CE05BB21C01}" type="parTrans" cxnId="{6385F2E5-652F-49DB-A3AC-1A924D24C946}">
      <dgm:prSet/>
      <dgm:spPr/>
      <dgm:t>
        <a:bodyPr/>
        <a:lstStyle/>
        <a:p>
          <a:endParaRPr lang="zh-CN" altLang="en-US"/>
        </a:p>
      </dgm:t>
    </dgm:pt>
    <dgm:pt modelId="{98E0EA62-2819-4D8D-BCC6-679FAFBCD58B}" type="sibTrans" cxnId="{6385F2E5-652F-49DB-A3AC-1A924D24C946}">
      <dgm:prSet/>
      <dgm:spPr/>
      <dgm:t>
        <a:bodyPr/>
        <a:lstStyle/>
        <a:p>
          <a:endParaRPr lang="zh-CN" altLang="en-US"/>
        </a:p>
      </dgm:t>
    </dgm:pt>
    <dgm:pt modelId="{113E373F-79B5-4581-A44A-516CB852FC0D}">
      <dgm:prSet phldrT="[文本]"/>
      <dgm:spPr/>
      <dgm:t>
        <a:bodyPr/>
        <a:lstStyle/>
        <a:p>
          <a:r>
            <a:rPr lang="zh-CN" altLang="en-US" dirty="0" smtClean="0"/>
            <a:t>电视</a:t>
          </a:r>
          <a:endParaRPr lang="zh-CN" altLang="en-US" dirty="0"/>
        </a:p>
      </dgm:t>
    </dgm:pt>
    <dgm:pt modelId="{3DF52CAC-B4D1-40DB-B006-CACAFBE64D0A}" type="parTrans" cxnId="{DB022176-61CE-404B-A85F-61B514D30B11}">
      <dgm:prSet/>
      <dgm:spPr/>
      <dgm:t>
        <a:bodyPr/>
        <a:lstStyle/>
        <a:p>
          <a:endParaRPr lang="zh-CN" altLang="en-US"/>
        </a:p>
      </dgm:t>
    </dgm:pt>
    <dgm:pt modelId="{FCBA4FCF-D702-4986-906D-02EA29E1C2CC}" type="sibTrans" cxnId="{DB022176-61CE-404B-A85F-61B514D30B11}">
      <dgm:prSet/>
      <dgm:spPr/>
      <dgm:t>
        <a:bodyPr/>
        <a:lstStyle/>
        <a:p>
          <a:endParaRPr lang="zh-CN" altLang="en-US"/>
        </a:p>
      </dgm:t>
    </dgm:pt>
    <dgm:pt modelId="{9F69EA2E-35A6-4972-80FC-0AEB52E9A72D}">
      <dgm:prSet phldrT="[文本]"/>
      <dgm:spPr/>
      <dgm:t>
        <a:bodyPr/>
        <a:lstStyle/>
        <a:p>
          <a:r>
            <a:rPr lang="zh-CN" altLang="en-US" dirty="0" smtClean="0"/>
            <a:t>移动电视</a:t>
          </a:r>
          <a:endParaRPr lang="zh-CN" altLang="en-US" dirty="0"/>
        </a:p>
      </dgm:t>
    </dgm:pt>
    <dgm:pt modelId="{29175A44-7526-4E73-864F-E2DE2D29A6F9}" type="parTrans" cxnId="{581DA3BE-6509-4F76-B7D4-53824E52A948}">
      <dgm:prSet/>
      <dgm:spPr/>
      <dgm:t>
        <a:bodyPr/>
        <a:lstStyle/>
        <a:p>
          <a:endParaRPr lang="zh-CN" altLang="en-US"/>
        </a:p>
      </dgm:t>
    </dgm:pt>
    <dgm:pt modelId="{67DC09F0-1048-4269-966A-099713E898B3}" type="sibTrans" cxnId="{581DA3BE-6509-4F76-B7D4-53824E52A948}">
      <dgm:prSet/>
      <dgm:spPr/>
      <dgm:t>
        <a:bodyPr/>
        <a:lstStyle/>
        <a:p>
          <a:endParaRPr lang="zh-CN" altLang="en-US"/>
        </a:p>
      </dgm:t>
    </dgm:pt>
    <dgm:pt modelId="{458116E8-8519-443E-A930-5203C2EA369E}">
      <dgm:prSet phldrT="[文本]"/>
      <dgm:spPr/>
      <dgm:t>
        <a:bodyPr/>
        <a:lstStyle/>
        <a:p>
          <a:r>
            <a:rPr lang="zh-CN" altLang="en-US" dirty="0" smtClean="0"/>
            <a:t>广播</a:t>
          </a:r>
          <a:endParaRPr lang="zh-CN" altLang="en-US" dirty="0"/>
        </a:p>
      </dgm:t>
    </dgm:pt>
    <dgm:pt modelId="{6FF5408F-DCC9-47F9-AEF3-3A9003DCCA3F}" type="parTrans" cxnId="{3B6192B7-B1A1-4EED-B548-F1959FDC2FAD}">
      <dgm:prSet/>
      <dgm:spPr/>
      <dgm:t>
        <a:bodyPr/>
        <a:lstStyle/>
        <a:p>
          <a:endParaRPr lang="zh-CN" altLang="en-US"/>
        </a:p>
      </dgm:t>
    </dgm:pt>
    <dgm:pt modelId="{6022D61B-0118-4F87-AC3C-D856E6C9C7B6}" type="sibTrans" cxnId="{3B6192B7-B1A1-4EED-B548-F1959FDC2FAD}">
      <dgm:prSet/>
      <dgm:spPr/>
      <dgm:t>
        <a:bodyPr/>
        <a:lstStyle/>
        <a:p>
          <a:endParaRPr lang="zh-CN" altLang="en-US"/>
        </a:p>
      </dgm:t>
    </dgm:pt>
    <dgm:pt modelId="{350E2392-18AE-42CC-AEF9-900CA517864D}">
      <dgm:prSet phldrT="[文本]"/>
      <dgm:spPr/>
      <dgm:t>
        <a:bodyPr/>
        <a:lstStyle/>
        <a:p>
          <a:r>
            <a:rPr lang="zh-CN" altLang="en-US" dirty="0" smtClean="0"/>
            <a:t>报刊杂志</a:t>
          </a:r>
          <a:endParaRPr lang="zh-CN" altLang="en-US" dirty="0"/>
        </a:p>
      </dgm:t>
    </dgm:pt>
    <dgm:pt modelId="{886D133F-7CC6-44D5-A7D5-214E9E8F08A4}" type="parTrans" cxnId="{B5259450-B4CE-4F5F-9B33-A86496018CFB}">
      <dgm:prSet/>
      <dgm:spPr/>
      <dgm:t>
        <a:bodyPr/>
        <a:lstStyle/>
        <a:p>
          <a:endParaRPr lang="zh-CN" altLang="en-US"/>
        </a:p>
      </dgm:t>
    </dgm:pt>
    <dgm:pt modelId="{5B5F519F-6459-4E20-9228-9D19396A3DCF}" type="sibTrans" cxnId="{B5259450-B4CE-4F5F-9B33-A86496018CFB}">
      <dgm:prSet/>
      <dgm:spPr/>
      <dgm:t>
        <a:bodyPr/>
        <a:lstStyle/>
        <a:p>
          <a:endParaRPr lang="zh-CN" altLang="en-US"/>
        </a:p>
      </dgm:t>
    </dgm:pt>
    <dgm:pt modelId="{ACF8065D-6CDF-47E7-B6F7-AA1539865A64}">
      <dgm:prSet/>
      <dgm:spPr/>
      <dgm:t>
        <a:bodyPr/>
        <a:lstStyle/>
        <a:p>
          <a:r>
            <a:rPr lang="zh-CN" altLang="en-US" dirty="0" smtClean="0"/>
            <a:t>公交</a:t>
          </a:r>
          <a:r>
            <a:rPr lang="en-US" altLang="zh-CN" dirty="0" smtClean="0"/>
            <a:t>/</a:t>
          </a:r>
          <a:r>
            <a:rPr lang="zh-CN" altLang="en-US" dirty="0" smtClean="0"/>
            <a:t>地铁等</a:t>
          </a:r>
          <a:endParaRPr lang="zh-CN" altLang="en-US" dirty="0"/>
        </a:p>
      </dgm:t>
    </dgm:pt>
    <dgm:pt modelId="{616A851C-A822-4A5B-9E94-6689654C6D15}" type="parTrans" cxnId="{9014013A-00F9-4CA4-B046-8A83DA18B6DF}">
      <dgm:prSet/>
      <dgm:spPr/>
      <dgm:t>
        <a:bodyPr/>
        <a:lstStyle/>
        <a:p>
          <a:endParaRPr lang="zh-CN" altLang="en-US"/>
        </a:p>
      </dgm:t>
    </dgm:pt>
    <dgm:pt modelId="{E12064D1-7B2F-4CB5-A227-42B50E796F92}" type="sibTrans" cxnId="{9014013A-00F9-4CA4-B046-8A83DA18B6DF}">
      <dgm:prSet/>
      <dgm:spPr/>
      <dgm:t>
        <a:bodyPr/>
        <a:lstStyle/>
        <a:p>
          <a:endParaRPr lang="zh-CN" altLang="en-US"/>
        </a:p>
      </dgm:t>
    </dgm:pt>
    <dgm:pt modelId="{BFC48310-3379-4815-AAB7-B1019DCD0C81}">
      <dgm:prSet/>
      <dgm:spPr/>
      <dgm:t>
        <a:bodyPr/>
        <a:lstStyle/>
        <a:p>
          <a:r>
            <a:rPr lang="zh-CN" altLang="en-US" dirty="0" smtClean="0"/>
            <a:t>灯箱广告</a:t>
          </a:r>
          <a:endParaRPr lang="zh-CN" altLang="en-US" dirty="0"/>
        </a:p>
      </dgm:t>
    </dgm:pt>
    <dgm:pt modelId="{3B44F179-D16E-4CB3-AE78-7E61C2D910B9}" type="parTrans" cxnId="{6C5559F8-1A78-4A94-A158-F98303B272D2}">
      <dgm:prSet/>
      <dgm:spPr/>
      <dgm:t>
        <a:bodyPr/>
        <a:lstStyle/>
        <a:p>
          <a:endParaRPr lang="zh-CN" altLang="en-US"/>
        </a:p>
      </dgm:t>
    </dgm:pt>
    <dgm:pt modelId="{4CB4C687-045E-4671-B9AD-65EF9332F08A}" type="sibTrans" cxnId="{6C5559F8-1A78-4A94-A158-F98303B272D2}">
      <dgm:prSet/>
      <dgm:spPr/>
      <dgm:t>
        <a:bodyPr/>
        <a:lstStyle/>
        <a:p>
          <a:endParaRPr lang="zh-CN" altLang="en-US"/>
        </a:p>
      </dgm:t>
    </dgm:pt>
    <dgm:pt modelId="{25BA5F86-11D6-41EA-8C0E-3AE956152EFE}" type="pres">
      <dgm:prSet presAssocID="{758151CD-67DB-43B8-A102-62C2ECFCCE13}" presName="cycle" presStyleCnt="0">
        <dgm:presLayoutVars>
          <dgm:chMax val="1"/>
          <dgm:dir/>
          <dgm:animLvl val="ctr"/>
          <dgm:resizeHandles val="exact"/>
        </dgm:presLayoutVars>
      </dgm:prSet>
      <dgm:spPr/>
      <dgm:t>
        <a:bodyPr/>
        <a:lstStyle/>
        <a:p>
          <a:endParaRPr lang="zh-CN" altLang="en-US"/>
        </a:p>
      </dgm:t>
    </dgm:pt>
    <dgm:pt modelId="{1091A59D-8142-4729-AFDC-BDAF53C567F0}" type="pres">
      <dgm:prSet presAssocID="{85FEBD8E-753F-45D1-8C28-D7CA4BB73902}" presName="centerShape" presStyleLbl="node0" presStyleIdx="0" presStyleCnt="1"/>
      <dgm:spPr/>
      <dgm:t>
        <a:bodyPr/>
        <a:lstStyle/>
        <a:p>
          <a:endParaRPr lang="zh-CN" altLang="en-US"/>
        </a:p>
      </dgm:t>
    </dgm:pt>
    <dgm:pt modelId="{964AF39A-79A4-4A32-97D2-49A08717101C}" type="pres">
      <dgm:prSet presAssocID="{3DF52CAC-B4D1-40DB-B006-CACAFBE64D0A}" presName="Name9" presStyleLbl="parChTrans1D2" presStyleIdx="0" presStyleCnt="6"/>
      <dgm:spPr/>
      <dgm:t>
        <a:bodyPr/>
        <a:lstStyle/>
        <a:p>
          <a:endParaRPr lang="zh-CN" altLang="en-US"/>
        </a:p>
      </dgm:t>
    </dgm:pt>
    <dgm:pt modelId="{9467DAC7-2512-464F-9F19-0A4009DDEDF0}" type="pres">
      <dgm:prSet presAssocID="{3DF52CAC-B4D1-40DB-B006-CACAFBE64D0A}" presName="connTx" presStyleLbl="parChTrans1D2" presStyleIdx="0" presStyleCnt="6"/>
      <dgm:spPr/>
      <dgm:t>
        <a:bodyPr/>
        <a:lstStyle/>
        <a:p>
          <a:endParaRPr lang="zh-CN" altLang="en-US"/>
        </a:p>
      </dgm:t>
    </dgm:pt>
    <dgm:pt modelId="{61E12B0D-9BBA-4E85-A2C6-3E583A3497DA}" type="pres">
      <dgm:prSet presAssocID="{113E373F-79B5-4581-A44A-516CB852FC0D}" presName="node" presStyleLbl="node1" presStyleIdx="0" presStyleCnt="6">
        <dgm:presLayoutVars>
          <dgm:bulletEnabled val="1"/>
        </dgm:presLayoutVars>
      </dgm:prSet>
      <dgm:spPr/>
      <dgm:t>
        <a:bodyPr/>
        <a:lstStyle/>
        <a:p>
          <a:endParaRPr lang="zh-CN" altLang="en-US"/>
        </a:p>
      </dgm:t>
    </dgm:pt>
    <dgm:pt modelId="{3D0916C4-5B1B-4967-94FD-8CC93A1C770F}" type="pres">
      <dgm:prSet presAssocID="{3B44F179-D16E-4CB3-AE78-7E61C2D910B9}" presName="Name9" presStyleLbl="parChTrans1D2" presStyleIdx="1" presStyleCnt="6"/>
      <dgm:spPr/>
      <dgm:t>
        <a:bodyPr/>
        <a:lstStyle/>
        <a:p>
          <a:endParaRPr lang="zh-CN" altLang="en-US"/>
        </a:p>
      </dgm:t>
    </dgm:pt>
    <dgm:pt modelId="{97F8DEBA-71AD-4344-A501-E06F91C1B4D2}" type="pres">
      <dgm:prSet presAssocID="{3B44F179-D16E-4CB3-AE78-7E61C2D910B9}" presName="connTx" presStyleLbl="parChTrans1D2" presStyleIdx="1" presStyleCnt="6"/>
      <dgm:spPr/>
      <dgm:t>
        <a:bodyPr/>
        <a:lstStyle/>
        <a:p>
          <a:endParaRPr lang="zh-CN" altLang="en-US"/>
        </a:p>
      </dgm:t>
    </dgm:pt>
    <dgm:pt modelId="{552119B6-17A7-4CDF-B411-87479206FC7B}" type="pres">
      <dgm:prSet presAssocID="{BFC48310-3379-4815-AAB7-B1019DCD0C81}" presName="node" presStyleLbl="node1" presStyleIdx="1" presStyleCnt="6">
        <dgm:presLayoutVars>
          <dgm:bulletEnabled val="1"/>
        </dgm:presLayoutVars>
      </dgm:prSet>
      <dgm:spPr/>
      <dgm:t>
        <a:bodyPr/>
        <a:lstStyle/>
        <a:p>
          <a:endParaRPr lang="zh-CN" altLang="en-US"/>
        </a:p>
      </dgm:t>
    </dgm:pt>
    <dgm:pt modelId="{1EA11D8F-A247-4117-8CE9-824DCB523F45}" type="pres">
      <dgm:prSet presAssocID="{29175A44-7526-4E73-864F-E2DE2D29A6F9}" presName="Name9" presStyleLbl="parChTrans1D2" presStyleIdx="2" presStyleCnt="6"/>
      <dgm:spPr/>
      <dgm:t>
        <a:bodyPr/>
        <a:lstStyle/>
        <a:p>
          <a:endParaRPr lang="zh-CN" altLang="en-US"/>
        </a:p>
      </dgm:t>
    </dgm:pt>
    <dgm:pt modelId="{903A4F2B-694C-4C16-B01C-DC39526D20CB}" type="pres">
      <dgm:prSet presAssocID="{29175A44-7526-4E73-864F-E2DE2D29A6F9}" presName="connTx" presStyleLbl="parChTrans1D2" presStyleIdx="2" presStyleCnt="6"/>
      <dgm:spPr/>
      <dgm:t>
        <a:bodyPr/>
        <a:lstStyle/>
        <a:p>
          <a:endParaRPr lang="zh-CN" altLang="en-US"/>
        </a:p>
      </dgm:t>
    </dgm:pt>
    <dgm:pt modelId="{EC9A0F13-9DC5-423E-8CDD-752DBE2C7D15}" type="pres">
      <dgm:prSet presAssocID="{9F69EA2E-35A6-4972-80FC-0AEB52E9A72D}" presName="node" presStyleLbl="node1" presStyleIdx="2" presStyleCnt="6">
        <dgm:presLayoutVars>
          <dgm:bulletEnabled val="1"/>
        </dgm:presLayoutVars>
      </dgm:prSet>
      <dgm:spPr/>
      <dgm:t>
        <a:bodyPr/>
        <a:lstStyle/>
        <a:p>
          <a:endParaRPr lang="zh-CN" altLang="en-US"/>
        </a:p>
      </dgm:t>
    </dgm:pt>
    <dgm:pt modelId="{1B5DCC72-B60D-4D38-9D07-B9B06A4345CC}" type="pres">
      <dgm:prSet presAssocID="{616A851C-A822-4A5B-9E94-6689654C6D15}" presName="Name9" presStyleLbl="parChTrans1D2" presStyleIdx="3" presStyleCnt="6"/>
      <dgm:spPr/>
      <dgm:t>
        <a:bodyPr/>
        <a:lstStyle/>
        <a:p>
          <a:endParaRPr lang="zh-CN" altLang="en-US"/>
        </a:p>
      </dgm:t>
    </dgm:pt>
    <dgm:pt modelId="{79D3F7C2-6C75-4E90-8D74-33A1101DD96C}" type="pres">
      <dgm:prSet presAssocID="{616A851C-A822-4A5B-9E94-6689654C6D15}" presName="connTx" presStyleLbl="parChTrans1D2" presStyleIdx="3" presStyleCnt="6"/>
      <dgm:spPr/>
      <dgm:t>
        <a:bodyPr/>
        <a:lstStyle/>
        <a:p>
          <a:endParaRPr lang="zh-CN" altLang="en-US"/>
        </a:p>
      </dgm:t>
    </dgm:pt>
    <dgm:pt modelId="{25918357-5C8E-4728-B927-57304E180166}" type="pres">
      <dgm:prSet presAssocID="{ACF8065D-6CDF-47E7-B6F7-AA1539865A64}" presName="node" presStyleLbl="node1" presStyleIdx="3" presStyleCnt="6">
        <dgm:presLayoutVars>
          <dgm:bulletEnabled val="1"/>
        </dgm:presLayoutVars>
      </dgm:prSet>
      <dgm:spPr/>
      <dgm:t>
        <a:bodyPr/>
        <a:lstStyle/>
        <a:p>
          <a:endParaRPr lang="zh-CN" altLang="en-US"/>
        </a:p>
      </dgm:t>
    </dgm:pt>
    <dgm:pt modelId="{EAAB5C64-1573-445D-B3D5-6ACFF9925DA0}" type="pres">
      <dgm:prSet presAssocID="{6FF5408F-DCC9-47F9-AEF3-3A9003DCCA3F}" presName="Name9" presStyleLbl="parChTrans1D2" presStyleIdx="4" presStyleCnt="6"/>
      <dgm:spPr/>
      <dgm:t>
        <a:bodyPr/>
        <a:lstStyle/>
        <a:p>
          <a:endParaRPr lang="zh-CN" altLang="en-US"/>
        </a:p>
      </dgm:t>
    </dgm:pt>
    <dgm:pt modelId="{D4C63F43-DBBC-4388-8A8D-66302D114FAA}" type="pres">
      <dgm:prSet presAssocID="{6FF5408F-DCC9-47F9-AEF3-3A9003DCCA3F}" presName="connTx" presStyleLbl="parChTrans1D2" presStyleIdx="4" presStyleCnt="6"/>
      <dgm:spPr/>
      <dgm:t>
        <a:bodyPr/>
        <a:lstStyle/>
        <a:p>
          <a:endParaRPr lang="zh-CN" altLang="en-US"/>
        </a:p>
      </dgm:t>
    </dgm:pt>
    <dgm:pt modelId="{78B5D738-78BF-49B7-9A16-D319E569F2C9}" type="pres">
      <dgm:prSet presAssocID="{458116E8-8519-443E-A930-5203C2EA369E}" presName="node" presStyleLbl="node1" presStyleIdx="4" presStyleCnt="6">
        <dgm:presLayoutVars>
          <dgm:bulletEnabled val="1"/>
        </dgm:presLayoutVars>
      </dgm:prSet>
      <dgm:spPr/>
      <dgm:t>
        <a:bodyPr/>
        <a:lstStyle/>
        <a:p>
          <a:endParaRPr lang="zh-CN" altLang="en-US"/>
        </a:p>
      </dgm:t>
    </dgm:pt>
    <dgm:pt modelId="{826C13A5-9B9C-4DD5-9AA5-D53DD09AEFEC}" type="pres">
      <dgm:prSet presAssocID="{886D133F-7CC6-44D5-A7D5-214E9E8F08A4}" presName="Name9" presStyleLbl="parChTrans1D2" presStyleIdx="5" presStyleCnt="6"/>
      <dgm:spPr/>
      <dgm:t>
        <a:bodyPr/>
        <a:lstStyle/>
        <a:p>
          <a:endParaRPr lang="zh-CN" altLang="en-US"/>
        </a:p>
      </dgm:t>
    </dgm:pt>
    <dgm:pt modelId="{A16417A3-2470-4C1D-97B8-0A88658310DB}" type="pres">
      <dgm:prSet presAssocID="{886D133F-7CC6-44D5-A7D5-214E9E8F08A4}" presName="connTx" presStyleLbl="parChTrans1D2" presStyleIdx="5" presStyleCnt="6"/>
      <dgm:spPr/>
      <dgm:t>
        <a:bodyPr/>
        <a:lstStyle/>
        <a:p>
          <a:endParaRPr lang="zh-CN" altLang="en-US"/>
        </a:p>
      </dgm:t>
    </dgm:pt>
    <dgm:pt modelId="{442CB1F1-30D1-4B42-9FA1-FBD70DE0C9F9}" type="pres">
      <dgm:prSet presAssocID="{350E2392-18AE-42CC-AEF9-900CA517864D}" presName="node" presStyleLbl="node1" presStyleIdx="5" presStyleCnt="6">
        <dgm:presLayoutVars>
          <dgm:bulletEnabled val="1"/>
        </dgm:presLayoutVars>
      </dgm:prSet>
      <dgm:spPr/>
      <dgm:t>
        <a:bodyPr/>
        <a:lstStyle/>
        <a:p>
          <a:endParaRPr lang="zh-CN" altLang="en-US"/>
        </a:p>
      </dgm:t>
    </dgm:pt>
  </dgm:ptLst>
  <dgm:cxnLst>
    <dgm:cxn modelId="{96138BFB-F832-4F51-BBEF-D3B56C8AC96A}" type="presOf" srcId="{886D133F-7CC6-44D5-A7D5-214E9E8F08A4}" destId="{826C13A5-9B9C-4DD5-9AA5-D53DD09AEFEC}" srcOrd="0" destOrd="0" presId="urn:microsoft.com/office/officeart/2005/8/layout/radial1"/>
    <dgm:cxn modelId="{7893A6F2-7F3A-4DA8-AEA1-AAA85FE57BC3}" type="presOf" srcId="{458116E8-8519-443E-A930-5203C2EA369E}" destId="{78B5D738-78BF-49B7-9A16-D319E569F2C9}" srcOrd="0" destOrd="0" presId="urn:microsoft.com/office/officeart/2005/8/layout/radial1"/>
    <dgm:cxn modelId="{B5259450-B4CE-4F5F-9B33-A86496018CFB}" srcId="{85FEBD8E-753F-45D1-8C28-D7CA4BB73902}" destId="{350E2392-18AE-42CC-AEF9-900CA517864D}" srcOrd="5" destOrd="0" parTransId="{886D133F-7CC6-44D5-A7D5-214E9E8F08A4}" sibTransId="{5B5F519F-6459-4E20-9228-9D19396A3DCF}"/>
    <dgm:cxn modelId="{6C5559F8-1A78-4A94-A158-F98303B272D2}" srcId="{85FEBD8E-753F-45D1-8C28-D7CA4BB73902}" destId="{BFC48310-3379-4815-AAB7-B1019DCD0C81}" srcOrd="1" destOrd="0" parTransId="{3B44F179-D16E-4CB3-AE78-7E61C2D910B9}" sibTransId="{4CB4C687-045E-4671-B9AD-65EF9332F08A}"/>
    <dgm:cxn modelId="{BCDFFA3B-7A1A-498A-B30B-BF87C053274D}" type="presOf" srcId="{29175A44-7526-4E73-864F-E2DE2D29A6F9}" destId="{903A4F2B-694C-4C16-B01C-DC39526D20CB}" srcOrd="1" destOrd="0" presId="urn:microsoft.com/office/officeart/2005/8/layout/radial1"/>
    <dgm:cxn modelId="{6385F2E5-652F-49DB-A3AC-1A924D24C946}" srcId="{758151CD-67DB-43B8-A102-62C2ECFCCE13}" destId="{85FEBD8E-753F-45D1-8C28-D7CA4BB73902}" srcOrd="0" destOrd="0" parTransId="{B900D1EE-18E2-4B1E-82C8-9CE05BB21C01}" sibTransId="{98E0EA62-2819-4D8D-BCC6-679FAFBCD58B}"/>
    <dgm:cxn modelId="{8FB8F679-6D72-4ED8-BBC6-390F8DB543B9}" type="presOf" srcId="{616A851C-A822-4A5B-9E94-6689654C6D15}" destId="{79D3F7C2-6C75-4E90-8D74-33A1101DD96C}" srcOrd="1" destOrd="0" presId="urn:microsoft.com/office/officeart/2005/8/layout/radial1"/>
    <dgm:cxn modelId="{3B6192B7-B1A1-4EED-B548-F1959FDC2FAD}" srcId="{85FEBD8E-753F-45D1-8C28-D7CA4BB73902}" destId="{458116E8-8519-443E-A930-5203C2EA369E}" srcOrd="4" destOrd="0" parTransId="{6FF5408F-DCC9-47F9-AEF3-3A9003DCCA3F}" sibTransId="{6022D61B-0118-4F87-AC3C-D856E6C9C7B6}"/>
    <dgm:cxn modelId="{E86F132B-A54C-4E82-A622-4B08E6EE8216}" type="presOf" srcId="{6FF5408F-DCC9-47F9-AEF3-3A9003DCCA3F}" destId="{EAAB5C64-1573-445D-B3D5-6ACFF9925DA0}" srcOrd="0" destOrd="0" presId="urn:microsoft.com/office/officeart/2005/8/layout/radial1"/>
    <dgm:cxn modelId="{60A33FCD-09D7-49FD-A1A3-750DC759104E}" type="presOf" srcId="{9F69EA2E-35A6-4972-80FC-0AEB52E9A72D}" destId="{EC9A0F13-9DC5-423E-8CDD-752DBE2C7D15}" srcOrd="0" destOrd="0" presId="urn:microsoft.com/office/officeart/2005/8/layout/radial1"/>
    <dgm:cxn modelId="{8883E784-E943-4FE7-994B-CB6F236101DD}" type="presOf" srcId="{3DF52CAC-B4D1-40DB-B006-CACAFBE64D0A}" destId="{964AF39A-79A4-4A32-97D2-49A08717101C}" srcOrd="0" destOrd="0" presId="urn:microsoft.com/office/officeart/2005/8/layout/radial1"/>
    <dgm:cxn modelId="{D083365A-5D6A-43DB-8846-7ABDB13A86F0}" type="presOf" srcId="{886D133F-7CC6-44D5-A7D5-214E9E8F08A4}" destId="{A16417A3-2470-4C1D-97B8-0A88658310DB}" srcOrd="1" destOrd="0" presId="urn:microsoft.com/office/officeart/2005/8/layout/radial1"/>
    <dgm:cxn modelId="{08EAA430-4CE8-4126-A075-343D4872E1DD}" type="presOf" srcId="{85FEBD8E-753F-45D1-8C28-D7CA4BB73902}" destId="{1091A59D-8142-4729-AFDC-BDAF53C567F0}" srcOrd="0" destOrd="0" presId="urn:microsoft.com/office/officeart/2005/8/layout/radial1"/>
    <dgm:cxn modelId="{581DA3BE-6509-4F76-B7D4-53824E52A948}" srcId="{85FEBD8E-753F-45D1-8C28-D7CA4BB73902}" destId="{9F69EA2E-35A6-4972-80FC-0AEB52E9A72D}" srcOrd="2" destOrd="0" parTransId="{29175A44-7526-4E73-864F-E2DE2D29A6F9}" sibTransId="{67DC09F0-1048-4269-966A-099713E898B3}"/>
    <dgm:cxn modelId="{DDFECCC0-E806-4A1F-931D-0D6473F9D118}" type="presOf" srcId="{3DF52CAC-B4D1-40DB-B006-CACAFBE64D0A}" destId="{9467DAC7-2512-464F-9F19-0A4009DDEDF0}" srcOrd="1" destOrd="0" presId="urn:microsoft.com/office/officeart/2005/8/layout/radial1"/>
    <dgm:cxn modelId="{C81970ED-9EFF-48AF-A7B0-219E5ADD7F2D}" type="presOf" srcId="{29175A44-7526-4E73-864F-E2DE2D29A6F9}" destId="{1EA11D8F-A247-4117-8CE9-824DCB523F45}" srcOrd="0" destOrd="0" presId="urn:microsoft.com/office/officeart/2005/8/layout/radial1"/>
    <dgm:cxn modelId="{87914E8D-8D3E-4774-8917-E1A528CF848D}" type="presOf" srcId="{3B44F179-D16E-4CB3-AE78-7E61C2D910B9}" destId="{97F8DEBA-71AD-4344-A501-E06F91C1B4D2}" srcOrd="1" destOrd="0" presId="urn:microsoft.com/office/officeart/2005/8/layout/radial1"/>
    <dgm:cxn modelId="{DB022176-61CE-404B-A85F-61B514D30B11}" srcId="{85FEBD8E-753F-45D1-8C28-D7CA4BB73902}" destId="{113E373F-79B5-4581-A44A-516CB852FC0D}" srcOrd="0" destOrd="0" parTransId="{3DF52CAC-B4D1-40DB-B006-CACAFBE64D0A}" sibTransId="{FCBA4FCF-D702-4986-906D-02EA29E1C2CC}"/>
    <dgm:cxn modelId="{38FFEE02-D56E-4217-8282-3B629CEAFA6E}" type="presOf" srcId="{758151CD-67DB-43B8-A102-62C2ECFCCE13}" destId="{25BA5F86-11D6-41EA-8C0E-3AE956152EFE}" srcOrd="0" destOrd="0" presId="urn:microsoft.com/office/officeart/2005/8/layout/radial1"/>
    <dgm:cxn modelId="{2DED6464-DCCF-4474-8715-601644C824DA}" type="presOf" srcId="{113E373F-79B5-4581-A44A-516CB852FC0D}" destId="{61E12B0D-9BBA-4E85-A2C6-3E583A3497DA}" srcOrd="0" destOrd="0" presId="urn:microsoft.com/office/officeart/2005/8/layout/radial1"/>
    <dgm:cxn modelId="{6567ABED-6C89-4446-BB71-F94D8A604E27}" type="presOf" srcId="{616A851C-A822-4A5B-9E94-6689654C6D15}" destId="{1B5DCC72-B60D-4D38-9D07-B9B06A4345CC}" srcOrd="0" destOrd="0" presId="urn:microsoft.com/office/officeart/2005/8/layout/radial1"/>
    <dgm:cxn modelId="{9449B59B-B931-4D85-B530-DD12A33185A7}" type="presOf" srcId="{BFC48310-3379-4815-AAB7-B1019DCD0C81}" destId="{552119B6-17A7-4CDF-B411-87479206FC7B}" srcOrd="0" destOrd="0" presId="urn:microsoft.com/office/officeart/2005/8/layout/radial1"/>
    <dgm:cxn modelId="{87758D0F-5DD2-4481-887C-A54D68EF04AB}" type="presOf" srcId="{350E2392-18AE-42CC-AEF9-900CA517864D}" destId="{442CB1F1-30D1-4B42-9FA1-FBD70DE0C9F9}" srcOrd="0" destOrd="0" presId="urn:microsoft.com/office/officeart/2005/8/layout/radial1"/>
    <dgm:cxn modelId="{9014013A-00F9-4CA4-B046-8A83DA18B6DF}" srcId="{85FEBD8E-753F-45D1-8C28-D7CA4BB73902}" destId="{ACF8065D-6CDF-47E7-B6F7-AA1539865A64}" srcOrd="3" destOrd="0" parTransId="{616A851C-A822-4A5B-9E94-6689654C6D15}" sibTransId="{E12064D1-7B2F-4CB5-A227-42B50E796F92}"/>
    <dgm:cxn modelId="{EC7012F8-8C32-49B3-A4C5-78313B0B59D3}" type="presOf" srcId="{6FF5408F-DCC9-47F9-AEF3-3A9003DCCA3F}" destId="{D4C63F43-DBBC-4388-8A8D-66302D114FAA}" srcOrd="1" destOrd="0" presId="urn:microsoft.com/office/officeart/2005/8/layout/radial1"/>
    <dgm:cxn modelId="{26922AEB-DBC1-48AB-ADF6-BD19AC024B56}" type="presOf" srcId="{ACF8065D-6CDF-47E7-B6F7-AA1539865A64}" destId="{25918357-5C8E-4728-B927-57304E180166}" srcOrd="0" destOrd="0" presId="urn:microsoft.com/office/officeart/2005/8/layout/radial1"/>
    <dgm:cxn modelId="{C139131B-0DB2-41D3-A643-6FAD0F101DC2}" type="presOf" srcId="{3B44F179-D16E-4CB3-AE78-7E61C2D910B9}" destId="{3D0916C4-5B1B-4967-94FD-8CC93A1C770F}" srcOrd="0" destOrd="0" presId="urn:microsoft.com/office/officeart/2005/8/layout/radial1"/>
    <dgm:cxn modelId="{37AD5CA7-2A0E-476C-A6DF-487BE677C608}" type="presParOf" srcId="{25BA5F86-11D6-41EA-8C0E-3AE956152EFE}" destId="{1091A59D-8142-4729-AFDC-BDAF53C567F0}" srcOrd="0" destOrd="0" presId="urn:microsoft.com/office/officeart/2005/8/layout/radial1"/>
    <dgm:cxn modelId="{753DC48D-7F40-428C-886A-336D5426E666}" type="presParOf" srcId="{25BA5F86-11D6-41EA-8C0E-3AE956152EFE}" destId="{964AF39A-79A4-4A32-97D2-49A08717101C}" srcOrd="1" destOrd="0" presId="urn:microsoft.com/office/officeart/2005/8/layout/radial1"/>
    <dgm:cxn modelId="{ECD6E90F-24CB-4C88-93BA-EB45AF3AEC76}" type="presParOf" srcId="{964AF39A-79A4-4A32-97D2-49A08717101C}" destId="{9467DAC7-2512-464F-9F19-0A4009DDEDF0}" srcOrd="0" destOrd="0" presId="urn:microsoft.com/office/officeart/2005/8/layout/radial1"/>
    <dgm:cxn modelId="{E0BCBD37-0593-4A8C-A740-2366B2B0F43D}" type="presParOf" srcId="{25BA5F86-11D6-41EA-8C0E-3AE956152EFE}" destId="{61E12B0D-9BBA-4E85-A2C6-3E583A3497DA}" srcOrd="2" destOrd="0" presId="urn:microsoft.com/office/officeart/2005/8/layout/radial1"/>
    <dgm:cxn modelId="{FD942380-A08A-4B2D-A90A-E600C329194D}" type="presParOf" srcId="{25BA5F86-11D6-41EA-8C0E-3AE956152EFE}" destId="{3D0916C4-5B1B-4967-94FD-8CC93A1C770F}" srcOrd="3" destOrd="0" presId="urn:microsoft.com/office/officeart/2005/8/layout/radial1"/>
    <dgm:cxn modelId="{4E83BFAC-8A49-4DDD-B055-FB3AD85B533C}" type="presParOf" srcId="{3D0916C4-5B1B-4967-94FD-8CC93A1C770F}" destId="{97F8DEBA-71AD-4344-A501-E06F91C1B4D2}" srcOrd="0" destOrd="0" presId="urn:microsoft.com/office/officeart/2005/8/layout/radial1"/>
    <dgm:cxn modelId="{4DC30CB0-9A57-45A2-8724-37FD35E6DC4D}" type="presParOf" srcId="{25BA5F86-11D6-41EA-8C0E-3AE956152EFE}" destId="{552119B6-17A7-4CDF-B411-87479206FC7B}" srcOrd="4" destOrd="0" presId="urn:microsoft.com/office/officeart/2005/8/layout/radial1"/>
    <dgm:cxn modelId="{FCCA859E-417F-4591-978B-8C5726D3942C}" type="presParOf" srcId="{25BA5F86-11D6-41EA-8C0E-3AE956152EFE}" destId="{1EA11D8F-A247-4117-8CE9-824DCB523F45}" srcOrd="5" destOrd="0" presId="urn:microsoft.com/office/officeart/2005/8/layout/radial1"/>
    <dgm:cxn modelId="{6D4AE020-8C01-4736-A98D-0BD6402408B3}" type="presParOf" srcId="{1EA11D8F-A247-4117-8CE9-824DCB523F45}" destId="{903A4F2B-694C-4C16-B01C-DC39526D20CB}" srcOrd="0" destOrd="0" presId="urn:microsoft.com/office/officeart/2005/8/layout/radial1"/>
    <dgm:cxn modelId="{5C4BC466-B61F-43C4-B014-1F59E880309E}" type="presParOf" srcId="{25BA5F86-11D6-41EA-8C0E-3AE956152EFE}" destId="{EC9A0F13-9DC5-423E-8CDD-752DBE2C7D15}" srcOrd="6" destOrd="0" presId="urn:microsoft.com/office/officeart/2005/8/layout/radial1"/>
    <dgm:cxn modelId="{0A3DDDB7-613C-4E99-97D1-34F8B34F21D6}" type="presParOf" srcId="{25BA5F86-11D6-41EA-8C0E-3AE956152EFE}" destId="{1B5DCC72-B60D-4D38-9D07-B9B06A4345CC}" srcOrd="7" destOrd="0" presId="urn:microsoft.com/office/officeart/2005/8/layout/radial1"/>
    <dgm:cxn modelId="{67D8A24E-2143-497A-AE09-2FEA0B213DE6}" type="presParOf" srcId="{1B5DCC72-B60D-4D38-9D07-B9B06A4345CC}" destId="{79D3F7C2-6C75-4E90-8D74-33A1101DD96C}" srcOrd="0" destOrd="0" presId="urn:microsoft.com/office/officeart/2005/8/layout/radial1"/>
    <dgm:cxn modelId="{2687FA9F-C0B3-474F-8404-A11133AB5992}" type="presParOf" srcId="{25BA5F86-11D6-41EA-8C0E-3AE956152EFE}" destId="{25918357-5C8E-4728-B927-57304E180166}" srcOrd="8" destOrd="0" presId="urn:microsoft.com/office/officeart/2005/8/layout/radial1"/>
    <dgm:cxn modelId="{DB02AC2C-93BC-4834-8C5B-CB648349CFDD}" type="presParOf" srcId="{25BA5F86-11D6-41EA-8C0E-3AE956152EFE}" destId="{EAAB5C64-1573-445D-B3D5-6ACFF9925DA0}" srcOrd="9" destOrd="0" presId="urn:microsoft.com/office/officeart/2005/8/layout/radial1"/>
    <dgm:cxn modelId="{BB17164E-06AE-4A4A-96AB-1C097832C826}" type="presParOf" srcId="{EAAB5C64-1573-445D-B3D5-6ACFF9925DA0}" destId="{D4C63F43-DBBC-4388-8A8D-66302D114FAA}" srcOrd="0" destOrd="0" presId="urn:microsoft.com/office/officeart/2005/8/layout/radial1"/>
    <dgm:cxn modelId="{790111FE-F916-4BDB-8ADF-73CBA62ED5EE}" type="presParOf" srcId="{25BA5F86-11D6-41EA-8C0E-3AE956152EFE}" destId="{78B5D738-78BF-49B7-9A16-D319E569F2C9}" srcOrd="10" destOrd="0" presId="urn:microsoft.com/office/officeart/2005/8/layout/radial1"/>
    <dgm:cxn modelId="{4EC913F0-95D3-420C-8B63-A5D49AA608D1}" type="presParOf" srcId="{25BA5F86-11D6-41EA-8C0E-3AE956152EFE}" destId="{826C13A5-9B9C-4DD5-9AA5-D53DD09AEFEC}" srcOrd="11" destOrd="0" presId="urn:microsoft.com/office/officeart/2005/8/layout/radial1"/>
    <dgm:cxn modelId="{4CF69483-BFA7-4A87-818D-54E44E6B55C5}" type="presParOf" srcId="{826C13A5-9B9C-4DD5-9AA5-D53DD09AEFEC}" destId="{A16417A3-2470-4C1D-97B8-0A88658310DB}" srcOrd="0" destOrd="0" presId="urn:microsoft.com/office/officeart/2005/8/layout/radial1"/>
    <dgm:cxn modelId="{D38A43B8-22CB-43CB-B73B-268DF897A405}" type="presParOf" srcId="{25BA5F86-11D6-41EA-8C0E-3AE956152EFE}" destId="{442CB1F1-30D1-4B42-9FA1-FBD70DE0C9F9}"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C2C8CF3-EB2D-4406-B892-2C0C7443D324}"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zh-CN" altLang="en-US"/>
        </a:p>
      </dgm:t>
    </dgm:pt>
    <dgm:pt modelId="{F30F4C23-0D63-451E-914B-7800FCB235FA}">
      <dgm:prSet phldrT="[文本]"/>
      <dgm:spPr/>
      <dgm:t>
        <a:bodyPr/>
        <a:lstStyle/>
        <a:p>
          <a:r>
            <a:rPr lang="zh-CN" altLang="en-US" dirty="0" smtClean="0"/>
            <a:t>有道理，急用</a:t>
          </a:r>
          <a:r>
            <a:rPr lang="en-US" altLang="zh-CN" dirty="0" smtClean="0"/>
            <a:t>/</a:t>
          </a:r>
          <a:r>
            <a:rPr lang="zh-CN" altLang="en-US" dirty="0" smtClean="0"/>
            <a:t>以后会用到</a:t>
          </a:r>
          <a:endParaRPr lang="zh-CN" altLang="en-US" dirty="0"/>
        </a:p>
      </dgm:t>
    </dgm:pt>
    <dgm:pt modelId="{A84C95B3-E552-432C-B37F-FE7479D805E9}" type="parTrans" cxnId="{529CB6DF-0A2A-4158-B367-75C3893A6C16}">
      <dgm:prSet/>
      <dgm:spPr/>
      <dgm:t>
        <a:bodyPr/>
        <a:lstStyle/>
        <a:p>
          <a:endParaRPr lang="zh-CN" altLang="en-US"/>
        </a:p>
      </dgm:t>
    </dgm:pt>
    <dgm:pt modelId="{E8B1192F-3484-4EDA-B98C-DFB08CF69C17}" type="sibTrans" cxnId="{529CB6DF-0A2A-4158-B367-75C3893A6C16}">
      <dgm:prSet/>
      <dgm:spPr/>
      <dgm:t>
        <a:bodyPr/>
        <a:lstStyle/>
        <a:p>
          <a:endParaRPr lang="zh-CN" altLang="en-US"/>
        </a:p>
      </dgm:t>
    </dgm:pt>
    <dgm:pt modelId="{679A9FDE-AA3E-4650-9308-B528FDB2D146}">
      <dgm:prSet phldrT="[文本]"/>
      <dgm:spPr/>
      <dgm:t>
        <a:bodyPr/>
        <a:lstStyle/>
        <a:p>
          <a:r>
            <a:rPr lang="zh-CN" altLang="en-US" dirty="0" smtClean="0"/>
            <a:t>预防</a:t>
          </a:r>
          <a:r>
            <a:rPr lang="en-US" altLang="zh-CN" dirty="0" smtClean="0"/>
            <a:t>/</a:t>
          </a:r>
          <a:r>
            <a:rPr lang="zh-CN" altLang="en-US" dirty="0" smtClean="0"/>
            <a:t>解决了问题</a:t>
          </a:r>
          <a:endParaRPr lang="zh-CN" altLang="en-US" dirty="0"/>
        </a:p>
      </dgm:t>
    </dgm:pt>
    <dgm:pt modelId="{870AC9EF-3F85-4AD0-B366-986B50504DDD}" type="parTrans" cxnId="{9D2B8A1B-8FD8-4FBF-8B85-652CA0279BDD}">
      <dgm:prSet/>
      <dgm:spPr/>
      <dgm:t>
        <a:bodyPr/>
        <a:lstStyle/>
        <a:p>
          <a:endParaRPr lang="zh-CN" altLang="en-US"/>
        </a:p>
      </dgm:t>
    </dgm:pt>
    <dgm:pt modelId="{F13A9B21-F7B3-4350-931A-FEECEF6FB6BD}" type="sibTrans" cxnId="{9D2B8A1B-8FD8-4FBF-8B85-652CA0279BDD}">
      <dgm:prSet/>
      <dgm:spPr/>
      <dgm:t>
        <a:bodyPr/>
        <a:lstStyle/>
        <a:p>
          <a:endParaRPr lang="zh-CN" altLang="en-US"/>
        </a:p>
      </dgm:t>
    </dgm:pt>
    <dgm:pt modelId="{EC5E6B22-FE98-43FF-902A-95A43E4D6136}">
      <dgm:prSet phldrT="[文本]"/>
      <dgm:spPr/>
      <dgm:t>
        <a:bodyPr/>
        <a:lstStyle/>
        <a:p>
          <a:r>
            <a:rPr lang="zh-CN" altLang="en-US" dirty="0" smtClean="0"/>
            <a:t>不错的网站，记下了</a:t>
          </a:r>
          <a:endParaRPr lang="zh-CN" altLang="en-US" dirty="0"/>
        </a:p>
      </dgm:t>
    </dgm:pt>
    <dgm:pt modelId="{4786D5DA-DE7A-4D9D-B60C-D0136D7FD92B}" type="parTrans" cxnId="{7C66BD55-7B95-4288-92D5-000996FDEDF0}">
      <dgm:prSet/>
      <dgm:spPr/>
      <dgm:t>
        <a:bodyPr/>
        <a:lstStyle/>
        <a:p>
          <a:endParaRPr lang="zh-CN" altLang="en-US"/>
        </a:p>
      </dgm:t>
    </dgm:pt>
    <dgm:pt modelId="{013C50E6-190D-4E90-9818-82733C467C25}" type="sibTrans" cxnId="{7C66BD55-7B95-4288-92D5-000996FDEDF0}">
      <dgm:prSet/>
      <dgm:spPr/>
      <dgm:t>
        <a:bodyPr/>
        <a:lstStyle/>
        <a:p>
          <a:endParaRPr lang="zh-CN" altLang="en-US"/>
        </a:p>
      </dgm:t>
    </dgm:pt>
    <dgm:pt modelId="{EAD7B952-7DBE-4EB3-9B2B-636B69F6B949}">
      <dgm:prSet phldrT="[文本]"/>
      <dgm:spPr/>
      <dgm:t>
        <a:bodyPr/>
        <a:lstStyle/>
        <a:p>
          <a:r>
            <a:rPr lang="zh-CN" altLang="en-US" dirty="0" smtClean="0"/>
            <a:t>下次需要时再次搜索到</a:t>
          </a:r>
          <a:r>
            <a:rPr lang="en-US" altLang="zh-CN" dirty="0" smtClean="0"/>
            <a:t>/</a:t>
          </a:r>
          <a:r>
            <a:rPr lang="zh-CN" altLang="en-US" dirty="0" smtClean="0"/>
            <a:t>直接使用</a:t>
          </a:r>
          <a:endParaRPr lang="zh-CN" altLang="en-US" dirty="0"/>
        </a:p>
      </dgm:t>
    </dgm:pt>
    <dgm:pt modelId="{17552D3D-2C30-4410-AB2C-7EA867E183CB}" type="parTrans" cxnId="{D10ADAD7-3542-4AB5-A71E-88F3C720D404}">
      <dgm:prSet/>
      <dgm:spPr/>
      <dgm:t>
        <a:bodyPr/>
        <a:lstStyle/>
        <a:p>
          <a:endParaRPr lang="zh-CN" altLang="en-US"/>
        </a:p>
      </dgm:t>
    </dgm:pt>
    <dgm:pt modelId="{BCDDE391-6CC6-483F-AAEA-B20BB1F909A3}" type="sibTrans" cxnId="{D10ADAD7-3542-4AB5-A71E-88F3C720D404}">
      <dgm:prSet/>
      <dgm:spPr/>
      <dgm:t>
        <a:bodyPr/>
        <a:lstStyle/>
        <a:p>
          <a:endParaRPr lang="zh-CN" altLang="en-US"/>
        </a:p>
      </dgm:t>
    </dgm:pt>
    <dgm:pt modelId="{7184993D-BAC8-4A1B-AF3A-D02CCA80496A}">
      <dgm:prSet phldrT="[文本]"/>
      <dgm:spPr/>
      <dgm:t>
        <a:bodyPr/>
        <a:lstStyle/>
        <a:p>
          <a:r>
            <a:rPr lang="zh-CN" altLang="en-US" dirty="0" smtClean="0"/>
            <a:t>又解决了自己的问题</a:t>
          </a:r>
          <a:endParaRPr lang="zh-CN" altLang="en-US" dirty="0"/>
        </a:p>
      </dgm:t>
    </dgm:pt>
    <dgm:pt modelId="{42E2B219-D3A4-486E-BF4B-9518BDDA18C3}" type="parTrans" cxnId="{B53DCC22-33AA-4942-8936-FA275D33C9D3}">
      <dgm:prSet/>
      <dgm:spPr/>
      <dgm:t>
        <a:bodyPr/>
        <a:lstStyle/>
        <a:p>
          <a:endParaRPr lang="zh-CN" altLang="en-US"/>
        </a:p>
      </dgm:t>
    </dgm:pt>
    <dgm:pt modelId="{4E34C797-C71F-4531-9B4C-2EB5D9E0BD3A}" type="sibTrans" cxnId="{B53DCC22-33AA-4942-8936-FA275D33C9D3}">
      <dgm:prSet/>
      <dgm:spPr/>
      <dgm:t>
        <a:bodyPr/>
        <a:lstStyle/>
        <a:p>
          <a:endParaRPr lang="zh-CN" altLang="en-US"/>
        </a:p>
      </dgm:t>
    </dgm:pt>
    <dgm:pt modelId="{0BB2779B-12B3-47BD-BC39-CB7E812E504A}">
      <dgm:prSet/>
      <dgm:spPr/>
      <dgm:t>
        <a:bodyPr/>
        <a:lstStyle/>
        <a:p>
          <a:r>
            <a:rPr lang="zh-CN" altLang="en-US" dirty="0" smtClean="0"/>
            <a:t>靠谱，注册</a:t>
          </a:r>
          <a:r>
            <a:rPr lang="en-US" altLang="zh-CN" dirty="0" smtClean="0"/>
            <a:t>/</a:t>
          </a:r>
          <a:r>
            <a:rPr lang="zh-CN" altLang="en-US" dirty="0" smtClean="0"/>
            <a:t>互动</a:t>
          </a:r>
          <a:endParaRPr lang="zh-CN" altLang="en-US" dirty="0"/>
        </a:p>
      </dgm:t>
    </dgm:pt>
    <dgm:pt modelId="{D1ACB155-9E06-421C-87E4-5E41D6428DC5}" type="parTrans" cxnId="{82CA138A-5E4C-4A67-A8AE-F342E9C6026F}">
      <dgm:prSet/>
      <dgm:spPr/>
      <dgm:t>
        <a:bodyPr/>
        <a:lstStyle/>
        <a:p>
          <a:endParaRPr lang="zh-CN" altLang="en-US"/>
        </a:p>
      </dgm:t>
    </dgm:pt>
    <dgm:pt modelId="{39793AA0-DEF8-4B66-A914-C8433FA6DB01}" type="sibTrans" cxnId="{82CA138A-5E4C-4A67-A8AE-F342E9C6026F}">
      <dgm:prSet/>
      <dgm:spPr/>
      <dgm:t>
        <a:bodyPr/>
        <a:lstStyle/>
        <a:p>
          <a:endParaRPr lang="zh-CN" altLang="en-US"/>
        </a:p>
      </dgm:t>
    </dgm:pt>
    <dgm:pt modelId="{441AB324-BA94-43A8-9EE9-A19C751113BB}" type="pres">
      <dgm:prSet presAssocID="{CC2C8CF3-EB2D-4406-B892-2C0C7443D324}" presName="diagram" presStyleCnt="0">
        <dgm:presLayoutVars>
          <dgm:dir/>
          <dgm:resizeHandles val="exact"/>
        </dgm:presLayoutVars>
      </dgm:prSet>
      <dgm:spPr/>
      <dgm:t>
        <a:bodyPr/>
        <a:lstStyle/>
        <a:p>
          <a:endParaRPr lang="zh-CN" altLang="en-US"/>
        </a:p>
      </dgm:t>
    </dgm:pt>
    <dgm:pt modelId="{9EEE7491-EFBD-4733-B47F-84F0539A5B2B}" type="pres">
      <dgm:prSet presAssocID="{F30F4C23-0D63-451E-914B-7800FCB235FA}" presName="node" presStyleLbl="node1" presStyleIdx="0" presStyleCnt="6">
        <dgm:presLayoutVars>
          <dgm:bulletEnabled val="1"/>
        </dgm:presLayoutVars>
      </dgm:prSet>
      <dgm:spPr/>
      <dgm:t>
        <a:bodyPr/>
        <a:lstStyle/>
        <a:p>
          <a:endParaRPr lang="zh-CN" altLang="en-US"/>
        </a:p>
      </dgm:t>
    </dgm:pt>
    <dgm:pt modelId="{35AA6C25-D499-4815-AFB8-F379C64512B6}" type="pres">
      <dgm:prSet presAssocID="{E8B1192F-3484-4EDA-B98C-DFB08CF69C17}" presName="sibTrans" presStyleLbl="sibTrans2D1" presStyleIdx="0" presStyleCnt="5"/>
      <dgm:spPr/>
      <dgm:t>
        <a:bodyPr/>
        <a:lstStyle/>
        <a:p>
          <a:endParaRPr lang="zh-CN" altLang="en-US"/>
        </a:p>
      </dgm:t>
    </dgm:pt>
    <dgm:pt modelId="{46B715C2-BCBF-43BB-9C85-2771BA2AD289}" type="pres">
      <dgm:prSet presAssocID="{E8B1192F-3484-4EDA-B98C-DFB08CF69C17}" presName="connectorText" presStyleLbl="sibTrans2D1" presStyleIdx="0" presStyleCnt="5"/>
      <dgm:spPr/>
      <dgm:t>
        <a:bodyPr/>
        <a:lstStyle/>
        <a:p>
          <a:endParaRPr lang="zh-CN" altLang="en-US"/>
        </a:p>
      </dgm:t>
    </dgm:pt>
    <dgm:pt modelId="{91AA1109-D4C5-49AF-848F-0B4408BDF8E5}" type="pres">
      <dgm:prSet presAssocID="{679A9FDE-AA3E-4650-9308-B528FDB2D146}" presName="node" presStyleLbl="node1" presStyleIdx="1" presStyleCnt="6">
        <dgm:presLayoutVars>
          <dgm:bulletEnabled val="1"/>
        </dgm:presLayoutVars>
      </dgm:prSet>
      <dgm:spPr/>
      <dgm:t>
        <a:bodyPr/>
        <a:lstStyle/>
        <a:p>
          <a:endParaRPr lang="zh-CN" altLang="en-US"/>
        </a:p>
      </dgm:t>
    </dgm:pt>
    <dgm:pt modelId="{B2CDCF8A-9568-48B5-97AC-710F6F41A002}" type="pres">
      <dgm:prSet presAssocID="{F13A9B21-F7B3-4350-931A-FEECEF6FB6BD}" presName="sibTrans" presStyleLbl="sibTrans2D1" presStyleIdx="1" presStyleCnt="5"/>
      <dgm:spPr/>
      <dgm:t>
        <a:bodyPr/>
        <a:lstStyle/>
        <a:p>
          <a:endParaRPr lang="zh-CN" altLang="en-US"/>
        </a:p>
      </dgm:t>
    </dgm:pt>
    <dgm:pt modelId="{611954FB-78D5-4F62-AE08-10CC32967F6D}" type="pres">
      <dgm:prSet presAssocID="{F13A9B21-F7B3-4350-931A-FEECEF6FB6BD}" presName="connectorText" presStyleLbl="sibTrans2D1" presStyleIdx="1" presStyleCnt="5"/>
      <dgm:spPr/>
      <dgm:t>
        <a:bodyPr/>
        <a:lstStyle/>
        <a:p>
          <a:endParaRPr lang="zh-CN" altLang="en-US"/>
        </a:p>
      </dgm:t>
    </dgm:pt>
    <dgm:pt modelId="{79DE0056-8798-4DFF-AFF6-50A161829B08}" type="pres">
      <dgm:prSet presAssocID="{EC5E6B22-FE98-43FF-902A-95A43E4D6136}" presName="node" presStyleLbl="node1" presStyleIdx="2" presStyleCnt="6">
        <dgm:presLayoutVars>
          <dgm:bulletEnabled val="1"/>
        </dgm:presLayoutVars>
      </dgm:prSet>
      <dgm:spPr/>
      <dgm:t>
        <a:bodyPr/>
        <a:lstStyle/>
        <a:p>
          <a:endParaRPr lang="zh-CN" altLang="en-US"/>
        </a:p>
      </dgm:t>
    </dgm:pt>
    <dgm:pt modelId="{49F1A27E-CF9C-4462-922A-BA04B8807B5A}" type="pres">
      <dgm:prSet presAssocID="{013C50E6-190D-4E90-9818-82733C467C25}" presName="sibTrans" presStyleLbl="sibTrans2D1" presStyleIdx="2" presStyleCnt="5"/>
      <dgm:spPr/>
      <dgm:t>
        <a:bodyPr/>
        <a:lstStyle/>
        <a:p>
          <a:endParaRPr lang="zh-CN" altLang="en-US"/>
        </a:p>
      </dgm:t>
    </dgm:pt>
    <dgm:pt modelId="{99D68054-E0E6-4D17-9ADA-E86FBF11DF66}" type="pres">
      <dgm:prSet presAssocID="{013C50E6-190D-4E90-9818-82733C467C25}" presName="connectorText" presStyleLbl="sibTrans2D1" presStyleIdx="2" presStyleCnt="5"/>
      <dgm:spPr/>
      <dgm:t>
        <a:bodyPr/>
        <a:lstStyle/>
        <a:p>
          <a:endParaRPr lang="zh-CN" altLang="en-US"/>
        </a:p>
      </dgm:t>
    </dgm:pt>
    <dgm:pt modelId="{5E504A97-F00E-470A-90BD-44CF102C48DC}" type="pres">
      <dgm:prSet presAssocID="{EAD7B952-7DBE-4EB3-9B2B-636B69F6B949}" presName="node" presStyleLbl="node1" presStyleIdx="3" presStyleCnt="6">
        <dgm:presLayoutVars>
          <dgm:bulletEnabled val="1"/>
        </dgm:presLayoutVars>
      </dgm:prSet>
      <dgm:spPr/>
      <dgm:t>
        <a:bodyPr/>
        <a:lstStyle/>
        <a:p>
          <a:endParaRPr lang="zh-CN" altLang="en-US"/>
        </a:p>
      </dgm:t>
    </dgm:pt>
    <dgm:pt modelId="{D350EA06-E400-4C00-8049-FB22F7BFC6A8}" type="pres">
      <dgm:prSet presAssocID="{BCDDE391-6CC6-483F-AAEA-B20BB1F909A3}" presName="sibTrans" presStyleLbl="sibTrans2D1" presStyleIdx="3" presStyleCnt="5"/>
      <dgm:spPr/>
      <dgm:t>
        <a:bodyPr/>
        <a:lstStyle/>
        <a:p>
          <a:endParaRPr lang="zh-CN" altLang="en-US"/>
        </a:p>
      </dgm:t>
    </dgm:pt>
    <dgm:pt modelId="{A54FA0B0-2717-4190-9326-0EAACDD781DC}" type="pres">
      <dgm:prSet presAssocID="{BCDDE391-6CC6-483F-AAEA-B20BB1F909A3}" presName="connectorText" presStyleLbl="sibTrans2D1" presStyleIdx="3" presStyleCnt="5"/>
      <dgm:spPr/>
      <dgm:t>
        <a:bodyPr/>
        <a:lstStyle/>
        <a:p>
          <a:endParaRPr lang="zh-CN" altLang="en-US"/>
        </a:p>
      </dgm:t>
    </dgm:pt>
    <dgm:pt modelId="{172BD3C0-6465-426F-8C7A-3B7C61219236}" type="pres">
      <dgm:prSet presAssocID="{7184993D-BAC8-4A1B-AF3A-D02CCA80496A}" presName="node" presStyleLbl="node1" presStyleIdx="4" presStyleCnt="6">
        <dgm:presLayoutVars>
          <dgm:bulletEnabled val="1"/>
        </dgm:presLayoutVars>
      </dgm:prSet>
      <dgm:spPr/>
      <dgm:t>
        <a:bodyPr/>
        <a:lstStyle/>
        <a:p>
          <a:endParaRPr lang="zh-CN" altLang="en-US"/>
        </a:p>
      </dgm:t>
    </dgm:pt>
    <dgm:pt modelId="{550B1655-C52F-403E-86E8-FE5E45B490B1}" type="pres">
      <dgm:prSet presAssocID="{4E34C797-C71F-4531-9B4C-2EB5D9E0BD3A}" presName="sibTrans" presStyleLbl="sibTrans2D1" presStyleIdx="4" presStyleCnt="5"/>
      <dgm:spPr/>
      <dgm:t>
        <a:bodyPr/>
        <a:lstStyle/>
        <a:p>
          <a:endParaRPr lang="zh-CN" altLang="en-US"/>
        </a:p>
      </dgm:t>
    </dgm:pt>
    <dgm:pt modelId="{2E20E040-508E-441B-BB71-583C6EF8FD9B}" type="pres">
      <dgm:prSet presAssocID="{4E34C797-C71F-4531-9B4C-2EB5D9E0BD3A}" presName="connectorText" presStyleLbl="sibTrans2D1" presStyleIdx="4" presStyleCnt="5"/>
      <dgm:spPr/>
      <dgm:t>
        <a:bodyPr/>
        <a:lstStyle/>
        <a:p>
          <a:endParaRPr lang="zh-CN" altLang="en-US"/>
        </a:p>
      </dgm:t>
    </dgm:pt>
    <dgm:pt modelId="{ADBD63B7-E4D3-40D9-BE39-9FA40B9A6A4A}" type="pres">
      <dgm:prSet presAssocID="{0BB2779B-12B3-47BD-BC39-CB7E812E504A}" presName="node" presStyleLbl="node1" presStyleIdx="5" presStyleCnt="6">
        <dgm:presLayoutVars>
          <dgm:bulletEnabled val="1"/>
        </dgm:presLayoutVars>
      </dgm:prSet>
      <dgm:spPr/>
      <dgm:t>
        <a:bodyPr/>
        <a:lstStyle/>
        <a:p>
          <a:endParaRPr lang="zh-CN" altLang="en-US"/>
        </a:p>
      </dgm:t>
    </dgm:pt>
  </dgm:ptLst>
  <dgm:cxnLst>
    <dgm:cxn modelId="{9D2B8A1B-8FD8-4FBF-8B85-652CA0279BDD}" srcId="{CC2C8CF3-EB2D-4406-B892-2C0C7443D324}" destId="{679A9FDE-AA3E-4650-9308-B528FDB2D146}" srcOrd="1" destOrd="0" parTransId="{870AC9EF-3F85-4AD0-B366-986B50504DDD}" sibTransId="{F13A9B21-F7B3-4350-931A-FEECEF6FB6BD}"/>
    <dgm:cxn modelId="{0DCB70CC-B835-4411-A9E8-92E0EA26BD62}" type="presOf" srcId="{E8B1192F-3484-4EDA-B98C-DFB08CF69C17}" destId="{46B715C2-BCBF-43BB-9C85-2771BA2AD289}" srcOrd="1" destOrd="0" presId="urn:microsoft.com/office/officeart/2005/8/layout/process5"/>
    <dgm:cxn modelId="{8226322D-73E8-44B0-BA17-2A51A7179316}" type="presOf" srcId="{EAD7B952-7DBE-4EB3-9B2B-636B69F6B949}" destId="{5E504A97-F00E-470A-90BD-44CF102C48DC}" srcOrd="0" destOrd="0" presId="urn:microsoft.com/office/officeart/2005/8/layout/process5"/>
    <dgm:cxn modelId="{87C2180C-0E00-426C-ACCA-AFB6FE4F2F7C}" type="presOf" srcId="{F13A9B21-F7B3-4350-931A-FEECEF6FB6BD}" destId="{B2CDCF8A-9568-48B5-97AC-710F6F41A002}" srcOrd="0" destOrd="0" presId="urn:microsoft.com/office/officeart/2005/8/layout/process5"/>
    <dgm:cxn modelId="{B62544CC-342E-4611-A899-D0A0A22E7F13}" type="presOf" srcId="{4E34C797-C71F-4531-9B4C-2EB5D9E0BD3A}" destId="{2E20E040-508E-441B-BB71-583C6EF8FD9B}" srcOrd="1" destOrd="0" presId="urn:microsoft.com/office/officeart/2005/8/layout/process5"/>
    <dgm:cxn modelId="{5BBA3E74-D5CB-49D6-B037-865C3AE98AFB}" type="presOf" srcId="{F13A9B21-F7B3-4350-931A-FEECEF6FB6BD}" destId="{611954FB-78D5-4F62-AE08-10CC32967F6D}" srcOrd="1" destOrd="0" presId="urn:microsoft.com/office/officeart/2005/8/layout/process5"/>
    <dgm:cxn modelId="{B53DCC22-33AA-4942-8936-FA275D33C9D3}" srcId="{CC2C8CF3-EB2D-4406-B892-2C0C7443D324}" destId="{7184993D-BAC8-4A1B-AF3A-D02CCA80496A}" srcOrd="4" destOrd="0" parTransId="{42E2B219-D3A4-486E-BF4B-9518BDDA18C3}" sibTransId="{4E34C797-C71F-4531-9B4C-2EB5D9E0BD3A}"/>
    <dgm:cxn modelId="{DC767A57-C1A2-4747-8116-5FEB7E068140}" type="presOf" srcId="{EC5E6B22-FE98-43FF-902A-95A43E4D6136}" destId="{79DE0056-8798-4DFF-AFF6-50A161829B08}" srcOrd="0" destOrd="0" presId="urn:microsoft.com/office/officeart/2005/8/layout/process5"/>
    <dgm:cxn modelId="{B55FD4DC-07D7-4DB9-A89F-79170E893F29}" type="presOf" srcId="{BCDDE391-6CC6-483F-AAEA-B20BB1F909A3}" destId="{A54FA0B0-2717-4190-9326-0EAACDD781DC}" srcOrd="1" destOrd="0" presId="urn:microsoft.com/office/officeart/2005/8/layout/process5"/>
    <dgm:cxn modelId="{B2186A0B-803E-46C2-B216-1046744FD364}" type="presOf" srcId="{0BB2779B-12B3-47BD-BC39-CB7E812E504A}" destId="{ADBD63B7-E4D3-40D9-BE39-9FA40B9A6A4A}" srcOrd="0" destOrd="0" presId="urn:microsoft.com/office/officeart/2005/8/layout/process5"/>
    <dgm:cxn modelId="{53266FEE-ED10-451A-99E0-E80D856F02D9}" type="presOf" srcId="{7184993D-BAC8-4A1B-AF3A-D02CCA80496A}" destId="{172BD3C0-6465-426F-8C7A-3B7C61219236}" srcOrd="0" destOrd="0" presId="urn:microsoft.com/office/officeart/2005/8/layout/process5"/>
    <dgm:cxn modelId="{E8E314C2-FD0A-4AEF-81D4-B3BF3DA82084}" type="presOf" srcId="{679A9FDE-AA3E-4650-9308-B528FDB2D146}" destId="{91AA1109-D4C5-49AF-848F-0B4408BDF8E5}" srcOrd="0" destOrd="0" presId="urn:microsoft.com/office/officeart/2005/8/layout/process5"/>
    <dgm:cxn modelId="{7C66BD55-7B95-4288-92D5-000996FDEDF0}" srcId="{CC2C8CF3-EB2D-4406-B892-2C0C7443D324}" destId="{EC5E6B22-FE98-43FF-902A-95A43E4D6136}" srcOrd="2" destOrd="0" parTransId="{4786D5DA-DE7A-4D9D-B60C-D0136D7FD92B}" sibTransId="{013C50E6-190D-4E90-9818-82733C467C25}"/>
    <dgm:cxn modelId="{52E3E592-D12A-4DD4-8A24-4279DCDB9502}" type="presOf" srcId="{F30F4C23-0D63-451E-914B-7800FCB235FA}" destId="{9EEE7491-EFBD-4733-B47F-84F0539A5B2B}" srcOrd="0" destOrd="0" presId="urn:microsoft.com/office/officeart/2005/8/layout/process5"/>
    <dgm:cxn modelId="{45E12F21-569B-4404-886E-49A38831CF96}" type="presOf" srcId="{CC2C8CF3-EB2D-4406-B892-2C0C7443D324}" destId="{441AB324-BA94-43A8-9EE9-A19C751113BB}" srcOrd="0" destOrd="0" presId="urn:microsoft.com/office/officeart/2005/8/layout/process5"/>
    <dgm:cxn modelId="{E2246F71-2E19-4EF9-BD8B-87633F6A8B47}" type="presOf" srcId="{013C50E6-190D-4E90-9818-82733C467C25}" destId="{49F1A27E-CF9C-4462-922A-BA04B8807B5A}" srcOrd="0" destOrd="0" presId="urn:microsoft.com/office/officeart/2005/8/layout/process5"/>
    <dgm:cxn modelId="{E3F19AA5-FEFB-412A-B128-1A1F25574B9E}" type="presOf" srcId="{E8B1192F-3484-4EDA-B98C-DFB08CF69C17}" destId="{35AA6C25-D499-4815-AFB8-F379C64512B6}" srcOrd="0" destOrd="0" presId="urn:microsoft.com/office/officeart/2005/8/layout/process5"/>
    <dgm:cxn modelId="{5875698C-99FB-40D0-AC18-736B1E373F3E}" type="presOf" srcId="{BCDDE391-6CC6-483F-AAEA-B20BB1F909A3}" destId="{D350EA06-E400-4C00-8049-FB22F7BFC6A8}" srcOrd="0" destOrd="0" presId="urn:microsoft.com/office/officeart/2005/8/layout/process5"/>
    <dgm:cxn modelId="{2AA7F23D-E746-4610-B458-1245A9D59452}" type="presOf" srcId="{4E34C797-C71F-4531-9B4C-2EB5D9E0BD3A}" destId="{550B1655-C52F-403E-86E8-FE5E45B490B1}" srcOrd="0" destOrd="0" presId="urn:microsoft.com/office/officeart/2005/8/layout/process5"/>
    <dgm:cxn modelId="{D10ADAD7-3542-4AB5-A71E-88F3C720D404}" srcId="{CC2C8CF3-EB2D-4406-B892-2C0C7443D324}" destId="{EAD7B952-7DBE-4EB3-9B2B-636B69F6B949}" srcOrd="3" destOrd="0" parTransId="{17552D3D-2C30-4410-AB2C-7EA867E183CB}" sibTransId="{BCDDE391-6CC6-483F-AAEA-B20BB1F909A3}"/>
    <dgm:cxn modelId="{90012815-FC94-45D2-A577-BFDBE8B40E8D}" type="presOf" srcId="{013C50E6-190D-4E90-9818-82733C467C25}" destId="{99D68054-E0E6-4D17-9ADA-E86FBF11DF66}" srcOrd="1" destOrd="0" presId="urn:microsoft.com/office/officeart/2005/8/layout/process5"/>
    <dgm:cxn modelId="{82CA138A-5E4C-4A67-A8AE-F342E9C6026F}" srcId="{CC2C8CF3-EB2D-4406-B892-2C0C7443D324}" destId="{0BB2779B-12B3-47BD-BC39-CB7E812E504A}" srcOrd="5" destOrd="0" parTransId="{D1ACB155-9E06-421C-87E4-5E41D6428DC5}" sibTransId="{39793AA0-DEF8-4B66-A914-C8433FA6DB01}"/>
    <dgm:cxn modelId="{529CB6DF-0A2A-4158-B367-75C3893A6C16}" srcId="{CC2C8CF3-EB2D-4406-B892-2C0C7443D324}" destId="{F30F4C23-0D63-451E-914B-7800FCB235FA}" srcOrd="0" destOrd="0" parTransId="{A84C95B3-E552-432C-B37F-FE7479D805E9}" sibTransId="{E8B1192F-3484-4EDA-B98C-DFB08CF69C17}"/>
    <dgm:cxn modelId="{E59D34C0-E2E9-4A3B-A3CC-08A80BA9C76D}" type="presParOf" srcId="{441AB324-BA94-43A8-9EE9-A19C751113BB}" destId="{9EEE7491-EFBD-4733-B47F-84F0539A5B2B}" srcOrd="0" destOrd="0" presId="urn:microsoft.com/office/officeart/2005/8/layout/process5"/>
    <dgm:cxn modelId="{E0C43113-C8FA-4E34-A2E4-831FBC16093B}" type="presParOf" srcId="{441AB324-BA94-43A8-9EE9-A19C751113BB}" destId="{35AA6C25-D499-4815-AFB8-F379C64512B6}" srcOrd="1" destOrd="0" presId="urn:microsoft.com/office/officeart/2005/8/layout/process5"/>
    <dgm:cxn modelId="{7FC552D5-945E-4C17-8EF0-EB85EBDC627D}" type="presParOf" srcId="{35AA6C25-D499-4815-AFB8-F379C64512B6}" destId="{46B715C2-BCBF-43BB-9C85-2771BA2AD289}" srcOrd="0" destOrd="0" presId="urn:microsoft.com/office/officeart/2005/8/layout/process5"/>
    <dgm:cxn modelId="{B65DB00A-486E-4484-AFF9-218C651334D8}" type="presParOf" srcId="{441AB324-BA94-43A8-9EE9-A19C751113BB}" destId="{91AA1109-D4C5-49AF-848F-0B4408BDF8E5}" srcOrd="2" destOrd="0" presId="urn:microsoft.com/office/officeart/2005/8/layout/process5"/>
    <dgm:cxn modelId="{14D59095-C862-49CA-88AF-96801F8400D4}" type="presParOf" srcId="{441AB324-BA94-43A8-9EE9-A19C751113BB}" destId="{B2CDCF8A-9568-48B5-97AC-710F6F41A002}" srcOrd="3" destOrd="0" presId="urn:microsoft.com/office/officeart/2005/8/layout/process5"/>
    <dgm:cxn modelId="{E97858A2-C615-4CCF-95C7-65357AF6DDED}" type="presParOf" srcId="{B2CDCF8A-9568-48B5-97AC-710F6F41A002}" destId="{611954FB-78D5-4F62-AE08-10CC32967F6D}" srcOrd="0" destOrd="0" presId="urn:microsoft.com/office/officeart/2005/8/layout/process5"/>
    <dgm:cxn modelId="{7ACD2E00-00EB-4F09-B9E1-9762175231AB}" type="presParOf" srcId="{441AB324-BA94-43A8-9EE9-A19C751113BB}" destId="{79DE0056-8798-4DFF-AFF6-50A161829B08}" srcOrd="4" destOrd="0" presId="urn:microsoft.com/office/officeart/2005/8/layout/process5"/>
    <dgm:cxn modelId="{1B2DE2A7-DF38-4E22-932C-AFC69BD4A74E}" type="presParOf" srcId="{441AB324-BA94-43A8-9EE9-A19C751113BB}" destId="{49F1A27E-CF9C-4462-922A-BA04B8807B5A}" srcOrd="5" destOrd="0" presId="urn:microsoft.com/office/officeart/2005/8/layout/process5"/>
    <dgm:cxn modelId="{A88D1DD8-63E0-4EFB-B18D-775B6E4FD870}" type="presParOf" srcId="{49F1A27E-CF9C-4462-922A-BA04B8807B5A}" destId="{99D68054-E0E6-4D17-9ADA-E86FBF11DF66}" srcOrd="0" destOrd="0" presId="urn:microsoft.com/office/officeart/2005/8/layout/process5"/>
    <dgm:cxn modelId="{00755612-6D9A-40D8-9623-DD9DAAF78289}" type="presParOf" srcId="{441AB324-BA94-43A8-9EE9-A19C751113BB}" destId="{5E504A97-F00E-470A-90BD-44CF102C48DC}" srcOrd="6" destOrd="0" presId="urn:microsoft.com/office/officeart/2005/8/layout/process5"/>
    <dgm:cxn modelId="{196E993C-016C-4B44-AC59-DA742D9F5A46}" type="presParOf" srcId="{441AB324-BA94-43A8-9EE9-A19C751113BB}" destId="{D350EA06-E400-4C00-8049-FB22F7BFC6A8}" srcOrd="7" destOrd="0" presId="urn:microsoft.com/office/officeart/2005/8/layout/process5"/>
    <dgm:cxn modelId="{47E7C814-9E3D-4C47-8055-95432CDD5DE4}" type="presParOf" srcId="{D350EA06-E400-4C00-8049-FB22F7BFC6A8}" destId="{A54FA0B0-2717-4190-9326-0EAACDD781DC}" srcOrd="0" destOrd="0" presId="urn:microsoft.com/office/officeart/2005/8/layout/process5"/>
    <dgm:cxn modelId="{3B952C9E-47C9-476A-9EC2-2330F3114479}" type="presParOf" srcId="{441AB324-BA94-43A8-9EE9-A19C751113BB}" destId="{172BD3C0-6465-426F-8C7A-3B7C61219236}" srcOrd="8" destOrd="0" presId="urn:microsoft.com/office/officeart/2005/8/layout/process5"/>
    <dgm:cxn modelId="{71B273A5-AD20-4A45-9A03-AFB3D672BD20}" type="presParOf" srcId="{441AB324-BA94-43A8-9EE9-A19C751113BB}" destId="{550B1655-C52F-403E-86E8-FE5E45B490B1}" srcOrd="9" destOrd="0" presId="urn:microsoft.com/office/officeart/2005/8/layout/process5"/>
    <dgm:cxn modelId="{C24BB380-12F6-4BF5-A9A7-ADABFAA17E1F}" type="presParOf" srcId="{550B1655-C52F-403E-86E8-FE5E45B490B1}" destId="{2E20E040-508E-441B-BB71-583C6EF8FD9B}" srcOrd="0" destOrd="0" presId="urn:microsoft.com/office/officeart/2005/8/layout/process5"/>
    <dgm:cxn modelId="{7F353FC3-39A8-4E51-A46B-D835D9D6F2DD}" type="presParOf" srcId="{441AB324-BA94-43A8-9EE9-A19C751113BB}" destId="{ADBD63B7-E4D3-40D9-BE39-9FA40B9A6A4A}"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34993-F863-43AF-ADA3-4FBCE8274257}">
      <dsp:nvSpPr>
        <dsp:cNvPr id="0" name=""/>
        <dsp:cNvSpPr/>
      </dsp:nvSpPr>
      <dsp:spPr>
        <a:xfrm>
          <a:off x="2438391" y="2262981"/>
          <a:ext cx="408914" cy="1947956"/>
        </a:xfrm>
        <a:custGeom>
          <a:avLst/>
          <a:gdLst/>
          <a:ahLst/>
          <a:cxnLst/>
          <a:rect l="0" t="0" r="0" b="0"/>
          <a:pathLst>
            <a:path>
              <a:moveTo>
                <a:pt x="0" y="0"/>
              </a:moveTo>
              <a:lnTo>
                <a:pt x="204457" y="0"/>
              </a:lnTo>
              <a:lnTo>
                <a:pt x="204457" y="1947956"/>
              </a:lnTo>
              <a:lnTo>
                <a:pt x="408914" y="19479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2593088" y="3187199"/>
        <a:ext cx="99520" cy="99520"/>
      </dsp:txXfrm>
    </dsp:sp>
    <dsp:sp modelId="{751B4017-62BB-421A-BFFC-FFA88028A0BF}">
      <dsp:nvSpPr>
        <dsp:cNvPr id="0" name=""/>
        <dsp:cNvSpPr/>
      </dsp:nvSpPr>
      <dsp:spPr>
        <a:xfrm>
          <a:off x="2438391" y="2262981"/>
          <a:ext cx="408914" cy="1168773"/>
        </a:xfrm>
        <a:custGeom>
          <a:avLst/>
          <a:gdLst/>
          <a:ahLst/>
          <a:cxnLst/>
          <a:rect l="0" t="0" r="0" b="0"/>
          <a:pathLst>
            <a:path>
              <a:moveTo>
                <a:pt x="0" y="0"/>
              </a:moveTo>
              <a:lnTo>
                <a:pt x="204457" y="0"/>
              </a:lnTo>
              <a:lnTo>
                <a:pt x="204457" y="1168773"/>
              </a:lnTo>
              <a:lnTo>
                <a:pt x="408914" y="11687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611892" y="2816412"/>
        <a:ext cx="61912" cy="61912"/>
      </dsp:txXfrm>
    </dsp:sp>
    <dsp:sp modelId="{D91AE310-5E14-4C59-8B04-866B6D235F46}">
      <dsp:nvSpPr>
        <dsp:cNvPr id="0" name=""/>
        <dsp:cNvSpPr/>
      </dsp:nvSpPr>
      <dsp:spPr>
        <a:xfrm>
          <a:off x="2438391" y="2262981"/>
          <a:ext cx="408914" cy="389591"/>
        </a:xfrm>
        <a:custGeom>
          <a:avLst/>
          <a:gdLst/>
          <a:ahLst/>
          <a:cxnLst/>
          <a:rect l="0" t="0" r="0" b="0"/>
          <a:pathLst>
            <a:path>
              <a:moveTo>
                <a:pt x="0" y="0"/>
              </a:moveTo>
              <a:lnTo>
                <a:pt x="204457" y="0"/>
              </a:lnTo>
              <a:lnTo>
                <a:pt x="204457" y="389591"/>
              </a:lnTo>
              <a:lnTo>
                <a:pt x="408914" y="3895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628728" y="2443657"/>
        <a:ext cx="28239" cy="28239"/>
      </dsp:txXfrm>
    </dsp:sp>
    <dsp:sp modelId="{22E479D2-24F9-4703-9972-EA8BAFE155D5}">
      <dsp:nvSpPr>
        <dsp:cNvPr id="0" name=""/>
        <dsp:cNvSpPr/>
      </dsp:nvSpPr>
      <dsp:spPr>
        <a:xfrm>
          <a:off x="2438391" y="1873390"/>
          <a:ext cx="408914" cy="389591"/>
        </a:xfrm>
        <a:custGeom>
          <a:avLst/>
          <a:gdLst/>
          <a:ahLst/>
          <a:cxnLst/>
          <a:rect l="0" t="0" r="0" b="0"/>
          <a:pathLst>
            <a:path>
              <a:moveTo>
                <a:pt x="0" y="389591"/>
              </a:moveTo>
              <a:lnTo>
                <a:pt x="204457" y="389591"/>
              </a:lnTo>
              <a:lnTo>
                <a:pt x="204457" y="0"/>
              </a:lnTo>
              <a:lnTo>
                <a:pt x="40891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628728" y="2054066"/>
        <a:ext cx="28239" cy="28239"/>
      </dsp:txXfrm>
    </dsp:sp>
    <dsp:sp modelId="{BE0EBA00-49E0-4A58-BC78-05E95D005B1C}">
      <dsp:nvSpPr>
        <dsp:cNvPr id="0" name=""/>
        <dsp:cNvSpPr/>
      </dsp:nvSpPr>
      <dsp:spPr>
        <a:xfrm>
          <a:off x="2438391" y="1094207"/>
          <a:ext cx="408914" cy="1168773"/>
        </a:xfrm>
        <a:custGeom>
          <a:avLst/>
          <a:gdLst/>
          <a:ahLst/>
          <a:cxnLst/>
          <a:rect l="0" t="0" r="0" b="0"/>
          <a:pathLst>
            <a:path>
              <a:moveTo>
                <a:pt x="0" y="1168773"/>
              </a:moveTo>
              <a:lnTo>
                <a:pt x="204457" y="1168773"/>
              </a:lnTo>
              <a:lnTo>
                <a:pt x="204457" y="0"/>
              </a:lnTo>
              <a:lnTo>
                <a:pt x="40891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611892" y="1647638"/>
        <a:ext cx="61912" cy="61912"/>
      </dsp:txXfrm>
    </dsp:sp>
    <dsp:sp modelId="{1BA8D77D-23EE-4B7D-9A85-7BED9B02F964}">
      <dsp:nvSpPr>
        <dsp:cNvPr id="0" name=""/>
        <dsp:cNvSpPr/>
      </dsp:nvSpPr>
      <dsp:spPr>
        <a:xfrm>
          <a:off x="2438391" y="315025"/>
          <a:ext cx="408914" cy="1947956"/>
        </a:xfrm>
        <a:custGeom>
          <a:avLst/>
          <a:gdLst/>
          <a:ahLst/>
          <a:cxnLst/>
          <a:rect l="0" t="0" r="0" b="0"/>
          <a:pathLst>
            <a:path>
              <a:moveTo>
                <a:pt x="0" y="1947956"/>
              </a:moveTo>
              <a:lnTo>
                <a:pt x="204457" y="1947956"/>
              </a:lnTo>
              <a:lnTo>
                <a:pt x="204457" y="0"/>
              </a:lnTo>
              <a:lnTo>
                <a:pt x="40891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2593088" y="1239243"/>
        <a:ext cx="99520" cy="99520"/>
      </dsp:txXfrm>
    </dsp:sp>
    <dsp:sp modelId="{9F2AD3EF-845B-4838-90C9-65E89C064DCF}">
      <dsp:nvSpPr>
        <dsp:cNvPr id="0" name=""/>
        <dsp:cNvSpPr/>
      </dsp:nvSpPr>
      <dsp:spPr>
        <a:xfrm rot="16200000">
          <a:off x="254397" y="1949058"/>
          <a:ext cx="3740141" cy="6278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16510" tIns="16510" rIns="16510" bIns="16510" numCol="1" spcCol="1270" anchor="ctr" anchorCtr="0">
          <a:noAutofit/>
        </a:bodyPr>
        <a:lstStyle/>
        <a:p>
          <a:pPr lvl="0" algn="ctr" defTabSz="1155700">
            <a:lnSpc>
              <a:spcPct val="90000"/>
            </a:lnSpc>
            <a:spcBef>
              <a:spcPct val="0"/>
            </a:spcBef>
            <a:spcAft>
              <a:spcPct val="35000"/>
            </a:spcAft>
          </a:pPr>
          <a:r>
            <a:rPr lang="zh-CN" altLang="en-US" sz="2600" kern="1200" dirty="0" smtClean="0"/>
            <a:t>互联网主流服务模式</a:t>
          </a:r>
          <a:endParaRPr lang="zh-CN" altLang="en-US" sz="2600" kern="1200" dirty="0"/>
        </a:p>
      </dsp:txBody>
      <dsp:txXfrm>
        <a:off x="254397" y="1949058"/>
        <a:ext cx="3740141" cy="627846"/>
      </dsp:txXfrm>
    </dsp:sp>
    <dsp:sp modelId="{508E56E3-67AC-4EB7-B5E2-4349199CB4DD}">
      <dsp:nvSpPr>
        <dsp:cNvPr id="0" name=""/>
        <dsp:cNvSpPr/>
      </dsp:nvSpPr>
      <dsp:spPr>
        <a:xfrm>
          <a:off x="2847306" y="3352"/>
          <a:ext cx="3571749" cy="6233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综合门户网站    </a:t>
          </a:r>
          <a:r>
            <a:rPr lang="zh-CN" altLang="en-US" sz="1200" kern="1200" dirty="0" smtClean="0"/>
            <a:t>新浪搜狐等</a:t>
          </a:r>
          <a:endParaRPr lang="zh-CN" altLang="en-US" sz="1200" kern="1200" dirty="0"/>
        </a:p>
      </dsp:txBody>
      <dsp:txXfrm>
        <a:off x="2847306" y="3352"/>
        <a:ext cx="3571749" cy="623345"/>
      </dsp:txXfrm>
    </dsp:sp>
    <dsp:sp modelId="{E6E88079-A879-421D-8411-E1CFFE6CF064}">
      <dsp:nvSpPr>
        <dsp:cNvPr id="0" name=""/>
        <dsp:cNvSpPr/>
      </dsp:nvSpPr>
      <dsp:spPr>
        <a:xfrm>
          <a:off x="2847306" y="782534"/>
          <a:ext cx="3571749" cy="6233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smtClean="0"/>
            <a:t>视频资源类站   </a:t>
          </a:r>
          <a:r>
            <a:rPr lang="zh-CN" altLang="en-US" sz="1200" kern="1200" dirty="0" smtClean="0"/>
            <a:t>土豆优酷等</a:t>
          </a:r>
          <a:endParaRPr lang="zh-CN" altLang="en-US" sz="1200" kern="1200" dirty="0"/>
        </a:p>
      </dsp:txBody>
      <dsp:txXfrm>
        <a:off x="2847306" y="782534"/>
        <a:ext cx="3571749" cy="623345"/>
      </dsp:txXfrm>
    </dsp:sp>
    <dsp:sp modelId="{7BE95DDC-367D-4B1D-BAB1-87D0E9FD29A7}">
      <dsp:nvSpPr>
        <dsp:cNvPr id="0" name=""/>
        <dsp:cNvSpPr/>
      </dsp:nvSpPr>
      <dsp:spPr>
        <a:xfrm>
          <a:off x="2847306" y="1561717"/>
          <a:ext cx="3571749" cy="6233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搜索引擎         </a:t>
          </a:r>
          <a:r>
            <a:rPr lang="zh-CN" altLang="en-US" sz="1200" kern="1200" dirty="0" smtClean="0"/>
            <a:t>百度谷歌等</a:t>
          </a:r>
          <a:endParaRPr lang="zh-CN" altLang="en-US" sz="1200" kern="1200" dirty="0"/>
        </a:p>
      </dsp:txBody>
      <dsp:txXfrm>
        <a:off x="2847306" y="1561717"/>
        <a:ext cx="3571749" cy="623345"/>
      </dsp:txXfrm>
    </dsp:sp>
    <dsp:sp modelId="{AA542B84-138A-4309-A701-B13FA8F1DF86}">
      <dsp:nvSpPr>
        <dsp:cNvPr id="0" name=""/>
        <dsp:cNvSpPr/>
      </dsp:nvSpPr>
      <dsp:spPr>
        <a:xfrm>
          <a:off x="2847306" y="2340899"/>
          <a:ext cx="3571749" cy="6233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网络游戏        </a:t>
          </a:r>
          <a:r>
            <a:rPr lang="zh-CN" altLang="en-US" sz="1200" kern="1200" dirty="0" smtClean="0"/>
            <a:t>盛大联众等</a:t>
          </a:r>
          <a:endParaRPr lang="zh-CN" altLang="en-US" sz="1200" kern="1200" dirty="0"/>
        </a:p>
      </dsp:txBody>
      <dsp:txXfrm>
        <a:off x="2847306" y="2340899"/>
        <a:ext cx="3571749" cy="623345"/>
      </dsp:txXfrm>
    </dsp:sp>
    <dsp:sp modelId="{1BD12F22-E332-4E99-AE22-A6973C6A39E5}">
      <dsp:nvSpPr>
        <dsp:cNvPr id="0" name=""/>
        <dsp:cNvSpPr/>
      </dsp:nvSpPr>
      <dsp:spPr>
        <a:xfrm>
          <a:off x="2847306" y="3120082"/>
          <a:ext cx="3571749" cy="6233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altLang="zh-CN" sz="2500" kern="1200" dirty="0" smtClean="0"/>
            <a:t>BBS/SNS         </a:t>
          </a:r>
          <a:r>
            <a:rPr lang="zh-CN" altLang="en-US" sz="1200" kern="1200" dirty="0" smtClean="0"/>
            <a:t>天涯开心等</a:t>
          </a:r>
          <a:r>
            <a:rPr lang="en-US" altLang="zh-CN" sz="2500" kern="1200" dirty="0" smtClean="0"/>
            <a:t> </a:t>
          </a:r>
          <a:endParaRPr lang="zh-CN" altLang="en-US" sz="2500" kern="1200" dirty="0"/>
        </a:p>
      </dsp:txBody>
      <dsp:txXfrm>
        <a:off x="2847306" y="3120082"/>
        <a:ext cx="3571749" cy="623345"/>
      </dsp:txXfrm>
    </dsp:sp>
    <dsp:sp modelId="{DE2CBC5C-4B22-4F74-B9C8-2F0210B1B96D}">
      <dsp:nvSpPr>
        <dsp:cNvPr id="0" name=""/>
        <dsp:cNvSpPr/>
      </dsp:nvSpPr>
      <dsp:spPr>
        <a:xfrm>
          <a:off x="2847306" y="3899264"/>
          <a:ext cx="3571749" cy="6233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altLang="zh-CN" sz="2500" kern="1200" dirty="0" smtClean="0"/>
            <a:t>B2C/C2C</a:t>
          </a:r>
          <a:r>
            <a:rPr lang="en-US" altLang="zh-CN" sz="3700" kern="1200" dirty="0" smtClean="0"/>
            <a:t>      </a:t>
          </a:r>
          <a:r>
            <a:rPr lang="zh-CN" altLang="en-US" sz="1200" kern="1200" dirty="0" smtClean="0"/>
            <a:t>京东淘宝等</a:t>
          </a:r>
          <a:endParaRPr lang="zh-CN" altLang="en-US" sz="1200" kern="1200" dirty="0"/>
        </a:p>
      </dsp:txBody>
      <dsp:txXfrm>
        <a:off x="2847306" y="3899264"/>
        <a:ext cx="3571749" cy="623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00A91-FC17-41FA-B7D2-BE63A36085CA}">
      <dsp:nvSpPr>
        <dsp:cNvPr id="0" name=""/>
        <dsp:cNvSpPr/>
      </dsp:nvSpPr>
      <dsp:spPr>
        <a:xfrm>
          <a:off x="3276364" y="1003677"/>
          <a:ext cx="2261660" cy="296900"/>
        </a:xfrm>
        <a:custGeom>
          <a:avLst/>
          <a:gdLst/>
          <a:ahLst/>
          <a:cxnLst/>
          <a:rect l="0" t="0" r="0" b="0"/>
          <a:pathLst>
            <a:path>
              <a:moveTo>
                <a:pt x="0" y="0"/>
              </a:moveTo>
              <a:lnTo>
                <a:pt x="0" y="148450"/>
              </a:lnTo>
              <a:lnTo>
                <a:pt x="2261660" y="148450"/>
              </a:lnTo>
              <a:lnTo>
                <a:pt x="2261660" y="2969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078FCF-4BC3-498B-BDDB-FC56E1077004}">
      <dsp:nvSpPr>
        <dsp:cNvPr id="0" name=""/>
        <dsp:cNvSpPr/>
      </dsp:nvSpPr>
      <dsp:spPr>
        <a:xfrm>
          <a:off x="3276364" y="1003677"/>
          <a:ext cx="906691" cy="307876"/>
        </a:xfrm>
        <a:custGeom>
          <a:avLst/>
          <a:gdLst/>
          <a:ahLst/>
          <a:cxnLst/>
          <a:rect l="0" t="0" r="0" b="0"/>
          <a:pathLst>
            <a:path>
              <a:moveTo>
                <a:pt x="0" y="0"/>
              </a:moveTo>
              <a:lnTo>
                <a:pt x="0" y="159425"/>
              </a:lnTo>
              <a:lnTo>
                <a:pt x="906691" y="159425"/>
              </a:lnTo>
              <a:lnTo>
                <a:pt x="906691" y="3078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86F1D9-8B10-490D-B724-A0CD89A6A6B4}">
      <dsp:nvSpPr>
        <dsp:cNvPr id="0" name=""/>
        <dsp:cNvSpPr/>
      </dsp:nvSpPr>
      <dsp:spPr>
        <a:xfrm>
          <a:off x="2421007" y="1003677"/>
          <a:ext cx="855356" cy="296900"/>
        </a:xfrm>
        <a:custGeom>
          <a:avLst/>
          <a:gdLst/>
          <a:ahLst/>
          <a:cxnLst/>
          <a:rect l="0" t="0" r="0" b="0"/>
          <a:pathLst>
            <a:path>
              <a:moveTo>
                <a:pt x="855356" y="0"/>
              </a:moveTo>
              <a:lnTo>
                <a:pt x="855356" y="148450"/>
              </a:lnTo>
              <a:lnTo>
                <a:pt x="0" y="148450"/>
              </a:lnTo>
              <a:lnTo>
                <a:pt x="0" y="2969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ED595F-D201-4D21-B34A-22FFC11E1D91}">
      <dsp:nvSpPr>
        <dsp:cNvPr id="0" name=""/>
        <dsp:cNvSpPr/>
      </dsp:nvSpPr>
      <dsp:spPr>
        <a:xfrm>
          <a:off x="710295" y="1003677"/>
          <a:ext cx="2566068" cy="296900"/>
        </a:xfrm>
        <a:custGeom>
          <a:avLst/>
          <a:gdLst/>
          <a:ahLst/>
          <a:cxnLst/>
          <a:rect l="0" t="0" r="0" b="0"/>
          <a:pathLst>
            <a:path>
              <a:moveTo>
                <a:pt x="2566068" y="0"/>
              </a:moveTo>
              <a:lnTo>
                <a:pt x="2566068" y="148450"/>
              </a:lnTo>
              <a:lnTo>
                <a:pt x="0" y="148450"/>
              </a:lnTo>
              <a:lnTo>
                <a:pt x="0" y="2969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A7B9FC-0ED3-4E54-B312-8606C8759DD6}">
      <dsp:nvSpPr>
        <dsp:cNvPr id="0" name=""/>
        <dsp:cNvSpPr/>
      </dsp:nvSpPr>
      <dsp:spPr>
        <a:xfrm>
          <a:off x="2922911" y="296771"/>
          <a:ext cx="706905" cy="706905"/>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3C9E94-504D-4F38-BB75-13034FAA995D}">
      <dsp:nvSpPr>
        <dsp:cNvPr id="0" name=""/>
        <dsp:cNvSpPr/>
      </dsp:nvSpPr>
      <dsp:spPr>
        <a:xfrm>
          <a:off x="2922911" y="296771"/>
          <a:ext cx="706905" cy="706905"/>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39AD5E-05E1-4C01-BF3B-4D3ED02D94AD}">
      <dsp:nvSpPr>
        <dsp:cNvPr id="0" name=""/>
        <dsp:cNvSpPr/>
      </dsp:nvSpPr>
      <dsp:spPr>
        <a:xfrm>
          <a:off x="2569458" y="424014"/>
          <a:ext cx="1413811" cy="45241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网站盈利模式</a:t>
          </a:r>
          <a:endParaRPr lang="zh-CN" altLang="en-US" sz="1800" kern="1200" dirty="0"/>
        </a:p>
      </dsp:txBody>
      <dsp:txXfrm>
        <a:off x="2569458" y="424014"/>
        <a:ext cx="1413811" cy="452419"/>
      </dsp:txXfrm>
    </dsp:sp>
    <dsp:sp modelId="{21F9FEB5-E233-4F16-91AA-1474FC137524}">
      <dsp:nvSpPr>
        <dsp:cNvPr id="0" name=""/>
        <dsp:cNvSpPr/>
      </dsp:nvSpPr>
      <dsp:spPr>
        <a:xfrm>
          <a:off x="356842" y="1300578"/>
          <a:ext cx="706905" cy="706905"/>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EBFEC6-73B5-453F-840C-738A161220FE}">
      <dsp:nvSpPr>
        <dsp:cNvPr id="0" name=""/>
        <dsp:cNvSpPr/>
      </dsp:nvSpPr>
      <dsp:spPr>
        <a:xfrm>
          <a:off x="356842" y="1300578"/>
          <a:ext cx="706905" cy="706905"/>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5B0558-BFEE-40C4-B4B7-A242EE5E934F}">
      <dsp:nvSpPr>
        <dsp:cNvPr id="0" name=""/>
        <dsp:cNvSpPr/>
      </dsp:nvSpPr>
      <dsp:spPr>
        <a:xfrm>
          <a:off x="3389" y="1427821"/>
          <a:ext cx="1413811" cy="45241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广告</a:t>
          </a:r>
          <a:endParaRPr lang="zh-CN" altLang="en-US" sz="1800" kern="1200" dirty="0"/>
        </a:p>
      </dsp:txBody>
      <dsp:txXfrm>
        <a:off x="3389" y="1427821"/>
        <a:ext cx="1413811" cy="452419"/>
      </dsp:txXfrm>
    </dsp:sp>
    <dsp:sp modelId="{290BF769-4E1D-4ACA-8D57-C40F5216AEE3}">
      <dsp:nvSpPr>
        <dsp:cNvPr id="0" name=""/>
        <dsp:cNvSpPr/>
      </dsp:nvSpPr>
      <dsp:spPr>
        <a:xfrm>
          <a:off x="2067554" y="1300578"/>
          <a:ext cx="706905" cy="706905"/>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628735-ED4D-402E-A924-91B2070D2FF7}">
      <dsp:nvSpPr>
        <dsp:cNvPr id="0" name=""/>
        <dsp:cNvSpPr/>
      </dsp:nvSpPr>
      <dsp:spPr>
        <a:xfrm>
          <a:off x="2067554" y="1300578"/>
          <a:ext cx="706905" cy="706905"/>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F219E0-696E-430D-9ECE-1F9D32C7DEA6}">
      <dsp:nvSpPr>
        <dsp:cNvPr id="0" name=""/>
        <dsp:cNvSpPr/>
      </dsp:nvSpPr>
      <dsp:spPr>
        <a:xfrm>
          <a:off x="1714101" y="1427821"/>
          <a:ext cx="1413811" cy="45241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会员增值服务</a:t>
          </a:r>
          <a:endParaRPr lang="zh-CN" altLang="en-US" sz="1800" kern="1200" dirty="0"/>
        </a:p>
      </dsp:txBody>
      <dsp:txXfrm>
        <a:off x="1714101" y="1427821"/>
        <a:ext cx="1413811" cy="452419"/>
      </dsp:txXfrm>
    </dsp:sp>
    <dsp:sp modelId="{CF449C01-1044-41C0-8ED9-EB83F30FA4DE}">
      <dsp:nvSpPr>
        <dsp:cNvPr id="0" name=""/>
        <dsp:cNvSpPr/>
      </dsp:nvSpPr>
      <dsp:spPr>
        <a:xfrm>
          <a:off x="3829602" y="1311553"/>
          <a:ext cx="706905" cy="706905"/>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A0375-6C04-40EC-9C58-3CA0920524CF}">
      <dsp:nvSpPr>
        <dsp:cNvPr id="0" name=""/>
        <dsp:cNvSpPr/>
      </dsp:nvSpPr>
      <dsp:spPr>
        <a:xfrm>
          <a:off x="3829602" y="1311553"/>
          <a:ext cx="706905" cy="706905"/>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3F7EFB-A56F-45FE-A6EA-310B593DE664}">
      <dsp:nvSpPr>
        <dsp:cNvPr id="0" name=""/>
        <dsp:cNvSpPr/>
      </dsp:nvSpPr>
      <dsp:spPr>
        <a:xfrm>
          <a:off x="3476149" y="1438797"/>
          <a:ext cx="1413811" cy="45241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中介费用</a:t>
          </a:r>
          <a:endParaRPr lang="zh-CN" altLang="en-US" sz="1800" kern="1200" dirty="0"/>
        </a:p>
      </dsp:txBody>
      <dsp:txXfrm>
        <a:off x="3476149" y="1438797"/>
        <a:ext cx="1413811" cy="452419"/>
      </dsp:txXfrm>
    </dsp:sp>
    <dsp:sp modelId="{E7D426C3-CCA8-4798-8E81-C9966951F7FC}">
      <dsp:nvSpPr>
        <dsp:cNvPr id="0" name=""/>
        <dsp:cNvSpPr/>
      </dsp:nvSpPr>
      <dsp:spPr>
        <a:xfrm>
          <a:off x="5184571" y="1300578"/>
          <a:ext cx="706905" cy="706905"/>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A1BE48-D1FF-454E-98AB-A2FDB4539932}">
      <dsp:nvSpPr>
        <dsp:cNvPr id="0" name=""/>
        <dsp:cNvSpPr/>
      </dsp:nvSpPr>
      <dsp:spPr>
        <a:xfrm>
          <a:off x="5184571" y="1300578"/>
          <a:ext cx="706905" cy="706905"/>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1E2C20-F3DB-47EF-83C6-AC9C7EB27918}">
      <dsp:nvSpPr>
        <dsp:cNvPr id="0" name=""/>
        <dsp:cNvSpPr/>
      </dsp:nvSpPr>
      <dsp:spPr>
        <a:xfrm>
          <a:off x="4831118" y="1427821"/>
          <a:ext cx="1413811" cy="45241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其他模式</a:t>
          </a:r>
          <a:endParaRPr lang="zh-CN" altLang="en-US" sz="1800" kern="1200" dirty="0"/>
        </a:p>
      </dsp:txBody>
      <dsp:txXfrm>
        <a:off x="4831118" y="1427821"/>
        <a:ext cx="1413811" cy="4524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04E36-516A-42A3-8F49-563D5EEC9273}">
      <dsp:nvSpPr>
        <dsp:cNvPr id="0" name=""/>
        <dsp:cNvSpPr/>
      </dsp:nvSpPr>
      <dsp:spPr>
        <a:xfrm>
          <a:off x="3363194" y="276287"/>
          <a:ext cx="1052958" cy="3573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t>网站优化</a:t>
          </a:r>
          <a:endParaRPr lang="zh-CN" altLang="en-US" sz="1100" kern="1200" dirty="0"/>
        </a:p>
      </dsp:txBody>
      <dsp:txXfrm>
        <a:off x="3373660" y="286753"/>
        <a:ext cx="1032026" cy="336400"/>
      </dsp:txXfrm>
    </dsp:sp>
    <dsp:sp modelId="{5867E13B-80C0-48A3-8E42-44E17224159C}">
      <dsp:nvSpPr>
        <dsp:cNvPr id="0" name=""/>
        <dsp:cNvSpPr/>
      </dsp:nvSpPr>
      <dsp:spPr>
        <a:xfrm>
          <a:off x="2465105" y="633619"/>
          <a:ext cx="1424568" cy="263632"/>
        </a:xfrm>
        <a:custGeom>
          <a:avLst/>
          <a:gdLst/>
          <a:ahLst/>
          <a:cxnLst/>
          <a:rect l="0" t="0" r="0" b="0"/>
          <a:pathLst>
            <a:path>
              <a:moveTo>
                <a:pt x="1424568" y="0"/>
              </a:moveTo>
              <a:lnTo>
                <a:pt x="1424568" y="131816"/>
              </a:lnTo>
              <a:lnTo>
                <a:pt x="0" y="131816"/>
              </a:lnTo>
              <a:lnTo>
                <a:pt x="0" y="2636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01781C-E37D-4163-B592-B5ED00372BC0}">
      <dsp:nvSpPr>
        <dsp:cNvPr id="0" name=""/>
        <dsp:cNvSpPr/>
      </dsp:nvSpPr>
      <dsp:spPr>
        <a:xfrm>
          <a:off x="2026226" y="897252"/>
          <a:ext cx="877757" cy="4536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t>站内优化</a:t>
          </a:r>
          <a:endParaRPr lang="zh-CN" altLang="en-US" sz="1100" kern="1200" dirty="0"/>
        </a:p>
      </dsp:txBody>
      <dsp:txXfrm>
        <a:off x="2039513" y="910539"/>
        <a:ext cx="851183" cy="427066"/>
      </dsp:txXfrm>
    </dsp:sp>
    <dsp:sp modelId="{80E80B70-0F2B-44C1-A51E-509385D8214F}">
      <dsp:nvSpPr>
        <dsp:cNvPr id="0" name=""/>
        <dsp:cNvSpPr/>
      </dsp:nvSpPr>
      <dsp:spPr>
        <a:xfrm>
          <a:off x="1162543" y="1350892"/>
          <a:ext cx="1302562" cy="513310"/>
        </a:xfrm>
        <a:custGeom>
          <a:avLst/>
          <a:gdLst/>
          <a:ahLst/>
          <a:cxnLst/>
          <a:rect l="0" t="0" r="0" b="0"/>
          <a:pathLst>
            <a:path>
              <a:moveTo>
                <a:pt x="1302562" y="0"/>
              </a:moveTo>
              <a:lnTo>
                <a:pt x="1302562" y="256655"/>
              </a:lnTo>
              <a:lnTo>
                <a:pt x="0" y="256655"/>
              </a:lnTo>
              <a:lnTo>
                <a:pt x="0" y="5133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9604FB-B281-48D7-826E-2C7C91B50001}">
      <dsp:nvSpPr>
        <dsp:cNvPr id="0" name=""/>
        <dsp:cNvSpPr/>
      </dsp:nvSpPr>
      <dsp:spPr>
        <a:xfrm>
          <a:off x="636578" y="1864203"/>
          <a:ext cx="1051930" cy="4763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t>网站结构优化</a:t>
          </a:r>
          <a:endParaRPr lang="zh-CN" altLang="en-US" sz="1100" kern="1200" dirty="0"/>
        </a:p>
      </dsp:txBody>
      <dsp:txXfrm>
        <a:off x="650529" y="1878154"/>
        <a:ext cx="1024028" cy="448419"/>
      </dsp:txXfrm>
    </dsp:sp>
    <dsp:sp modelId="{2D740F95-F6C7-48B0-921A-6CBF04C95EFA}">
      <dsp:nvSpPr>
        <dsp:cNvPr id="0" name=""/>
        <dsp:cNvSpPr/>
      </dsp:nvSpPr>
      <dsp:spPr>
        <a:xfrm>
          <a:off x="526092" y="2340525"/>
          <a:ext cx="636451" cy="647146"/>
        </a:xfrm>
        <a:custGeom>
          <a:avLst/>
          <a:gdLst/>
          <a:ahLst/>
          <a:cxnLst/>
          <a:rect l="0" t="0" r="0" b="0"/>
          <a:pathLst>
            <a:path>
              <a:moveTo>
                <a:pt x="636451" y="0"/>
              </a:moveTo>
              <a:lnTo>
                <a:pt x="636451" y="323573"/>
              </a:lnTo>
              <a:lnTo>
                <a:pt x="0" y="323573"/>
              </a:lnTo>
              <a:lnTo>
                <a:pt x="0" y="64714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C6B548-FCA1-4818-AE50-DDE63EFD9B75}">
      <dsp:nvSpPr>
        <dsp:cNvPr id="0" name=""/>
        <dsp:cNvSpPr/>
      </dsp:nvSpPr>
      <dsp:spPr>
        <a:xfrm flipH="1">
          <a:off x="127" y="2987671"/>
          <a:ext cx="1051930" cy="4532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t>目录</a:t>
          </a:r>
          <a:r>
            <a:rPr lang="en-US" altLang="zh-CN" sz="1100" kern="1200" dirty="0" smtClean="0"/>
            <a:t>/URL</a:t>
          </a:r>
          <a:endParaRPr lang="zh-CN" altLang="en-US" sz="1100" kern="1200" dirty="0"/>
        </a:p>
      </dsp:txBody>
      <dsp:txXfrm>
        <a:off x="13401" y="3000945"/>
        <a:ext cx="1025382" cy="426659"/>
      </dsp:txXfrm>
    </dsp:sp>
    <dsp:sp modelId="{261E642E-4243-45AD-AE12-73C0EEACC785}">
      <dsp:nvSpPr>
        <dsp:cNvPr id="0" name=""/>
        <dsp:cNvSpPr/>
      </dsp:nvSpPr>
      <dsp:spPr>
        <a:xfrm>
          <a:off x="1162543" y="2340525"/>
          <a:ext cx="453690" cy="647146"/>
        </a:xfrm>
        <a:custGeom>
          <a:avLst/>
          <a:gdLst/>
          <a:ahLst/>
          <a:cxnLst/>
          <a:rect l="0" t="0" r="0" b="0"/>
          <a:pathLst>
            <a:path>
              <a:moveTo>
                <a:pt x="0" y="0"/>
              </a:moveTo>
              <a:lnTo>
                <a:pt x="0" y="323573"/>
              </a:lnTo>
              <a:lnTo>
                <a:pt x="453690" y="323573"/>
              </a:lnTo>
              <a:lnTo>
                <a:pt x="453690" y="64714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CBB1BA-5C4B-448F-AD57-76830ABDCAF8}">
      <dsp:nvSpPr>
        <dsp:cNvPr id="0" name=""/>
        <dsp:cNvSpPr/>
      </dsp:nvSpPr>
      <dsp:spPr>
        <a:xfrm flipH="1">
          <a:off x="1090268" y="2987671"/>
          <a:ext cx="1051930" cy="4532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t>导航链接</a:t>
          </a:r>
          <a:endParaRPr lang="zh-CN" altLang="en-US" sz="1100" kern="1200" dirty="0"/>
        </a:p>
      </dsp:txBody>
      <dsp:txXfrm>
        <a:off x="1103542" y="3000945"/>
        <a:ext cx="1025382" cy="426659"/>
      </dsp:txXfrm>
    </dsp:sp>
    <dsp:sp modelId="{874E961F-647E-44B8-8DA4-00783F0EBB03}">
      <dsp:nvSpPr>
        <dsp:cNvPr id="0" name=""/>
        <dsp:cNvSpPr/>
      </dsp:nvSpPr>
      <dsp:spPr>
        <a:xfrm>
          <a:off x="2465105" y="1350892"/>
          <a:ext cx="1257053" cy="521107"/>
        </a:xfrm>
        <a:custGeom>
          <a:avLst/>
          <a:gdLst/>
          <a:ahLst/>
          <a:cxnLst/>
          <a:rect l="0" t="0" r="0" b="0"/>
          <a:pathLst>
            <a:path>
              <a:moveTo>
                <a:pt x="0" y="0"/>
              </a:moveTo>
              <a:lnTo>
                <a:pt x="0" y="260553"/>
              </a:lnTo>
              <a:lnTo>
                <a:pt x="1257053" y="260553"/>
              </a:lnTo>
              <a:lnTo>
                <a:pt x="1257053" y="5211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291FF0-CC4E-42EC-ADC9-A1C70BD80F0C}">
      <dsp:nvSpPr>
        <dsp:cNvPr id="0" name=""/>
        <dsp:cNvSpPr/>
      </dsp:nvSpPr>
      <dsp:spPr>
        <a:xfrm>
          <a:off x="3196193" y="1872000"/>
          <a:ext cx="1051930" cy="4632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t>页面优化</a:t>
          </a:r>
          <a:endParaRPr lang="zh-CN" altLang="en-US" sz="1100" kern="1200" dirty="0"/>
        </a:p>
      </dsp:txBody>
      <dsp:txXfrm>
        <a:off x="3209762" y="1885569"/>
        <a:ext cx="1024792" cy="436148"/>
      </dsp:txXfrm>
    </dsp:sp>
    <dsp:sp modelId="{B489A49D-C0B5-4CE4-A79C-34CDA7C4E90C}">
      <dsp:nvSpPr>
        <dsp:cNvPr id="0" name=""/>
        <dsp:cNvSpPr/>
      </dsp:nvSpPr>
      <dsp:spPr>
        <a:xfrm>
          <a:off x="2674845" y="2335286"/>
          <a:ext cx="1047313" cy="639349"/>
        </a:xfrm>
        <a:custGeom>
          <a:avLst/>
          <a:gdLst/>
          <a:ahLst/>
          <a:cxnLst/>
          <a:rect l="0" t="0" r="0" b="0"/>
          <a:pathLst>
            <a:path>
              <a:moveTo>
                <a:pt x="1047313" y="0"/>
              </a:moveTo>
              <a:lnTo>
                <a:pt x="1047313" y="319674"/>
              </a:lnTo>
              <a:lnTo>
                <a:pt x="0" y="319674"/>
              </a:lnTo>
              <a:lnTo>
                <a:pt x="0" y="6393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FE177-AD8B-4A12-B2B5-138453517301}">
      <dsp:nvSpPr>
        <dsp:cNvPr id="0" name=""/>
        <dsp:cNvSpPr/>
      </dsp:nvSpPr>
      <dsp:spPr>
        <a:xfrm flipH="1">
          <a:off x="2148880" y="2974636"/>
          <a:ext cx="1051930" cy="4532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altLang="zh-CN" sz="1100" kern="1200" dirty="0" smtClean="0"/>
            <a:t>Meta</a:t>
          </a:r>
          <a:r>
            <a:rPr lang="zh-CN" altLang="en-US" sz="1100" kern="1200" dirty="0" smtClean="0"/>
            <a:t>标签</a:t>
          </a:r>
          <a:endParaRPr lang="zh-CN" altLang="en-US" sz="1100" kern="1200" dirty="0"/>
        </a:p>
      </dsp:txBody>
      <dsp:txXfrm>
        <a:off x="2162154" y="2987910"/>
        <a:ext cx="1025382" cy="426659"/>
      </dsp:txXfrm>
    </dsp:sp>
    <dsp:sp modelId="{878BCE56-2004-4CA6-AA7B-5DCEE0F16C66}">
      <dsp:nvSpPr>
        <dsp:cNvPr id="0" name=""/>
        <dsp:cNvSpPr/>
      </dsp:nvSpPr>
      <dsp:spPr>
        <a:xfrm>
          <a:off x="3676439" y="2335286"/>
          <a:ext cx="91440" cy="639349"/>
        </a:xfrm>
        <a:custGeom>
          <a:avLst/>
          <a:gdLst/>
          <a:ahLst/>
          <a:cxnLst/>
          <a:rect l="0" t="0" r="0" b="0"/>
          <a:pathLst>
            <a:path>
              <a:moveTo>
                <a:pt x="45720" y="0"/>
              </a:moveTo>
              <a:lnTo>
                <a:pt x="45720" y="319674"/>
              </a:lnTo>
              <a:lnTo>
                <a:pt x="50336" y="319674"/>
              </a:lnTo>
              <a:lnTo>
                <a:pt x="50336" y="6393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B5FAD3-B958-435C-8CE2-2E5E1FE363C8}">
      <dsp:nvSpPr>
        <dsp:cNvPr id="0" name=""/>
        <dsp:cNvSpPr/>
      </dsp:nvSpPr>
      <dsp:spPr>
        <a:xfrm>
          <a:off x="3200810" y="2974636"/>
          <a:ext cx="1051930" cy="4532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t>正文关键词</a:t>
          </a:r>
          <a:endParaRPr lang="zh-CN" altLang="en-US" sz="1100" kern="1200" dirty="0"/>
        </a:p>
      </dsp:txBody>
      <dsp:txXfrm>
        <a:off x="3214084" y="2987910"/>
        <a:ext cx="1025382" cy="426659"/>
      </dsp:txXfrm>
    </dsp:sp>
    <dsp:sp modelId="{7DCA5D7E-BA00-4E0A-B797-CF7B0C3941AA}">
      <dsp:nvSpPr>
        <dsp:cNvPr id="0" name=""/>
        <dsp:cNvSpPr/>
      </dsp:nvSpPr>
      <dsp:spPr>
        <a:xfrm>
          <a:off x="3722159" y="2335286"/>
          <a:ext cx="1075942" cy="639349"/>
        </a:xfrm>
        <a:custGeom>
          <a:avLst/>
          <a:gdLst/>
          <a:ahLst/>
          <a:cxnLst/>
          <a:rect l="0" t="0" r="0" b="0"/>
          <a:pathLst>
            <a:path>
              <a:moveTo>
                <a:pt x="0" y="0"/>
              </a:moveTo>
              <a:lnTo>
                <a:pt x="0" y="319674"/>
              </a:lnTo>
              <a:lnTo>
                <a:pt x="1075942" y="319674"/>
              </a:lnTo>
              <a:lnTo>
                <a:pt x="1075942" y="6393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48BD93-4C9C-4BC9-B2CD-F02B96C4617C}">
      <dsp:nvSpPr>
        <dsp:cNvPr id="0" name=""/>
        <dsp:cNvSpPr/>
      </dsp:nvSpPr>
      <dsp:spPr>
        <a:xfrm>
          <a:off x="4272135" y="2974636"/>
          <a:ext cx="1051930" cy="4532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altLang="zh-CN" sz="1100" kern="1200" dirty="0" smtClean="0"/>
            <a:t>H</a:t>
          </a:r>
          <a:r>
            <a:rPr lang="zh-CN" altLang="en-US" sz="1100" kern="1200" dirty="0" smtClean="0"/>
            <a:t>标签</a:t>
          </a:r>
          <a:r>
            <a:rPr lang="en-US" altLang="zh-CN" sz="1100" kern="1200" dirty="0" smtClean="0"/>
            <a:t>/ALT</a:t>
          </a:r>
          <a:r>
            <a:rPr lang="zh-CN" altLang="en-US" sz="1100" kern="1200" dirty="0" smtClean="0"/>
            <a:t>文字</a:t>
          </a:r>
          <a:endParaRPr lang="zh-CN" altLang="en-US" sz="1100" kern="1200" dirty="0"/>
        </a:p>
      </dsp:txBody>
      <dsp:txXfrm>
        <a:off x="4285409" y="2987910"/>
        <a:ext cx="1025382" cy="426659"/>
      </dsp:txXfrm>
    </dsp:sp>
    <dsp:sp modelId="{659D4616-5887-43B7-B4BD-9E6F329FD4D3}">
      <dsp:nvSpPr>
        <dsp:cNvPr id="0" name=""/>
        <dsp:cNvSpPr/>
      </dsp:nvSpPr>
      <dsp:spPr>
        <a:xfrm>
          <a:off x="3889673" y="633619"/>
          <a:ext cx="1311736" cy="247587"/>
        </a:xfrm>
        <a:custGeom>
          <a:avLst/>
          <a:gdLst/>
          <a:ahLst/>
          <a:cxnLst/>
          <a:rect l="0" t="0" r="0" b="0"/>
          <a:pathLst>
            <a:path>
              <a:moveTo>
                <a:pt x="0" y="0"/>
              </a:moveTo>
              <a:lnTo>
                <a:pt x="0" y="123793"/>
              </a:lnTo>
              <a:lnTo>
                <a:pt x="1311736" y="123793"/>
              </a:lnTo>
              <a:lnTo>
                <a:pt x="1311736" y="2475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3C9FD0-15E7-42BA-8F27-AA666F9C671F}">
      <dsp:nvSpPr>
        <dsp:cNvPr id="0" name=""/>
        <dsp:cNvSpPr/>
      </dsp:nvSpPr>
      <dsp:spPr>
        <a:xfrm>
          <a:off x="4762531" y="881207"/>
          <a:ext cx="877757" cy="4536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t>推广链接</a:t>
          </a:r>
          <a:endParaRPr lang="zh-CN" altLang="en-US" sz="1100" kern="1200" dirty="0"/>
        </a:p>
      </dsp:txBody>
      <dsp:txXfrm>
        <a:off x="4775818" y="894494"/>
        <a:ext cx="851183" cy="427066"/>
      </dsp:txXfrm>
    </dsp:sp>
    <dsp:sp modelId="{FCDF7832-5147-4E25-8E02-A223AB90DE12}">
      <dsp:nvSpPr>
        <dsp:cNvPr id="0" name=""/>
        <dsp:cNvSpPr/>
      </dsp:nvSpPr>
      <dsp:spPr>
        <a:xfrm>
          <a:off x="4708981" y="1334847"/>
          <a:ext cx="492428" cy="302510"/>
        </a:xfrm>
        <a:custGeom>
          <a:avLst/>
          <a:gdLst/>
          <a:ahLst/>
          <a:cxnLst/>
          <a:rect l="0" t="0" r="0" b="0"/>
          <a:pathLst>
            <a:path>
              <a:moveTo>
                <a:pt x="492428" y="0"/>
              </a:moveTo>
              <a:lnTo>
                <a:pt x="492428" y="151255"/>
              </a:lnTo>
              <a:lnTo>
                <a:pt x="0" y="151255"/>
              </a:lnTo>
              <a:lnTo>
                <a:pt x="0" y="3025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CA9EB-E71D-452E-A7EB-FEFA3FA6C5E8}">
      <dsp:nvSpPr>
        <dsp:cNvPr id="0" name=""/>
        <dsp:cNvSpPr/>
      </dsp:nvSpPr>
      <dsp:spPr>
        <a:xfrm>
          <a:off x="4259421" y="1637358"/>
          <a:ext cx="899120" cy="4536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t>友情链接</a:t>
          </a:r>
          <a:endParaRPr lang="zh-CN" altLang="en-US" sz="1100" kern="1200" dirty="0"/>
        </a:p>
      </dsp:txBody>
      <dsp:txXfrm>
        <a:off x="4272708" y="1650645"/>
        <a:ext cx="872546" cy="427066"/>
      </dsp:txXfrm>
    </dsp:sp>
    <dsp:sp modelId="{EDA77C16-6178-4AB3-88B2-58B8FEBEBCF7}">
      <dsp:nvSpPr>
        <dsp:cNvPr id="0" name=""/>
        <dsp:cNvSpPr/>
      </dsp:nvSpPr>
      <dsp:spPr>
        <a:xfrm>
          <a:off x="5201409" y="1334847"/>
          <a:ext cx="445029" cy="302510"/>
        </a:xfrm>
        <a:custGeom>
          <a:avLst/>
          <a:gdLst/>
          <a:ahLst/>
          <a:cxnLst/>
          <a:rect l="0" t="0" r="0" b="0"/>
          <a:pathLst>
            <a:path>
              <a:moveTo>
                <a:pt x="0" y="0"/>
              </a:moveTo>
              <a:lnTo>
                <a:pt x="0" y="151255"/>
              </a:lnTo>
              <a:lnTo>
                <a:pt x="445029" y="151255"/>
              </a:lnTo>
              <a:lnTo>
                <a:pt x="445029" y="3025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D4D4FD-DA68-47E5-94A9-79AE5BD4D184}">
      <dsp:nvSpPr>
        <dsp:cNvPr id="0" name=""/>
        <dsp:cNvSpPr/>
      </dsp:nvSpPr>
      <dsp:spPr>
        <a:xfrm>
          <a:off x="5196879" y="1637358"/>
          <a:ext cx="899120" cy="4536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t>站外推广</a:t>
          </a:r>
          <a:endParaRPr lang="zh-CN" altLang="en-US" sz="1100" kern="1200" dirty="0"/>
        </a:p>
      </dsp:txBody>
      <dsp:txXfrm>
        <a:off x="5210166" y="1650645"/>
        <a:ext cx="872546" cy="4270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74F90-405B-4604-9310-A0772376F9DA}">
      <dsp:nvSpPr>
        <dsp:cNvPr id="0" name=""/>
        <dsp:cNvSpPr/>
      </dsp:nvSpPr>
      <dsp:spPr>
        <a:xfrm>
          <a:off x="1765541" y="2647462"/>
          <a:ext cx="564116" cy="1285681"/>
        </a:xfrm>
        <a:custGeom>
          <a:avLst/>
          <a:gdLst/>
          <a:ahLst/>
          <a:cxnLst/>
          <a:rect l="0" t="0" r="0" b="0"/>
          <a:pathLst>
            <a:path>
              <a:moveTo>
                <a:pt x="0" y="0"/>
              </a:moveTo>
              <a:lnTo>
                <a:pt x="282058" y="0"/>
              </a:lnTo>
              <a:lnTo>
                <a:pt x="282058" y="1285681"/>
              </a:lnTo>
              <a:lnTo>
                <a:pt x="564116" y="12856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12499" y="3255203"/>
        <a:ext cx="70199" cy="70199"/>
      </dsp:txXfrm>
    </dsp:sp>
    <dsp:sp modelId="{102A8B15-845A-4B33-8938-02802E2C3676}">
      <dsp:nvSpPr>
        <dsp:cNvPr id="0" name=""/>
        <dsp:cNvSpPr/>
      </dsp:nvSpPr>
      <dsp:spPr>
        <a:xfrm>
          <a:off x="1765541" y="2647462"/>
          <a:ext cx="564116" cy="433634"/>
        </a:xfrm>
        <a:custGeom>
          <a:avLst/>
          <a:gdLst/>
          <a:ahLst/>
          <a:cxnLst/>
          <a:rect l="0" t="0" r="0" b="0"/>
          <a:pathLst>
            <a:path>
              <a:moveTo>
                <a:pt x="0" y="0"/>
              </a:moveTo>
              <a:lnTo>
                <a:pt x="282058" y="0"/>
              </a:lnTo>
              <a:lnTo>
                <a:pt x="282058" y="433634"/>
              </a:lnTo>
              <a:lnTo>
                <a:pt x="564116" y="433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29810" y="2846491"/>
        <a:ext cx="35576" cy="35576"/>
      </dsp:txXfrm>
    </dsp:sp>
    <dsp:sp modelId="{7B13ED72-484E-4B1B-B8E2-6D1032092D3B}">
      <dsp:nvSpPr>
        <dsp:cNvPr id="0" name=""/>
        <dsp:cNvSpPr/>
      </dsp:nvSpPr>
      <dsp:spPr>
        <a:xfrm>
          <a:off x="1765541" y="2223975"/>
          <a:ext cx="564116" cy="423486"/>
        </a:xfrm>
        <a:custGeom>
          <a:avLst/>
          <a:gdLst/>
          <a:ahLst/>
          <a:cxnLst/>
          <a:rect l="0" t="0" r="0" b="0"/>
          <a:pathLst>
            <a:path>
              <a:moveTo>
                <a:pt x="0" y="423486"/>
              </a:moveTo>
              <a:lnTo>
                <a:pt x="282058" y="423486"/>
              </a:lnTo>
              <a:lnTo>
                <a:pt x="282058" y="0"/>
              </a:lnTo>
              <a:lnTo>
                <a:pt x="564116"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29964" y="2418084"/>
        <a:ext cx="35269" cy="35269"/>
      </dsp:txXfrm>
    </dsp:sp>
    <dsp:sp modelId="{EE28209E-DF0A-4D48-9DC7-962B39408048}">
      <dsp:nvSpPr>
        <dsp:cNvPr id="0" name=""/>
        <dsp:cNvSpPr/>
      </dsp:nvSpPr>
      <dsp:spPr>
        <a:xfrm>
          <a:off x="4435868" y="1366854"/>
          <a:ext cx="564116" cy="857120"/>
        </a:xfrm>
        <a:custGeom>
          <a:avLst/>
          <a:gdLst/>
          <a:ahLst/>
          <a:cxnLst/>
          <a:rect l="0" t="0" r="0" b="0"/>
          <a:pathLst>
            <a:path>
              <a:moveTo>
                <a:pt x="0" y="0"/>
              </a:moveTo>
              <a:lnTo>
                <a:pt x="282058" y="0"/>
              </a:lnTo>
              <a:lnTo>
                <a:pt x="282058" y="857120"/>
              </a:lnTo>
              <a:lnTo>
                <a:pt x="564116" y="8571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692274" y="1769762"/>
        <a:ext cx="51305" cy="51305"/>
      </dsp:txXfrm>
    </dsp:sp>
    <dsp:sp modelId="{E8B215C9-140E-4D3E-A88B-5DC27CD18FCF}">
      <dsp:nvSpPr>
        <dsp:cNvPr id="0" name=""/>
        <dsp:cNvSpPr/>
      </dsp:nvSpPr>
      <dsp:spPr>
        <a:xfrm>
          <a:off x="4435868" y="1321134"/>
          <a:ext cx="564116" cy="91440"/>
        </a:xfrm>
        <a:custGeom>
          <a:avLst/>
          <a:gdLst/>
          <a:ahLst/>
          <a:cxnLst/>
          <a:rect l="0" t="0" r="0" b="0"/>
          <a:pathLst>
            <a:path>
              <a:moveTo>
                <a:pt x="0" y="45720"/>
              </a:moveTo>
              <a:lnTo>
                <a:pt x="564116"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703823" y="1352751"/>
        <a:ext cx="28205" cy="28205"/>
      </dsp:txXfrm>
    </dsp:sp>
    <dsp:sp modelId="{995738CD-F824-45C8-9D48-F1AC26FAD7F1}">
      <dsp:nvSpPr>
        <dsp:cNvPr id="0" name=""/>
        <dsp:cNvSpPr/>
      </dsp:nvSpPr>
      <dsp:spPr>
        <a:xfrm>
          <a:off x="4435868" y="509733"/>
          <a:ext cx="564116" cy="857120"/>
        </a:xfrm>
        <a:custGeom>
          <a:avLst/>
          <a:gdLst/>
          <a:ahLst/>
          <a:cxnLst/>
          <a:rect l="0" t="0" r="0" b="0"/>
          <a:pathLst>
            <a:path>
              <a:moveTo>
                <a:pt x="0" y="857120"/>
              </a:moveTo>
              <a:lnTo>
                <a:pt x="282058" y="857120"/>
              </a:lnTo>
              <a:lnTo>
                <a:pt x="282058" y="0"/>
              </a:lnTo>
              <a:lnTo>
                <a:pt x="564116"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692274" y="912641"/>
        <a:ext cx="51305" cy="51305"/>
      </dsp:txXfrm>
    </dsp:sp>
    <dsp:sp modelId="{95891F6D-32A8-4527-9062-7A4910A451EF}">
      <dsp:nvSpPr>
        <dsp:cNvPr id="0" name=""/>
        <dsp:cNvSpPr/>
      </dsp:nvSpPr>
      <dsp:spPr>
        <a:xfrm>
          <a:off x="1765541" y="1366854"/>
          <a:ext cx="564116" cy="1280607"/>
        </a:xfrm>
        <a:custGeom>
          <a:avLst/>
          <a:gdLst/>
          <a:ahLst/>
          <a:cxnLst/>
          <a:rect l="0" t="0" r="0" b="0"/>
          <a:pathLst>
            <a:path>
              <a:moveTo>
                <a:pt x="0" y="1280607"/>
              </a:moveTo>
              <a:lnTo>
                <a:pt x="282058" y="1280607"/>
              </a:lnTo>
              <a:lnTo>
                <a:pt x="282058" y="0"/>
              </a:lnTo>
              <a:lnTo>
                <a:pt x="564116"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12615" y="1972174"/>
        <a:ext cx="69967" cy="69967"/>
      </dsp:txXfrm>
    </dsp:sp>
    <dsp:sp modelId="{0D7B05FD-A70D-4ABE-9E8A-6B1900C56925}">
      <dsp:nvSpPr>
        <dsp:cNvPr id="0" name=""/>
        <dsp:cNvSpPr/>
      </dsp:nvSpPr>
      <dsp:spPr>
        <a:xfrm rot="16200000">
          <a:off x="-245364" y="2326393"/>
          <a:ext cx="3379672" cy="6421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zh-CN" altLang="en-US" sz="3900" kern="1200" dirty="0" smtClean="0"/>
            <a:t>友情合作</a:t>
          </a:r>
          <a:endParaRPr lang="zh-CN" altLang="en-US" sz="3900" kern="1200" dirty="0"/>
        </a:p>
      </dsp:txBody>
      <dsp:txXfrm>
        <a:off x="-245364" y="2326393"/>
        <a:ext cx="3379672" cy="642137"/>
      </dsp:txXfrm>
    </dsp:sp>
    <dsp:sp modelId="{3CFDC78C-63F5-4C9D-8915-66B85D23D26B}">
      <dsp:nvSpPr>
        <dsp:cNvPr id="0" name=""/>
        <dsp:cNvSpPr/>
      </dsp:nvSpPr>
      <dsp:spPr>
        <a:xfrm>
          <a:off x="2329657" y="1045785"/>
          <a:ext cx="2106211" cy="6421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kern="1200" dirty="0" smtClean="0"/>
            <a:t>友情链接</a:t>
          </a:r>
          <a:endParaRPr lang="zh-CN" altLang="en-US" sz="2700" kern="1200" dirty="0"/>
        </a:p>
      </dsp:txBody>
      <dsp:txXfrm>
        <a:off x="2329657" y="1045785"/>
        <a:ext cx="2106211" cy="642137"/>
      </dsp:txXfrm>
    </dsp:sp>
    <dsp:sp modelId="{B9CC0547-F735-4E6C-8BD1-8557FFD7274D}">
      <dsp:nvSpPr>
        <dsp:cNvPr id="0" name=""/>
        <dsp:cNvSpPr/>
      </dsp:nvSpPr>
      <dsp:spPr>
        <a:xfrm>
          <a:off x="4999984" y="188664"/>
          <a:ext cx="2106211" cy="6421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kern="1200" dirty="0" smtClean="0"/>
            <a:t>首页链接</a:t>
          </a:r>
          <a:endParaRPr lang="zh-CN" altLang="en-US" sz="2700" kern="1200" dirty="0"/>
        </a:p>
      </dsp:txBody>
      <dsp:txXfrm>
        <a:off x="4999984" y="188664"/>
        <a:ext cx="2106211" cy="642137"/>
      </dsp:txXfrm>
    </dsp:sp>
    <dsp:sp modelId="{83C5FB67-B6C0-4300-96CC-85A0EED539C9}">
      <dsp:nvSpPr>
        <dsp:cNvPr id="0" name=""/>
        <dsp:cNvSpPr/>
      </dsp:nvSpPr>
      <dsp:spPr>
        <a:xfrm>
          <a:off x="4999984" y="1045785"/>
          <a:ext cx="2106211" cy="6421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kern="1200" dirty="0" smtClean="0"/>
            <a:t>频道页链接</a:t>
          </a:r>
          <a:endParaRPr lang="zh-CN" altLang="en-US" sz="2700" kern="1200" dirty="0"/>
        </a:p>
      </dsp:txBody>
      <dsp:txXfrm>
        <a:off x="4999984" y="1045785"/>
        <a:ext cx="2106211" cy="642137"/>
      </dsp:txXfrm>
    </dsp:sp>
    <dsp:sp modelId="{0C7C2897-BFB8-410E-81F4-D25B14AAA39F}">
      <dsp:nvSpPr>
        <dsp:cNvPr id="0" name=""/>
        <dsp:cNvSpPr/>
      </dsp:nvSpPr>
      <dsp:spPr>
        <a:xfrm>
          <a:off x="4999984" y="1902906"/>
          <a:ext cx="2106211" cy="6421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kern="1200" dirty="0" smtClean="0"/>
            <a:t>全站链接</a:t>
          </a:r>
          <a:endParaRPr lang="zh-CN" altLang="en-US" sz="2700" kern="1200" dirty="0"/>
        </a:p>
      </dsp:txBody>
      <dsp:txXfrm>
        <a:off x="4999984" y="1902906"/>
        <a:ext cx="2106211" cy="642137"/>
      </dsp:txXfrm>
    </dsp:sp>
    <dsp:sp modelId="{13CEF691-52BB-4964-872B-AA69184E9BBD}">
      <dsp:nvSpPr>
        <dsp:cNvPr id="0" name=""/>
        <dsp:cNvSpPr/>
      </dsp:nvSpPr>
      <dsp:spPr>
        <a:xfrm>
          <a:off x="2329657" y="1902906"/>
          <a:ext cx="2106211" cy="6421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kern="1200" dirty="0" smtClean="0"/>
            <a:t>软文交易</a:t>
          </a:r>
          <a:endParaRPr lang="zh-CN" altLang="en-US" sz="2700" kern="1200" dirty="0"/>
        </a:p>
      </dsp:txBody>
      <dsp:txXfrm>
        <a:off x="2329657" y="1902906"/>
        <a:ext cx="2106211" cy="642137"/>
      </dsp:txXfrm>
    </dsp:sp>
    <dsp:sp modelId="{32CA0C3F-0413-4D6D-AC94-01ED45AF79C2}">
      <dsp:nvSpPr>
        <dsp:cNvPr id="0" name=""/>
        <dsp:cNvSpPr/>
      </dsp:nvSpPr>
      <dsp:spPr>
        <a:xfrm>
          <a:off x="2329657" y="2760027"/>
          <a:ext cx="2106211" cy="6421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kern="1200" dirty="0" smtClean="0"/>
            <a:t>广告位</a:t>
          </a:r>
          <a:endParaRPr lang="zh-CN" altLang="en-US" sz="2700" kern="1200" dirty="0"/>
        </a:p>
      </dsp:txBody>
      <dsp:txXfrm>
        <a:off x="2329657" y="2760027"/>
        <a:ext cx="2106211" cy="642137"/>
      </dsp:txXfrm>
    </dsp:sp>
    <dsp:sp modelId="{76419079-A35B-472D-89FA-A409853E009F}">
      <dsp:nvSpPr>
        <dsp:cNvPr id="0" name=""/>
        <dsp:cNvSpPr/>
      </dsp:nvSpPr>
      <dsp:spPr>
        <a:xfrm>
          <a:off x="2329657" y="3617148"/>
          <a:ext cx="2101247" cy="6319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kern="1200" dirty="0" smtClean="0"/>
            <a:t>专题频道合作</a:t>
          </a:r>
          <a:endParaRPr lang="zh-CN" altLang="en-US" sz="2700" kern="1200" dirty="0"/>
        </a:p>
      </dsp:txBody>
      <dsp:txXfrm>
        <a:off x="2329657" y="3617148"/>
        <a:ext cx="2101247" cy="6319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18C035-0027-4245-8E42-2EF73486D69E}">
      <dsp:nvSpPr>
        <dsp:cNvPr id="0" name=""/>
        <dsp:cNvSpPr/>
      </dsp:nvSpPr>
      <dsp:spPr>
        <a:xfrm>
          <a:off x="2085556" y="2258689"/>
          <a:ext cx="506536" cy="1258467"/>
        </a:xfrm>
        <a:custGeom>
          <a:avLst/>
          <a:gdLst/>
          <a:ahLst/>
          <a:cxnLst/>
          <a:rect l="0" t="0" r="0" b="0"/>
          <a:pathLst>
            <a:path>
              <a:moveTo>
                <a:pt x="0" y="0"/>
              </a:moveTo>
              <a:lnTo>
                <a:pt x="253268" y="0"/>
              </a:lnTo>
              <a:lnTo>
                <a:pt x="253268" y="1258467"/>
              </a:lnTo>
              <a:lnTo>
                <a:pt x="506536" y="12584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304910" y="2854008"/>
        <a:ext cx="67829" cy="67829"/>
      </dsp:txXfrm>
    </dsp:sp>
    <dsp:sp modelId="{AFC5F22E-19A8-4712-9361-FBA04F1DA532}">
      <dsp:nvSpPr>
        <dsp:cNvPr id="0" name=""/>
        <dsp:cNvSpPr/>
      </dsp:nvSpPr>
      <dsp:spPr>
        <a:xfrm>
          <a:off x="2085556" y="2258689"/>
          <a:ext cx="506536" cy="665668"/>
        </a:xfrm>
        <a:custGeom>
          <a:avLst/>
          <a:gdLst/>
          <a:ahLst/>
          <a:cxnLst/>
          <a:rect l="0" t="0" r="0" b="0"/>
          <a:pathLst>
            <a:path>
              <a:moveTo>
                <a:pt x="0" y="0"/>
              </a:moveTo>
              <a:lnTo>
                <a:pt x="253268" y="0"/>
              </a:lnTo>
              <a:lnTo>
                <a:pt x="253268" y="665668"/>
              </a:lnTo>
              <a:lnTo>
                <a:pt x="506536" y="6656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317913" y="2570612"/>
        <a:ext cx="41823" cy="41823"/>
      </dsp:txXfrm>
    </dsp:sp>
    <dsp:sp modelId="{6C51638A-68C9-4B11-A21D-2BEAA04DBF38}">
      <dsp:nvSpPr>
        <dsp:cNvPr id="0" name=""/>
        <dsp:cNvSpPr/>
      </dsp:nvSpPr>
      <dsp:spPr>
        <a:xfrm>
          <a:off x="2085556" y="2192489"/>
          <a:ext cx="506536" cy="91440"/>
        </a:xfrm>
        <a:custGeom>
          <a:avLst/>
          <a:gdLst/>
          <a:ahLst/>
          <a:cxnLst/>
          <a:rect l="0" t="0" r="0" b="0"/>
          <a:pathLst>
            <a:path>
              <a:moveTo>
                <a:pt x="0" y="66200"/>
              </a:moveTo>
              <a:lnTo>
                <a:pt x="253268" y="66200"/>
              </a:lnTo>
              <a:lnTo>
                <a:pt x="253268" y="45720"/>
              </a:lnTo>
              <a:lnTo>
                <a:pt x="506536"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326151" y="2225535"/>
        <a:ext cx="25347" cy="25347"/>
      </dsp:txXfrm>
    </dsp:sp>
    <dsp:sp modelId="{E564FA95-D87E-438F-911E-14C9D18CA49F}">
      <dsp:nvSpPr>
        <dsp:cNvPr id="0" name=""/>
        <dsp:cNvSpPr/>
      </dsp:nvSpPr>
      <dsp:spPr>
        <a:xfrm>
          <a:off x="2085556" y="1578050"/>
          <a:ext cx="506536" cy="680638"/>
        </a:xfrm>
        <a:custGeom>
          <a:avLst/>
          <a:gdLst/>
          <a:ahLst/>
          <a:cxnLst/>
          <a:rect l="0" t="0" r="0" b="0"/>
          <a:pathLst>
            <a:path>
              <a:moveTo>
                <a:pt x="0" y="680638"/>
              </a:moveTo>
              <a:lnTo>
                <a:pt x="253268" y="680638"/>
              </a:lnTo>
              <a:lnTo>
                <a:pt x="253268" y="0"/>
              </a:lnTo>
              <a:lnTo>
                <a:pt x="506536"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317614" y="1897159"/>
        <a:ext cx="42421" cy="42421"/>
      </dsp:txXfrm>
    </dsp:sp>
    <dsp:sp modelId="{C116204A-0F42-418D-A5A2-9FC2F470C34F}">
      <dsp:nvSpPr>
        <dsp:cNvPr id="0" name=""/>
        <dsp:cNvSpPr/>
      </dsp:nvSpPr>
      <dsp:spPr>
        <a:xfrm>
          <a:off x="2085556" y="917892"/>
          <a:ext cx="506536" cy="1340797"/>
        </a:xfrm>
        <a:custGeom>
          <a:avLst/>
          <a:gdLst/>
          <a:ahLst/>
          <a:cxnLst/>
          <a:rect l="0" t="0" r="0" b="0"/>
          <a:pathLst>
            <a:path>
              <a:moveTo>
                <a:pt x="0" y="1340797"/>
              </a:moveTo>
              <a:lnTo>
                <a:pt x="253268" y="1340797"/>
              </a:lnTo>
              <a:lnTo>
                <a:pt x="253268" y="0"/>
              </a:lnTo>
              <a:lnTo>
                <a:pt x="506536"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302992" y="1552459"/>
        <a:ext cx="71664" cy="71664"/>
      </dsp:txXfrm>
    </dsp:sp>
    <dsp:sp modelId="{8BA31BC0-79AC-4958-9CCB-A7D84508C2CA}">
      <dsp:nvSpPr>
        <dsp:cNvPr id="0" name=""/>
        <dsp:cNvSpPr/>
      </dsp:nvSpPr>
      <dsp:spPr>
        <a:xfrm rot="16200000">
          <a:off x="545434" y="1947826"/>
          <a:ext cx="2458516" cy="62172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kern="1200" dirty="0" smtClean="0"/>
            <a:t>友情链接选择</a:t>
          </a:r>
          <a:endParaRPr lang="zh-CN" altLang="en-US" sz="2700" kern="1200" dirty="0"/>
        </a:p>
      </dsp:txBody>
      <dsp:txXfrm>
        <a:off x="545434" y="1947826"/>
        <a:ext cx="2458516" cy="621727"/>
      </dsp:txXfrm>
    </dsp:sp>
    <dsp:sp modelId="{1790C8BF-37CB-4710-804D-BD0AB0252E49}">
      <dsp:nvSpPr>
        <dsp:cNvPr id="0" name=""/>
        <dsp:cNvSpPr/>
      </dsp:nvSpPr>
      <dsp:spPr>
        <a:xfrm>
          <a:off x="2592093" y="684333"/>
          <a:ext cx="2039267" cy="4671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网站百度快照更新的快</a:t>
          </a:r>
          <a:endParaRPr lang="zh-CN" altLang="en-US" sz="1500" kern="1200" dirty="0"/>
        </a:p>
      </dsp:txBody>
      <dsp:txXfrm>
        <a:off x="2592093" y="684333"/>
        <a:ext cx="2039267" cy="467118"/>
      </dsp:txXfrm>
    </dsp:sp>
    <dsp:sp modelId="{2AAC7054-116D-4DFF-817C-4BDE84FF6EE4}">
      <dsp:nvSpPr>
        <dsp:cNvPr id="0" name=""/>
        <dsp:cNvSpPr/>
      </dsp:nvSpPr>
      <dsp:spPr>
        <a:xfrm>
          <a:off x="2592093" y="1344491"/>
          <a:ext cx="2039267" cy="4671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搜索引擎收录的数量多</a:t>
          </a:r>
          <a:endParaRPr lang="zh-CN" altLang="en-US" sz="1500" kern="1200" dirty="0"/>
        </a:p>
      </dsp:txBody>
      <dsp:txXfrm>
        <a:off x="2592093" y="1344491"/>
        <a:ext cx="2039267" cy="467118"/>
      </dsp:txXfrm>
    </dsp:sp>
    <dsp:sp modelId="{D244D992-15E6-4786-BC6A-A94EEE9F4908}">
      <dsp:nvSpPr>
        <dsp:cNvPr id="0" name=""/>
        <dsp:cNvSpPr/>
      </dsp:nvSpPr>
      <dsp:spPr>
        <a:xfrm>
          <a:off x="2592093" y="2004650"/>
          <a:ext cx="2039267" cy="4671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网站的</a:t>
          </a:r>
          <a:r>
            <a:rPr lang="en-US" altLang="zh-CN" sz="1500" kern="1200" dirty="0" smtClean="0"/>
            <a:t>PR</a:t>
          </a:r>
          <a:r>
            <a:rPr lang="zh-CN" altLang="en-US" sz="1500" kern="1200" dirty="0" smtClean="0"/>
            <a:t>值，搜狗评级</a:t>
          </a:r>
          <a:endParaRPr lang="zh-CN" altLang="en-US" sz="1500" kern="1200" dirty="0"/>
        </a:p>
      </dsp:txBody>
      <dsp:txXfrm>
        <a:off x="2592093" y="2004650"/>
        <a:ext cx="2039267" cy="467118"/>
      </dsp:txXfrm>
    </dsp:sp>
    <dsp:sp modelId="{F4A15CE3-E6BB-411B-9145-8ED9F45427E6}">
      <dsp:nvSpPr>
        <dsp:cNvPr id="0" name=""/>
        <dsp:cNvSpPr/>
      </dsp:nvSpPr>
      <dsp:spPr>
        <a:xfrm>
          <a:off x="2592093" y="2669974"/>
          <a:ext cx="2040077" cy="5087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各搜索引擎反向链接的数据</a:t>
          </a:r>
          <a:endParaRPr lang="zh-CN" altLang="en-US" sz="1500" kern="1200" dirty="0"/>
        </a:p>
      </dsp:txBody>
      <dsp:txXfrm>
        <a:off x="2592093" y="2669974"/>
        <a:ext cx="2040077" cy="508768"/>
      </dsp:txXfrm>
    </dsp:sp>
    <dsp:sp modelId="{5D84C337-5551-4CF4-827A-386B41C14E73}">
      <dsp:nvSpPr>
        <dsp:cNvPr id="0" name=""/>
        <dsp:cNvSpPr/>
      </dsp:nvSpPr>
      <dsp:spPr>
        <a:xfrm>
          <a:off x="2592093" y="3258344"/>
          <a:ext cx="2040077" cy="5176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友情链接数量较少</a:t>
          </a:r>
          <a:endParaRPr lang="zh-CN" altLang="en-US" sz="1500" kern="1200" dirty="0"/>
        </a:p>
      </dsp:txBody>
      <dsp:txXfrm>
        <a:off x="2592093" y="3258344"/>
        <a:ext cx="2040077" cy="5176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1A59D-8142-4729-AFDC-BDAF53C567F0}">
      <dsp:nvSpPr>
        <dsp:cNvPr id="0" name=""/>
        <dsp:cNvSpPr/>
      </dsp:nvSpPr>
      <dsp:spPr>
        <a:xfrm>
          <a:off x="2170470" y="942390"/>
          <a:ext cx="723283" cy="72328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传统广告</a:t>
          </a:r>
          <a:endParaRPr lang="zh-CN" altLang="en-US" sz="1600" kern="1200" dirty="0"/>
        </a:p>
      </dsp:txBody>
      <dsp:txXfrm>
        <a:off x="2276392" y="1048312"/>
        <a:ext cx="511439" cy="511439"/>
      </dsp:txXfrm>
    </dsp:sp>
    <dsp:sp modelId="{964AF39A-79A4-4A32-97D2-49A08717101C}">
      <dsp:nvSpPr>
        <dsp:cNvPr id="0" name=""/>
        <dsp:cNvSpPr/>
      </dsp:nvSpPr>
      <dsp:spPr>
        <a:xfrm rot="16200000">
          <a:off x="2423276" y="820700"/>
          <a:ext cx="217671" cy="25708"/>
        </a:xfrm>
        <a:custGeom>
          <a:avLst/>
          <a:gdLst/>
          <a:ahLst/>
          <a:cxnLst/>
          <a:rect l="0" t="0" r="0" b="0"/>
          <a:pathLst>
            <a:path>
              <a:moveTo>
                <a:pt x="0" y="12854"/>
              </a:moveTo>
              <a:lnTo>
                <a:pt x="217671" y="128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526670" y="828112"/>
        <a:ext cx="10883" cy="10883"/>
      </dsp:txXfrm>
    </dsp:sp>
    <dsp:sp modelId="{61E12B0D-9BBA-4E85-A2C6-3E583A3497DA}">
      <dsp:nvSpPr>
        <dsp:cNvPr id="0" name=""/>
        <dsp:cNvSpPr/>
      </dsp:nvSpPr>
      <dsp:spPr>
        <a:xfrm>
          <a:off x="2170470" y="1434"/>
          <a:ext cx="723283" cy="72328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电视</a:t>
          </a:r>
          <a:endParaRPr lang="zh-CN" altLang="en-US" sz="1200" kern="1200" dirty="0"/>
        </a:p>
      </dsp:txBody>
      <dsp:txXfrm>
        <a:off x="2276392" y="107356"/>
        <a:ext cx="511439" cy="511439"/>
      </dsp:txXfrm>
    </dsp:sp>
    <dsp:sp modelId="{3D0916C4-5B1B-4967-94FD-8CC93A1C770F}">
      <dsp:nvSpPr>
        <dsp:cNvPr id="0" name=""/>
        <dsp:cNvSpPr/>
      </dsp:nvSpPr>
      <dsp:spPr>
        <a:xfrm rot="19800000">
          <a:off x="2830721" y="1055939"/>
          <a:ext cx="217671" cy="25708"/>
        </a:xfrm>
        <a:custGeom>
          <a:avLst/>
          <a:gdLst/>
          <a:ahLst/>
          <a:cxnLst/>
          <a:rect l="0" t="0" r="0" b="0"/>
          <a:pathLst>
            <a:path>
              <a:moveTo>
                <a:pt x="0" y="12854"/>
              </a:moveTo>
              <a:lnTo>
                <a:pt x="217671" y="128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934115" y="1063351"/>
        <a:ext cx="10883" cy="10883"/>
      </dsp:txXfrm>
    </dsp:sp>
    <dsp:sp modelId="{552119B6-17A7-4CDF-B411-87479206FC7B}">
      <dsp:nvSpPr>
        <dsp:cNvPr id="0" name=""/>
        <dsp:cNvSpPr/>
      </dsp:nvSpPr>
      <dsp:spPr>
        <a:xfrm>
          <a:off x="2985361" y="471912"/>
          <a:ext cx="723283" cy="72328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灯箱广告</a:t>
          </a:r>
          <a:endParaRPr lang="zh-CN" altLang="en-US" sz="1200" kern="1200" dirty="0"/>
        </a:p>
      </dsp:txBody>
      <dsp:txXfrm>
        <a:off x="3091283" y="577834"/>
        <a:ext cx="511439" cy="511439"/>
      </dsp:txXfrm>
    </dsp:sp>
    <dsp:sp modelId="{1EA11D8F-A247-4117-8CE9-824DCB523F45}">
      <dsp:nvSpPr>
        <dsp:cNvPr id="0" name=""/>
        <dsp:cNvSpPr/>
      </dsp:nvSpPr>
      <dsp:spPr>
        <a:xfrm rot="1800000">
          <a:off x="2830721" y="1526416"/>
          <a:ext cx="217671" cy="25708"/>
        </a:xfrm>
        <a:custGeom>
          <a:avLst/>
          <a:gdLst/>
          <a:ahLst/>
          <a:cxnLst/>
          <a:rect l="0" t="0" r="0" b="0"/>
          <a:pathLst>
            <a:path>
              <a:moveTo>
                <a:pt x="0" y="12854"/>
              </a:moveTo>
              <a:lnTo>
                <a:pt x="217671" y="128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934115" y="1533829"/>
        <a:ext cx="10883" cy="10883"/>
      </dsp:txXfrm>
    </dsp:sp>
    <dsp:sp modelId="{EC9A0F13-9DC5-423E-8CDD-752DBE2C7D15}">
      <dsp:nvSpPr>
        <dsp:cNvPr id="0" name=""/>
        <dsp:cNvSpPr/>
      </dsp:nvSpPr>
      <dsp:spPr>
        <a:xfrm>
          <a:off x="2985361" y="1412867"/>
          <a:ext cx="723283" cy="72328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移动电视</a:t>
          </a:r>
          <a:endParaRPr lang="zh-CN" altLang="en-US" sz="1200" kern="1200" dirty="0"/>
        </a:p>
      </dsp:txBody>
      <dsp:txXfrm>
        <a:off x="3091283" y="1518789"/>
        <a:ext cx="511439" cy="511439"/>
      </dsp:txXfrm>
    </dsp:sp>
    <dsp:sp modelId="{1B5DCC72-B60D-4D38-9D07-B9B06A4345CC}">
      <dsp:nvSpPr>
        <dsp:cNvPr id="0" name=""/>
        <dsp:cNvSpPr/>
      </dsp:nvSpPr>
      <dsp:spPr>
        <a:xfrm rot="5400000">
          <a:off x="2423276" y="1761655"/>
          <a:ext cx="217671" cy="25708"/>
        </a:xfrm>
        <a:custGeom>
          <a:avLst/>
          <a:gdLst/>
          <a:ahLst/>
          <a:cxnLst/>
          <a:rect l="0" t="0" r="0" b="0"/>
          <a:pathLst>
            <a:path>
              <a:moveTo>
                <a:pt x="0" y="12854"/>
              </a:moveTo>
              <a:lnTo>
                <a:pt x="217671" y="128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526670" y="1769068"/>
        <a:ext cx="10883" cy="10883"/>
      </dsp:txXfrm>
    </dsp:sp>
    <dsp:sp modelId="{25918357-5C8E-4728-B927-57304E180166}">
      <dsp:nvSpPr>
        <dsp:cNvPr id="0" name=""/>
        <dsp:cNvSpPr/>
      </dsp:nvSpPr>
      <dsp:spPr>
        <a:xfrm>
          <a:off x="2170470" y="1883345"/>
          <a:ext cx="723283" cy="72328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公交</a:t>
          </a:r>
          <a:r>
            <a:rPr lang="en-US" altLang="zh-CN" sz="1200" kern="1200" dirty="0" smtClean="0"/>
            <a:t>/</a:t>
          </a:r>
          <a:r>
            <a:rPr lang="zh-CN" altLang="en-US" sz="1200" kern="1200" dirty="0" smtClean="0"/>
            <a:t>地铁等</a:t>
          </a:r>
          <a:endParaRPr lang="zh-CN" altLang="en-US" sz="1200" kern="1200" dirty="0"/>
        </a:p>
      </dsp:txBody>
      <dsp:txXfrm>
        <a:off x="2276392" y="1989267"/>
        <a:ext cx="511439" cy="511439"/>
      </dsp:txXfrm>
    </dsp:sp>
    <dsp:sp modelId="{EAAB5C64-1573-445D-B3D5-6ACFF9925DA0}">
      <dsp:nvSpPr>
        <dsp:cNvPr id="0" name=""/>
        <dsp:cNvSpPr/>
      </dsp:nvSpPr>
      <dsp:spPr>
        <a:xfrm rot="9000000">
          <a:off x="2015830" y="1526416"/>
          <a:ext cx="217671" cy="25708"/>
        </a:xfrm>
        <a:custGeom>
          <a:avLst/>
          <a:gdLst/>
          <a:ahLst/>
          <a:cxnLst/>
          <a:rect l="0" t="0" r="0" b="0"/>
          <a:pathLst>
            <a:path>
              <a:moveTo>
                <a:pt x="0" y="12854"/>
              </a:moveTo>
              <a:lnTo>
                <a:pt x="217671" y="128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2119224" y="1533829"/>
        <a:ext cx="10883" cy="10883"/>
      </dsp:txXfrm>
    </dsp:sp>
    <dsp:sp modelId="{78B5D738-78BF-49B7-9A16-D319E569F2C9}">
      <dsp:nvSpPr>
        <dsp:cNvPr id="0" name=""/>
        <dsp:cNvSpPr/>
      </dsp:nvSpPr>
      <dsp:spPr>
        <a:xfrm>
          <a:off x="1355578" y="1412867"/>
          <a:ext cx="723283" cy="72328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广播</a:t>
          </a:r>
          <a:endParaRPr lang="zh-CN" altLang="en-US" sz="1200" kern="1200" dirty="0"/>
        </a:p>
      </dsp:txBody>
      <dsp:txXfrm>
        <a:off x="1461500" y="1518789"/>
        <a:ext cx="511439" cy="511439"/>
      </dsp:txXfrm>
    </dsp:sp>
    <dsp:sp modelId="{826C13A5-9B9C-4DD5-9AA5-D53DD09AEFEC}">
      <dsp:nvSpPr>
        <dsp:cNvPr id="0" name=""/>
        <dsp:cNvSpPr/>
      </dsp:nvSpPr>
      <dsp:spPr>
        <a:xfrm rot="12600000">
          <a:off x="2015830" y="1055939"/>
          <a:ext cx="217671" cy="25708"/>
        </a:xfrm>
        <a:custGeom>
          <a:avLst/>
          <a:gdLst/>
          <a:ahLst/>
          <a:cxnLst/>
          <a:rect l="0" t="0" r="0" b="0"/>
          <a:pathLst>
            <a:path>
              <a:moveTo>
                <a:pt x="0" y="12854"/>
              </a:moveTo>
              <a:lnTo>
                <a:pt x="217671" y="128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2119224" y="1063351"/>
        <a:ext cx="10883" cy="10883"/>
      </dsp:txXfrm>
    </dsp:sp>
    <dsp:sp modelId="{442CB1F1-30D1-4B42-9FA1-FBD70DE0C9F9}">
      <dsp:nvSpPr>
        <dsp:cNvPr id="0" name=""/>
        <dsp:cNvSpPr/>
      </dsp:nvSpPr>
      <dsp:spPr>
        <a:xfrm>
          <a:off x="1355578" y="471912"/>
          <a:ext cx="723283" cy="72328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报刊杂志</a:t>
          </a:r>
          <a:endParaRPr lang="zh-CN" altLang="en-US" sz="1200" kern="1200" dirty="0"/>
        </a:p>
      </dsp:txBody>
      <dsp:txXfrm>
        <a:off x="1461500" y="577834"/>
        <a:ext cx="511439" cy="5114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E7491-EFBD-4733-B47F-84F0539A5B2B}">
      <dsp:nvSpPr>
        <dsp:cNvPr id="0" name=""/>
        <dsp:cNvSpPr/>
      </dsp:nvSpPr>
      <dsp:spPr>
        <a:xfrm>
          <a:off x="4493" y="293713"/>
          <a:ext cx="1343047" cy="8058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有道理，急用</a:t>
          </a:r>
          <a:r>
            <a:rPr lang="en-US" altLang="zh-CN" sz="1400" kern="1200" dirty="0" smtClean="0"/>
            <a:t>/</a:t>
          </a:r>
          <a:r>
            <a:rPr lang="zh-CN" altLang="en-US" sz="1400" kern="1200" dirty="0" smtClean="0"/>
            <a:t>以后会用到</a:t>
          </a:r>
          <a:endParaRPr lang="zh-CN" altLang="en-US" sz="1400" kern="1200" dirty="0"/>
        </a:p>
      </dsp:txBody>
      <dsp:txXfrm>
        <a:off x="28095" y="317315"/>
        <a:ext cx="1295843" cy="758624"/>
      </dsp:txXfrm>
    </dsp:sp>
    <dsp:sp modelId="{35AA6C25-D499-4815-AFB8-F379C64512B6}">
      <dsp:nvSpPr>
        <dsp:cNvPr id="0" name=""/>
        <dsp:cNvSpPr/>
      </dsp:nvSpPr>
      <dsp:spPr>
        <a:xfrm>
          <a:off x="1465729" y="530090"/>
          <a:ext cx="284726" cy="3330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1465729" y="596705"/>
        <a:ext cx="199308" cy="199845"/>
      </dsp:txXfrm>
    </dsp:sp>
    <dsp:sp modelId="{91AA1109-D4C5-49AF-848F-0B4408BDF8E5}">
      <dsp:nvSpPr>
        <dsp:cNvPr id="0" name=""/>
        <dsp:cNvSpPr/>
      </dsp:nvSpPr>
      <dsp:spPr>
        <a:xfrm>
          <a:off x="1884760" y="293713"/>
          <a:ext cx="1343047" cy="8058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预防</a:t>
          </a:r>
          <a:r>
            <a:rPr lang="en-US" altLang="zh-CN" sz="1400" kern="1200" dirty="0" smtClean="0"/>
            <a:t>/</a:t>
          </a:r>
          <a:r>
            <a:rPr lang="zh-CN" altLang="en-US" sz="1400" kern="1200" dirty="0" smtClean="0"/>
            <a:t>解决了问题</a:t>
          </a:r>
          <a:endParaRPr lang="zh-CN" altLang="en-US" sz="1400" kern="1200" dirty="0"/>
        </a:p>
      </dsp:txBody>
      <dsp:txXfrm>
        <a:off x="1908362" y="317315"/>
        <a:ext cx="1295843" cy="758624"/>
      </dsp:txXfrm>
    </dsp:sp>
    <dsp:sp modelId="{B2CDCF8A-9568-48B5-97AC-710F6F41A002}">
      <dsp:nvSpPr>
        <dsp:cNvPr id="0" name=""/>
        <dsp:cNvSpPr/>
      </dsp:nvSpPr>
      <dsp:spPr>
        <a:xfrm>
          <a:off x="3345996" y="530090"/>
          <a:ext cx="284726" cy="3330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3345996" y="596705"/>
        <a:ext cx="199308" cy="199845"/>
      </dsp:txXfrm>
    </dsp:sp>
    <dsp:sp modelId="{79DE0056-8798-4DFF-AFF6-50A161829B08}">
      <dsp:nvSpPr>
        <dsp:cNvPr id="0" name=""/>
        <dsp:cNvSpPr/>
      </dsp:nvSpPr>
      <dsp:spPr>
        <a:xfrm>
          <a:off x="3765026" y="293713"/>
          <a:ext cx="1343047" cy="8058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不错的网站，记下了</a:t>
          </a:r>
          <a:endParaRPr lang="zh-CN" altLang="en-US" sz="1400" kern="1200" dirty="0"/>
        </a:p>
      </dsp:txBody>
      <dsp:txXfrm>
        <a:off x="3788628" y="317315"/>
        <a:ext cx="1295843" cy="758624"/>
      </dsp:txXfrm>
    </dsp:sp>
    <dsp:sp modelId="{49F1A27E-CF9C-4462-922A-BA04B8807B5A}">
      <dsp:nvSpPr>
        <dsp:cNvPr id="0" name=""/>
        <dsp:cNvSpPr/>
      </dsp:nvSpPr>
      <dsp:spPr>
        <a:xfrm rot="5400000">
          <a:off x="4294187" y="1193555"/>
          <a:ext cx="284726" cy="3330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rot="-5400000">
        <a:off x="4336628" y="1217729"/>
        <a:ext cx="199845" cy="199308"/>
      </dsp:txXfrm>
    </dsp:sp>
    <dsp:sp modelId="{5E504A97-F00E-470A-90BD-44CF102C48DC}">
      <dsp:nvSpPr>
        <dsp:cNvPr id="0" name=""/>
        <dsp:cNvSpPr/>
      </dsp:nvSpPr>
      <dsp:spPr>
        <a:xfrm>
          <a:off x="3765026" y="1636761"/>
          <a:ext cx="1343047" cy="8058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下次需要时再次搜索到</a:t>
          </a:r>
          <a:r>
            <a:rPr lang="en-US" altLang="zh-CN" sz="1400" kern="1200" dirty="0" smtClean="0"/>
            <a:t>/</a:t>
          </a:r>
          <a:r>
            <a:rPr lang="zh-CN" altLang="en-US" sz="1400" kern="1200" dirty="0" smtClean="0"/>
            <a:t>直接使用</a:t>
          </a:r>
          <a:endParaRPr lang="zh-CN" altLang="en-US" sz="1400" kern="1200" dirty="0"/>
        </a:p>
      </dsp:txBody>
      <dsp:txXfrm>
        <a:off x="3788628" y="1660363"/>
        <a:ext cx="1295843" cy="758624"/>
      </dsp:txXfrm>
    </dsp:sp>
    <dsp:sp modelId="{D350EA06-E400-4C00-8049-FB22F7BFC6A8}">
      <dsp:nvSpPr>
        <dsp:cNvPr id="0" name=""/>
        <dsp:cNvSpPr/>
      </dsp:nvSpPr>
      <dsp:spPr>
        <a:xfrm rot="10800000">
          <a:off x="3362112" y="1873137"/>
          <a:ext cx="284726" cy="3330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rot="10800000">
        <a:off x="3447530" y="1939752"/>
        <a:ext cx="199308" cy="199845"/>
      </dsp:txXfrm>
    </dsp:sp>
    <dsp:sp modelId="{172BD3C0-6465-426F-8C7A-3B7C61219236}">
      <dsp:nvSpPr>
        <dsp:cNvPr id="0" name=""/>
        <dsp:cNvSpPr/>
      </dsp:nvSpPr>
      <dsp:spPr>
        <a:xfrm>
          <a:off x="1884760" y="1636761"/>
          <a:ext cx="1343047" cy="8058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又解决了自己的问题</a:t>
          </a:r>
          <a:endParaRPr lang="zh-CN" altLang="en-US" sz="1400" kern="1200" dirty="0"/>
        </a:p>
      </dsp:txBody>
      <dsp:txXfrm>
        <a:off x="1908362" y="1660363"/>
        <a:ext cx="1295843" cy="758624"/>
      </dsp:txXfrm>
    </dsp:sp>
    <dsp:sp modelId="{550B1655-C52F-403E-86E8-FE5E45B490B1}">
      <dsp:nvSpPr>
        <dsp:cNvPr id="0" name=""/>
        <dsp:cNvSpPr/>
      </dsp:nvSpPr>
      <dsp:spPr>
        <a:xfrm rot="10800000">
          <a:off x="1481845" y="1873137"/>
          <a:ext cx="284726" cy="3330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rot="10800000">
        <a:off x="1567263" y="1939752"/>
        <a:ext cx="199308" cy="199845"/>
      </dsp:txXfrm>
    </dsp:sp>
    <dsp:sp modelId="{ADBD63B7-E4D3-40D9-BE39-9FA40B9A6A4A}">
      <dsp:nvSpPr>
        <dsp:cNvPr id="0" name=""/>
        <dsp:cNvSpPr/>
      </dsp:nvSpPr>
      <dsp:spPr>
        <a:xfrm>
          <a:off x="4493" y="1636761"/>
          <a:ext cx="1343047" cy="8058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靠谱，注册</a:t>
          </a:r>
          <a:r>
            <a:rPr lang="en-US" altLang="zh-CN" sz="1400" kern="1200" dirty="0" smtClean="0"/>
            <a:t>/</a:t>
          </a:r>
          <a:r>
            <a:rPr lang="zh-CN" altLang="en-US" sz="1400" kern="1200" dirty="0" smtClean="0"/>
            <a:t>互动</a:t>
          </a:r>
          <a:endParaRPr lang="zh-CN" altLang="en-US" sz="1400" kern="1200" dirty="0"/>
        </a:p>
      </dsp:txBody>
      <dsp:txXfrm>
        <a:off x="28095" y="1660363"/>
        <a:ext cx="1295843" cy="758624"/>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0.76893</cdr:x>
      <cdr:y>0.29317</cdr:y>
    </cdr:from>
    <cdr:to>
      <cdr:x>0.93624</cdr:x>
      <cdr:y>0.38863</cdr:y>
    </cdr:to>
    <cdr:sp macro="" textlink="">
      <cdr:nvSpPr>
        <cdr:cNvPr id="2" name="TextBox 1"/>
        <cdr:cNvSpPr txBox="1"/>
      </cdr:nvSpPr>
      <cdr:spPr>
        <a:xfrm xmlns:a="http://schemas.openxmlformats.org/drawingml/2006/main">
          <a:off x="6264696" y="1296144"/>
          <a:ext cx="1363084" cy="422036"/>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2000" b="1" dirty="0" smtClean="0">
              <a:solidFill>
                <a:schemeClr val="bg1"/>
              </a:solidFill>
              <a:latin typeface="Adobe 楷体 Std R" pitchFamily="18" charset="-122"/>
              <a:ea typeface="Adobe 楷体 Std R" pitchFamily="18" charset="-122"/>
            </a:rPr>
            <a:t>综合门户</a:t>
          </a:r>
          <a:endParaRPr lang="zh-CN" altLang="en-US" sz="2000" b="1" dirty="0">
            <a:solidFill>
              <a:schemeClr val="bg1"/>
            </a:solidFill>
            <a:latin typeface="Adobe 楷体 Std R" pitchFamily="18" charset="-122"/>
            <a:ea typeface="Adobe 楷体 Std R" pitchFamily="18" charset="-122"/>
          </a:endParaRPr>
        </a:p>
      </cdr:txBody>
    </cdr:sp>
  </cdr:relSizeAnchor>
  <cdr:relSizeAnchor xmlns:cdr="http://schemas.openxmlformats.org/drawingml/2006/chartDrawing">
    <cdr:from>
      <cdr:x>0.79545</cdr:x>
      <cdr:y>0.61892</cdr:y>
    </cdr:from>
    <cdr:to>
      <cdr:x>0.94526</cdr:x>
      <cdr:y>0.71438</cdr:y>
    </cdr:to>
    <cdr:sp macro="" textlink="">
      <cdr:nvSpPr>
        <cdr:cNvPr id="3" name="TextBox 2"/>
        <cdr:cNvSpPr txBox="1"/>
      </cdr:nvSpPr>
      <cdr:spPr>
        <a:xfrm xmlns:a="http://schemas.openxmlformats.org/drawingml/2006/main">
          <a:off x="6480720" y="2736304"/>
          <a:ext cx="1220507" cy="422036"/>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2000" dirty="0" smtClean="0">
              <a:solidFill>
                <a:schemeClr val="bg1"/>
              </a:solidFill>
              <a:latin typeface="Adobe 楷体 Std R" pitchFamily="18" charset="-122"/>
              <a:ea typeface="Adobe 楷体 Std R" pitchFamily="18" charset="-122"/>
            </a:rPr>
            <a:t>搜索引擎</a:t>
          </a:r>
          <a:endParaRPr lang="zh-CN" altLang="en-US" sz="2000" dirty="0">
            <a:solidFill>
              <a:schemeClr val="bg1"/>
            </a:solidFill>
            <a:latin typeface="Adobe 楷体 Std R" pitchFamily="18" charset="-122"/>
            <a:ea typeface="Adobe 楷体 Std R" pitchFamily="18" charset="-122"/>
          </a:endParaRPr>
        </a:p>
      </cdr:txBody>
    </cdr:sp>
  </cdr:relSizeAnchor>
  <cdr:relSizeAnchor xmlns:cdr="http://schemas.openxmlformats.org/drawingml/2006/chartDrawing">
    <cdr:from>
      <cdr:x>0.55681</cdr:x>
      <cdr:y>0.53748</cdr:y>
    </cdr:from>
    <cdr:to>
      <cdr:x>0.64431</cdr:x>
      <cdr:y>0.61703</cdr:y>
    </cdr:to>
    <cdr:sp macro="" textlink="">
      <cdr:nvSpPr>
        <cdr:cNvPr id="4" name="TextBox 3"/>
        <cdr:cNvSpPr txBox="1"/>
      </cdr:nvSpPr>
      <cdr:spPr>
        <a:xfrm xmlns:a="http://schemas.openxmlformats.org/drawingml/2006/main">
          <a:off x="4536504" y="2376264"/>
          <a:ext cx="712884" cy="351697"/>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2000" b="1" dirty="0" smtClean="0">
              <a:solidFill>
                <a:schemeClr val="bg1"/>
              </a:solidFill>
              <a:latin typeface="Adobe 楷体 Std R" pitchFamily="18" charset="-122"/>
              <a:ea typeface="Adobe 楷体 Std R" pitchFamily="18" charset="-122"/>
            </a:rPr>
            <a:t>网络社区</a:t>
          </a:r>
          <a:endParaRPr lang="zh-CN" altLang="en-US" sz="2000" b="1" dirty="0">
            <a:solidFill>
              <a:schemeClr val="bg1"/>
            </a:solidFill>
            <a:latin typeface="Adobe 楷体 Std R" pitchFamily="18" charset="-122"/>
            <a:ea typeface="Adobe 楷体 Std R" pitchFamily="18" charset="-122"/>
          </a:endParaRPr>
        </a:p>
      </cdr:txBody>
    </cdr:sp>
  </cdr:relSizeAnchor>
  <cdr:relSizeAnchor xmlns:cdr="http://schemas.openxmlformats.org/drawingml/2006/chartDrawing">
    <cdr:from>
      <cdr:x>0.60984</cdr:x>
      <cdr:y>0.70036</cdr:y>
    </cdr:from>
    <cdr:to>
      <cdr:x>0.75859</cdr:x>
      <cdr:y>0.78376</cdr:y>
    </cdr:to>
    <cdr:sp macro="" textlink="">
      <cdr:nvSpPr>
        <cdr:cNvPr id="5" name="TextBox 4"/>
        <cdr:cNvSpPr txBox="1"/>
      </cdr:nvSpPr>
      <cdr:spPr>
        <a:xfrm xmlns:a="http://schemas.openxmlformats.org/drawingml/2006/main">
          <a:off x="4968552" y="3096344"/>
          <a:ext cx="1211903" cy="368719"/>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2000" b="1" dirty="0" smtClean="0">
              <a:solidFill>
                <a:schemeClr val="bg1"/>
              </a:solidFill>
              <a:latin typeface="Adobe 楷体 Std R" pitchFamily="18" charset="-122"/>
              <a:ea typeface="Adobe 楷体 Std R" pitchFamily="18" charset="-122"/>
            </a:rPr>
            <a:t>网络视频</a:t>
          </a:r>
          <a:endParaRPr lang="zh-CN" altLang="en-US" sz="2000" b="1" dirty="0">
            <a:solidFill>
              <a:schemeClr val="bg1"/>
            </a:solidFill>
            <a:latin typeface="Adobe 楷体 Std R" pitchFamily="18" charset="-122"/>
            <a:ea typeface="Adobe 楷体 Std R" pitchFamily="18" charset="-122"/>
          </a:endParaRPr>
        </a:p>
      </cdr:txBody>
    </cdr:sp>
  </cdr:relSizeAnchor>
  <cdr:relSizeAnchor xmlns:cdr="http://schemas.openxmlformats.org/drawingml/2006/chartDrawing">
    <cdr:from>
      <cdr:x>0.38889</cdr:x>
      <cdr:y>0.70036</cdr:y>
    </cdr:from>
    <cdr:to>
      <cdr:x>0.54639</cdr:x>
      <cdr:y>0.77991</cdr:y>
    </cdr:to>
    <cdr:sp macro="" textlink="">
      <cdr:nvSpPr>
        <cdr:cNvPr id="6" name="TextBox 5"/>
        <cdr:cNvSpPr txBox="1"/>
      </cdr:nvSpPr>
      <cdr:spPr>
        <a:xfrm xmlns:a="http://schemas.openxmlformats.org/drawingml/2006/main">
          <a:off x="3168352" y="3096344"/>
          <a:ext cx="1283192" cy="351697"/>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2000" b="1" dirty="0">
              <a:solidFill>
                <a:schemeClr val="bg1"/>
              </a:solidFill>
              <a:latin typeface="Adobe 楷体 Std R" pitchFamily="18" charset="-122"/>
              <a:ea typeface="Adobe 楷体 Std R" pitchFamily="18" charset="-122"/>
            </a:rPr>
            <a:t>网上购物</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9B0525-22D1-4943-B97F-A226CA5B71EE}" type="datetimeFigureOut">
              <a:rPr lang="zh-CN" altLang="en-US" smtClean="0"/>
              <a:t>2012/2/3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B24304-0F1E-47D0-B893-61B804555204}" type="slidenum">
              <a:rPr lang="zh-CN" altLang="en-US" smtClean="0"/>
              <a:t>‹#›</a:t>
            </a:fld>
            <a:endParaRPr lang="zh-CN" altLang="en-US"/>
          </a:p>
        </p:txBody>
      </p:sp>
    </p:spTree>
    <p:extLst>
      <p:ext uri="{BB962C8B-B14F-4D97-AF65-F5344CB8AC3E}">
        <p14:creationId xmlns:p14="http://schemas.microsoft.com/office/powerpoint/2010/main" val="312333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C68BAB-4433-4C84-AC68-AABD050E9A69}" type="datetimeFigureOut">
              <a:rPr lang="zh-CN" altLang="en-US" smtClean="0"/>
              <a:t>2012/2/3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93CC7C-A490-439D-A902-EFA07EEC1C3E}" type="slidenum">
              <a:rPr lang="zh-CN" altLang="en-US" smtClean="0"/>
              <a:t>‹#›</a:t>
            </a:fld>
            <a:endParaRPr lang="zh-CN" altLang="en-US"/>
          </a:p>
        </p:txBody>
      </p:sp>
    </p:spTree>
    <p:extLst>
      <p:ext uri="{BB962C8B-B14F-4D97-AF65-F5344CB8AC3E}">
        <p14:creationId xmlns:p14="http://schemas.microsoft.com/office/powerpoint/2010/main" val="2567450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93CC7C-A490-439D-A902-EFA07EEC1C3E}" type="slidenum">
              <a:rPr lang="zh-CN" altLang="en-US" smtClean="0"/>
              <a:t>1</a:t>
            </a:fld>
            <a:endParaRPr lang="zh-CN" altLang="en-US"/>
          </a:p>
        </p:txBody>
      </p:sp>
    </p:spTree>
    <p:extLst>
      <p:ext uri="{BB962C8B-B14F-4D97-AF65-F5344CB8AC3E}">
        <p14:creationId xmlns:p14="http://schemas.microsoft.com/office/powerpoint/2010/main" val="1096075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93CC7C-A490-439D-A902-EFA07EEC1C3E}" type="slidenum">
              <a:rPr lang="zh-CN" altLang="en-US" smtClean="0"/>
              <a:t>7</a:t>
            </a:fld>
            <a:endParaRPr lang="zh-CN" altLang="en-US"/>
          </a:p>
        </p:txBody>
      </p:sp>
    </p:spTree>
    <p:extLst>
      <p:ext uri="{BB962C8B-B14F-4D97-AF65-F5344CB8AC3E}">
        <p14:creationId xmlns:p14="http://schemas.microsoft.com/office/powerpoint/2010/main" val="3050506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93CC7C-A490-439D-A902-EFA07EEC1C3E}" type="slidenum">
              <a:rPr lang="zh-CN" altLang="en-US" smtClean="0"/>
              <a:t>9</a:t>
            </a:fld>
            <a:endParaRPr lang="zh-CN" altLang="en-US"/>
          </a:p>
        </p:txBody>
      </p:sp>
    </p:spTree>
    <p:extLst>
      <p:ext uri="{BB962C8B-B14F-4D97-AF65-F5344CB8AC3E}">
        <p14:creationId xmlns:p14="http://schemas.microsoft.com/office/powerpoint/2010/main" val="2786272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80000"/>
                <a:lumOff val="20000"/>
                <a:alpha val="8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2012/2/3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baike.baidu.com/view/6992873.ht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hyperlink" Target="http://enmuo.com/education" TargetMode="Externa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SEO</a:t>
            </a:r>
            <a:r>
              <a:rPr lang="zh-CN" altLang="en-US" dirty="0" smtClean="0"/>
              <a:t>基础</a:t>
            </a:r>
            <a:r>
              <a:rPr lang="zh-CN" altLang="en-US" dirty="0" smtClean="0"/>
              <a:t>知识培训</a:t>
            </a:r>
            <a:endParaRPr lang="zh-CN" altLang="en-US" dirty="0"/>
          </a:p>
        </p:txBody>
      </p:sp>
      <p:sp>
        <p:nvSpPr>
          <p:cNvPr id="3" name="副标题 2"/>
          <p:cNvSpPr>
            <a:spLocks noGrp="1"/>
          </p:cNvSpPr>
          <p:nvPr>
            <p:ph type="subTitle" idx="1"/>
          </p:nvPr>
        </p:nvSpPr>
        <p:spPr>
          <a:xfrm>
            <a:off x="1371600" y="4149080"/>
            <a:ext cx="6400800" cy="1224136"/>
          </a:xfrm>
        </p:spPr>
        <p:txBody>
          <a:bodyPr/>
          <a:lstStyle/>
          <a:p>
            <a:pPr algn="l"/>
            <a:r>
              <a:rPr lang="zh-CN" altLang="en-US" sz="1600" b="1" i="1" dirty="0"/>
              <a:t>么么</a:t>
            </a:r>
            <a:r>
              <a:rPr lang="zh-CN" altLang="en-US" sz="1600" b="1" i="1" dirty="0" smtClean="0"/>
              <a:t>互联</a:t>
            </a:r>
            <a:r>
              <a:rPr lang="zh-CN" altLang="en-US" sz="1600" b="1" i="1" dirty="0" smtClean="0"/>
              <a:t>科技内部</a:t>
            </a:r>
            <a:r>
              <a:rPr lang="zh-CN" altLang="en-US" sz="1600" b="1" i="1" dirty="0" smtClean="0"/>
              <a:t>资料</a:t>
            </a:r>
            <a:endParaRPr lang="en-US" altLang="zh-CN" sz="1600" b="1" i="1" dirty="0"/>
          </a:p>
          <a:p>
            <a:pPr algn="l"/>
            <a:r>
              <a:rPr lang="zh-CN" altLang="en-US" sz="1800" b="1" i="1" dirty="0" smtClean="0"/>
              <a:t>部门：</a:t>
            </a:r>
            <a:r>
              <a:rPr lang="en-US" altLang="zh-CN" sz="1800" b="1" i="1" dirty="0" smtClean="0"/>
              <a:t>BO</a:t>
            </a:r>
          </a:p>
          <a:p>
            <a:pPr algn="l"/>
            <a:r>
              <a:rPr lang="zh-CN" altLang="en-US" sz="1800" b="1" i="1" dirty="0" smtClean="0"/>
              <a:t>负责人：</a:t>
            </a:r>
            <a:r>
              <a:rPr lang="en-US" altLang="zh-CN" sz="1800" b="1" i="1" dirty="0" smtClean="0"/>
              <a:t>Eason</a:t>
            </a:r>
          </a:p>
          <a:p>
            <a:endParaRPr lang="zh-CN" altLang="en-US" b="1" i="1" dirty="0"/>
          </a:p>
        </p:txBody>
      </p:sp>
    </p:spTree>
    <p:extLst>
      <p:ext uri="{BB962C8B-B14F-4D97-AF65-F5344CB8AC3E}">
        <p14:creationId xmlns:p14="http://schemas.microsoft.com/office/powerpoint/2010/main" val="33301279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normAutofit/>
          </a:bodyPr>
          <a:lstStyle/>
          <a:p>
            <a:pPr algn="l"/>
            <a:r>
              <a:rPr lang="en-US" altLang="zh-CN" dirty="0"/>
              <a:t>3.</a:t>
            </a:r>
            <a:r>
              <a:rPr lang="zh-CN" altLang="en-US" dirty="0"/>
              <a:t>中文</a:t>
            </a:r>
            <a:r>
              <a:rPr lang="zh-CN" altLang="en-US" dirty="0" smtClean="0"/>
              <a:t>搜索引擎概况</a:t>
            </a:r>
            <a:r>
              <a:rPr lang="en-US" altLang="zh-CN" dirty="0" smtClean="0"/>
              <a:t/>
            </a:r>
            <a:br>
              <a:rPr lang="en-US" altLang="zh-CN" dirty="0" smtClean="0"/>
            </a:br>
            <a:r>
              <a:rPr lang="en-US" altLang="zh-CN" sz="2200" dirty="0" smtClean="0"/>
              <a:t>3.2</a:t>
            </a:r>
            <a:r>
              <a:rPr lang="zh-CN" altLang="en-US" sz="2200" dirty="0" smtClean="0"/>
              <a:t>谷歌</a:t>
            </a:r>
            <a:r>
              <a:rPr lang="en-US" altLang="zh-CN" sz="2200" dirty="0" smtClean="0"/>
              <a:t>SEO</a:t>
            </a:r>
            <a:r>
              <a:rPr lang="zh-CN" altLang="en-US" sz="2200" dirty="0" smtClean="0"/>
              <a:t>和百度</a:t>
            </a:r>
            <a:r>
              <a:rPr lang="en-US" altLang="zh-CN" sz="2200" dirty="0"/>
              <a:t>SEO</a:t>
            </a:r>
            <a:r>
              <a:rPr lang="zh-CN" altLang="en-US" sz="2200" dirty="0" smtClean="0"/>
              <a:t>的特点</a:t>
            </a:r>
            <a:endParaRPr lang="zh-CN" altLang="en-US" sz="2200" dirty="0"/>
          </a:p>
        </p:txBody>
      </p:sp>
      <p:sp>
        <p:nvSpPr>
          <p:cNvPr id="17" name="内容占位符 16"/>
          <p:cNvSpPr>
            <a:spLocks noGrp="1"/>
          </p:cNvSpPr>
          <p:nvPr>
            <p:ph idx="1"/>
          </p:nvPr>
        </p:nvSpPr>
        <p:spPr/>
        <p:txBody>
          <a:bodyPr>
            <a:normAutofit/>
          </a:bodyPr>
          <a:lstStyle/>
          <a:p>
            <a:pPr marL="0" indent="0">
              <a:buNone/>
            </a:pPr>
            <a:r>
              <a:rPr lang="zh-CN" altLang="en-US" sz="2000" dirty="0"/>
              <a:t>在</a:t>
            </a:r>
            <a:r>
              <a:rPr lang="zh-CN" altLang="en-US" sz="2000" dirty="0" smtClean="0"/>
              <a:t>国内</a:t>
            </a:r>
            <a:r>
              <a:rPr lang="en-US" altLang="zh-CN" sz="2000" dirty="0"/>
              <a:t>Google</a:t>
            </a:r>
            <a:r>
              <a:rPr lang="zh-CN" altLang="en-US" sz="2000" dirty="0" smtClean="0"/>
              <a:t>的</a:t>
            </a:r>
            <a:r>
              <a:rPr lang="zh-CN" altLang="en-US" sz="2000" dirty="0"/>
              <a:t>优化是相对好做一些：</a:t>
            </a:r>
            <a:endParaRPr lang="en-US" altLang="zh-CN" sz="2000" dirty="0"/>
          </a:p>
          <a:p>
            <a:pPr marL="0" indent="0">
              <a:buNone/>
            </a:pPr>
            <a:r>
              <a:rPr lang="zh-CN" altLang="en-US" sz="2000" dirty="0"/>
              <a:t>百度采取的是人工</a:t>
            </a:r>
            <a:r>
              <a:rPr lang="en-US" altLang="zh-CN" sz="2000" dirty="0"/>
              <a:t>+</a:t>
            </a:r>
            <a:r>
              <a:rPr lang="zh-CN" altLang="en-US" sz="2000" dirty="0"/>
              <a:t>系统的更新方式</a:t>
            </a:r>
            <a:r>
              <a:rPr lang="zh-CN" altLang="en-US" sz="2000" dirty="0" smtClean="0"/>
              <a:t>，</a:t>
            </a:r>
            <a:r>
              <a:rPr lang="en-US" altLang="zh-CN" sz="2000" dirty="0"/>
              <a:t> Google</a:t>
            </a:r>
            <a:r>
              <a:rPr lang="zh-CN" altLang="en-US" sz="2000" dirty="0" smtClean="0"/>
              <a:t>所有</a:t>
            </a:r>
            <a:r>
              <a:rPr lang="zh-CN" altLang="en-US" sz="2000" dirty="0"/>
              <a:t>排名都是系统自动更新的，更公平公正</a:t>
            </a:r>
            <a:r>
              <a:rPr lang="zh-CN" altLang="en-US" sz="2000" dirty="0" smtClean="0"/>
              <a:t>。</a:t>
            </a:r>
            <a:endParaRPr lang="en-US" altLang="zh-CN" sz="2000" dirty="0"/>
          </a:p>
          <a:p>
            <a:pPr marL="0" indent="0">
              <a:buNone/>
            </a:pPr>
            <a:r>
              <a:rPr lang="en-US" altLang="zh-CN" sz="2000" dirty="0"/>
              <a:t>Google</a:t>
            </a:r>
            <a:r>
              <a:rPr lang="zh-CN" altLang="en-US" sz="2000" dirty="0" smtClean="0"/>
              <a:t>更</a:t>
            </a:r>
            <a:r>
              <a:rPr lang="zh-CN" altLang="en-US" sz="2000" dirty="0"/>
              <a:t>看重的是外部链接的数量和范围，当然网页的匹配程度也占有很大比重</a:t>
            </a:r>
            <a:r>
              <a:rPr lang="zh-CN" altLang="en-US" sz="2000" dirty="0" smtClean="0"/>
              <a:t>。百度比较注重网页所在网站的权重，百度将网站归为几个不同的网站类（不同的属性标签），每个类的网站的重要性是不同的，导出的链接权重也是不同的，谷歌在这方面就没那么明显，不存在人工的干预情况。</a:t>
            </a:r>
            <a:endParaRPr lang="en-US" altLang="zh-CN" sz="2000" dirty="0" smtClean="0"/>
          </a:p>
          <a:p>
            <a:pPr marL="0" indent="0">
              <a:buNone/>
            </a:pPr>
            <a:r>
              <a:rPr lang="en-US" altLang="zh-CN" sz="2000" dirty="0" smtClean="0"/>
              <a:t>Google</a:t>
            </a:r>
            <a:r>
              <a:rPr lang="zh-CN" altLang="en-US" sz="2000" dirty="0"/>
              <a:t>抓取和更新的频率要比百度快，百度</a:t>
            </a:r>
            <a:r>
              <a:rPr lang="zh-CN" altLang="en-US" sz="2000" dirty="0" smtClean="0"/>
              <a:t>的更新的周期</a:t>
            </a:r>
            <a:r>
              <a:rPr lang="zh-CN" altLang="en-US" sz="2000" dirty="0"/>
              <a:t>更长</a:t>
            </a:r>
            <a:r>
              <a:rPr lang="zh-CN" altLang="en-US" sz="2000" dirty="0" smtClean="0"/>
              <a:t>一些。百度的 优点在于分词技术在网页排序中的应用，更适合国情，搜索结果更比较符合用户的心理一些。</a:t>
            </a:r>
            <a:endParaRPr lang="en-US" altLang="zh-CN" sz="2000" dirty="0" smtClean="0"/>
          </a:p>
          <a:p>
            <a:pPr marL="0" indent="0">
              <a:buNone/>
            </a:pPr>
            <a:r>
              <a:rPr lang="zh-CN" altLang="en-US" sz="2000" dirty="0" smtClean="0"/>
              <a:t>对于大型网站，正规手法操作，同时优化二者并没有直接的矛盾。</a:t>
            </a:r>
            <a:endParaRPr lang="en-US" altLang="zh-CN" sz="2000" dirty="0" smtClean="0"/>
          </a:p>
          <a:p>
            <a:pPr marL="0" indent="0">
              <a:buNone/>
            </a:pPr>
            <a:endParaRPr lang="zh-CN" altLang="en-US" sz="2000" dirty="0"/>
          </a:p>
          <a:p>
            <a:endParaRPr lang="zh-CN" altLang="en-US" dirty="0"/>
          </a:p>
        </p:txBody>
      </p:sp>
    </p:spTree>
    <p:extLst>
      <p:ext uri="{BB962C8B-B14F-4D97-AF65-F5344CB8AC3E}">
        <p14:creationId xmlns:p14="http://schemas.microsoft.com/office/powerpoint/2010/main" val="399576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7">
                                            <p:txEl>
                                              <p:pRg st="0" end="0"/>
                                            </p:txEl>
                                          </p:spTgt>
                                        </p:tgtEl>
                                        <p:attrNameLst>
                                          <p:attrName>style.visibility</p:attrName>
                                        </p:attrNameLst>
                                      </p:cBhvr>
                                      <p:to>
                                        <p:strVal val="visible"/>
                                      </p:to>
                                    </p:set>
                                    <p:animEffect transition="in" filter="fade">
                                      <p:cBhvr>
                                        <p:cTn id="14" dur="500"/>
                                        <p:tgtEl>
                                          <p:spTgt spid="17">
                                            <p:txEl>
                                              <p:pRg st="0" end="0"/>
                                            </p:txEl>
                                          </p:spTgt>
                                        </p:tgtEl>
                                      </p:cBhvr>
                                    </p:animEffect>
                                  </p:childTnLst>
                                </p:cTn>
                              </p:par>
                              <p:par>
                                <p:cTn id="15" presetID="42" presetClass="entr" presetSubtype="0" fill="hold" nodeType="with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fade">
                                      <p:cBhvr>
                                        <p:cTn id="17" dur="1000"/>
                                        <p:tgtEl>
                                          <p:spTgt spid="17">
                                            <p:txEl>
                                              <p:pRg st="1" end="1"/>
                                            </p:txEl>
                                          </p:spTgt>
                                        </p:tgtEl>
                                      </p:cBhvr>
                                    </p:animEffect>
                                    <p:anim calcmode="lin" valueType="num">
                                      <p:cBhvr>
                                        <p:cTn id="18"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
                                            <p:txEl>
                                              <p:pRg st="2" end="2"/>
                                            </p:txEl>
                                          </p:spTgt>
                                        </p:tgtEl>
                                        <p:attrNameLst>
                                          <p:attrName>style.visibility</p:attrName>
                                        </p:attrNameLst>
                                      </p:cBhvr>
                                      <p:to>
                                        <p:strVal val="visible"/>
                                      </p:to>
                                    </p:set>
                                    <p:animEffect transition="in" filter="fade">
                                      <p:cBhvr>
                                        <p:cTn id="24" dur="1000"/>
                                        <p:tgtEl>
                                          <p:spTgt spid="17">
                                            <p:txEl>
                                              <p:pRg st="2" end="2"/>
                                            </p:txEl>
                                          </p:spTgt>
                                        </p:tgtEl>
                                      </p:cBhvr>
                                    </p:animEffect>
                                    <p:anim calcmode="lin" valueType="num">
                                      <p:cBhvr>
                                        <p:cTn id="25" dur="10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7">
                                            <p:txEl>
                                              <p:pRg st="3" end="3"/>
                                            </p:txEl>
                                          </p:spTgt>
                                        </p:tgtEl>
                                        <p:attrNameLst>
                                          <p:attrName>style.visibility</p:attrName>
                                        </p:attrNameLst>
                                      </p:cBhvr>
                                      <p:to>
                                        <p:strVal val="visible"/>
                                      </p:to>
                                    </p:set>
                                    <p:animEffect transition="in" filter="fade">
                                      <p:cBhvr>
                                        <p:cTn id="31" dur="1000"/>
                                        <p:tgtEl>
                                          <p:spTgt spid="17">
                                            <p:txEl>
                                              <p:pRg st="3" end="3"/>
                                            </p:txEl>
                                          </p:spTgt>
                                        </p:tgtEl>
                                      </p:cBhvr>
                                    </p:animEffect>
                                    <p:anim calcmode="lin" valueType="num">
                                      <p:cBhvr>
                                        <p:cTn id="32" dur="1000" fill="hold"/>
                                        <p:tgtEl>
                                          <p:spTgt spid="17">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2" presetClass="entr" presetSubtype="0" fill="hold" nodeType="clickEffect">
                                  <p:stCondLst>
                                    <p:cond delay="0"/>
                                  </p:stCondLst>
                                  <p:childTnLst>
                                    <p:set>
                                      <p:cBhvr>
                                        <p:cTn id="37" dur="1" fill="hold">
                                          <p:stCondLst>
                                            <p:cond delay="0"/>
                                          </p:stCondLst>
                                        </p:cTn>
                                        <p:tgtEl>
                                          <p:spTgt spid="17">
                                            <p:txEl>
                                              <p:pRg st="4" end="4"/>
                                            </p:txEl>
                                          </p:spTgt>
                                        </p:tgtEl>
                                        <p:attrNameLst>
                                          <p:attrName>style.visibility</p:attrName>
                                        </p:attrNameLst>
                                      </p:cBhvr>
                                      <p:to>
                                        <p:strVal val="visible"/>
                                      </p:to>
                                    </p:set>
                                    <p:animScale>
                                      <p:cBhvr>
                                        <p:cTn id="38" dur="1000" decel="50000" fill="hold">
                                          <p:stCondLst>
                                            <p:cond delay="0"/>
                                          </p:stCondLst>
                                        </p:cTn>
                                        <p:tgtEl>
                                          <p:spTgt spid="17">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1000" decel="50000" fill="hold">
                                          <p:stCondLst>
                                            <p:cond delay="0"/>
                                          </p:stCondLst>
                                        </p:cTn>
                                        <p:tgtEl>
                                          <p:spTgt spid="17">
                                            <p:txEl>
                                              <p:pRg st="4" end="4"/>
                                            </p:txEl>
                                          </p:spTgt>
                                        </p:tgtEl>
                                        <p:attrNameLst>
                                          <p:attrName>ppt_x</p:attrName>
                                          <p:attrName>ppt_y</p:attrName>
                                        </p:attrNameLst>
                                      </p:cBhvr>
                                    </p:animMotion>
                                    <p:animEffect transition="in" filter="fade">
                                      <p:cBhvr>
                                        <p:cTn id="40" dur="10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23528" y="288032"/>
            <a:ext cx="8496944" cy="1196752"/>
          </a:xfrm>
        </p:spPr>
        <p:txBody>
          <a:bodyPr>
            <a:normAutofit/>
          </a:bodyPr>
          <a:lstStyle/>
          <a:p>
            <a:pPr algn="l"/>
            <a:r>
              <a:rPr lang="en-US" altLang="zh-CN" dirty="0"/>
              <a:t>3.</a:t>
            </a:r>
            <a:r>
              <a:rPr lang="zh-CN" altLang="en-US" dirty="0"/>
              <a:t>中文搜索引擎</a:t>
            </a:r>
            <a:r>
              <a:rPr lang="zh-CN" altLang="en-US" dirty="0" smtClean="0"/>
              <a:t>概况</a:t>
            </a:r>
            <a:r>
              <a:rPr lang="en-US" altLang="zh-CN" dirty="0" smtClean="0"/>
              <a:t/>
            </a:r>
            <a:br>
              <a:rPr lang="en-US" altLang="zh-CN" dirty="0" smtClean="0"/>
            </a:br>
            <a:r>
              <a:rPr lang="en-US" altLang="zh-CN" sz="2200" dirty="0" smtClean="0"/>
              <a:t>3.3</a:t>
            </a:r>
            <a:r>
              <a:rPr lang="zh-CN" altLang="en-US" sz="2200" dirty="0" smtClean="0"/>
              <a:t>百度和谷歌的分词技术</a:t>
            </a:r>
            <a:endParaRPr lang="zh-CN" altLang="en-US" sz="2200" dirty="0"/>
          </a:p>
        </p:txBody>
      </p:sp>
      <p:sp>
        <p:nvSpPr>
          <p:cNvPr id="6" name="文本占位符 7"/>
          <p:cNvSpPr txBox="1">
            <a:spLocks/>
          </p:cNvSpPr>
          <p:nvPr/>
        </p:nvSpPr>
        <p:spPr>
          <a:xfrm>
            <a:off x="552052" y="1628800"/>
            <a:ext cx="7992888" cy="201622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zh-CN" altLang="en-US" sz="2800" b="1" dirty="0" smtClean="0">
                <a:latin typeface="Adobe 楷体 Std R" pitchFamily="18" charset="-122"/>
                <a:ea typeface="Adobe 楷体 Std R" pitchFamily="18" charset="-122"/>
              </a:rPr>
              <a:t>百度的分词技术更好些，当然谷歌现在的分词技术也成熟了。只是百度在网页排序的时候将分出的词赋予不同的权重。对于搜索量比较高的热门词给予的权重是比较高的，谷歌的搜索结果中每个页面都尽可能多的包含原句中的分出的每个词语。</a:t>
            </a:r>
          </a:p>
          <a:p>
            <a:pPr algn="just"/>
            <a:endParaRPr lang="en-US" altLang="zh-CN" dirty="0" smtClean="0"/>
          </a:p>
          <a:p>
            <a:pPr algn="just"/>
            <a:endParaRPr lang="en-US" altLang="zh-CN" dirty="0"/>
          </a:p>
          <a:p>
            <a:pPr algn="just"/>
            <a:endParaRPr lang="en-US" altLang="zh-CN" dirty="0" smtClean="0"/>
          </a:p>
          <a:p>
            <a:pPr algn="just"/>
            <a:endParaRPr lang="en-US" altLang="zh-CN" dirty="0"/>
          </a:p>
          <a:p>
            <a:pPr algn="just"/>
            <a:endParaRPr lang="en-US" altLang="zh-CN" dirty="0" smtClean="0"/>
          </a:p>
          <a:p>
            <a:pPr algn="just"/>
            <a:endParaRPr lang="en-US" altLang="zh-CN" dirty="0"/>
          </a:p>
          <a:p>
            <a:pPr algn="just"/>
            <a:endParaRPr lang="en-US" altLang="zh-CN" dirty="0" smtClean="0"/>
          </a:p>
          <a:p>
            <a:pPr algn="just"/>
            <a:endParaRPr lang="en-US" altLang="zh-CN" dirty="0"/>
          </a:p>
          <a:p>
            <a:pPr algn="just"/>
            <a:endParaRPr lang="en-US" altLang="zh-CN" dirty="0" smtClean="0"/>
          </a:p>
          <a:p>
            <a:pPr algn="just"/>
            <a:endParaRPr lang="en-US" altLang="zh-CN" dirty="0"/>
          </a:p>
          <a:p>
            <a:pPr algn="just"/>
            <a:endParaRPr lang="en-US" altLang="zh-CN" dirty="0" smtClean="0"/>
          </a:p>
          <a:p>
            <a:pPr algn="just"/>
            <a:endParaRPr lang="en-US" altLang="zh-CN" dirty="0"/>
          </a:p>
          <a:p>
            <a:pPr algn="just"/>
            <a:endParaRPr lang="en-US" altLang="zh-CN" dirty="0" smtClean="0"/>
          </a:p>
          <a:p>
            <a:pPr algn="just"/>
            <a:endParaRPr lang="en-US" altLang="zh-CN" dirty="0"/>
          </a:p>
          <a:p>
            <a:pPr algn="just"/>
            <a:endParaRPr lang="en-US" altLang="zh-CN" dirty="0" smtClean="0"/>
          </a:p>
          <a:p>
            <a:pPr algn="just"/>
            <a:endParaRPr lang="en-US" altLang="zh-CN" dirty="0" smtClean="0"/>
          </a:p>
          <a:p>
            <a:endParaRPr lang="en-US" altLang="zh-CN" sz="3300" dirty="0" smtClean="0"/>
          </a:p>
          <a:p>
            <a:endParaRPr lang="zh-CN" altLang="en-US" dirty="0"/>
          </a:p>
        </p:txBody>
      </p:sp>
      <p:pic>
        <p:nvPicPr>
          <p:cNvPr id="7" name="内容占位符 10"/>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457200" y="3870778"/>
            <a:ext cx="4040188" cy="2438542"/>
          </a:xfrm>
          <a:prstGeom prst="rect">
            <a:avLst/>
          </a:prstGeom>
        </p:spPr>
      </p:pic>
      <p:pic>
        <p:nvPicPr>
          <p:cNvPr id="8" name="内容占位符 11"/>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4706689" y="3882820"/>
            <a:ext cx="4041775" cy="2426500"/>
          </a:xfrm>
          <a:prstGeom prst="rect">
            <a:avLst/>
          </a:prstGeom>
        </p:spPr>
      </p:pic>
    </p:spTree>
    <p:extLst>
      <p:ext uri="{BB962C8B-B14F-4D97-AF65-F5344CB8AC3E}">
        <p14:creationId xmlns:p14="http://schemas.microsoft.com/office/powerpoint/2010/main" val="118359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barn(inVertical)">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heel(1)">
                                      <p:cBhvr>
                                        <p:cTn id="19" dur="2000"/>
                                        <p:tgtEl>
                                          <p:spTgt spid="7"/>
                                        </p:tgtEl>
                                      </p:cBhvr>
                                    </p:animEffect>
                                  </p:childTnLst>
                                </p:cTn>
                              </p:par>
                              <p:par>
                                <p:cTn id="20" presetID="21" presetClass="entr" presetSubtype="1"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3.</a:t>
            </a:r>
            <a:r>
              <a:rPr lang="zh-CN" altLang="en-US" dirty="0"/>
              <a:t>中文搜索引擎概况</a:t>
            </a:r>
            <a:r>
              <a:rPr lang="en-US" altLang="zh-CN" dirty="0" smtClean="0"/>
              <a:t/>
            </a:r>
            <a:br>
              <a:rPr lang="en-US" altLang="zh-CN" dirty="0" smtClean="0"/>
            </a:br>
            <a:r>
              <a:rPr lang="en-US" altLang="zh-CN" sz="2200" dirty="0" smtClean="0"/>
              <a:t>3.4google</a:t>
            </a:r>
            <a:r>
              <a:rPr lang="zh-CN" altLang="en-US" sz="2200" dirty="0" smtClean="0"/>
              <a:t>的精准匹配</a:t>
            </a:r>
            <a:r>
              <a:rPr lang="zh-CN" altLang="en-US" sz="2200" dirty="0"/>
              <a:t>和</a:t>
            </a:r>
            <a:r>
              <a:rPr lang="zh-CN" altLang="en-US" sz="2200" dirty="0" smtClean="0"/>
              <a:t>百度的分词权重分配</a:t>
            </a:r>
            <a:endParaRPr lang="zh-CN" altLang="en-US" sz="2200" dirty="0"/>
          </a:p>
        </p:txBody>
      </p:sp>
      <p:sp>
        <p:nvSpPr>
          <p:cNvPr id="4" name="内容占位符 3"/>
          <p:cNvSpPr>
            <a:spLocks noGrp="1"/>
          </p:cNvSpPr>
          <p:nvPr>
            <p:ph sz="half" idx="1"/>
          </p:nvPr>
        </p:nvSpPr>
        <p:spPr/>
        <p:txBody>
          <a:bodyPr/>
          <a:lstStyle/>
          <a:p>
            <a:r>
              <a:rPr lang="zh-CN" altLang="en-US" dirty="0" smtClean="0"/>
              <a:t>百度搜索结果</a:t>
            </a:r>
            <a:endParaRPr lang="zh-CN" altLang="en-US" dirty="0"/>
          </a:p>
        </p:txBody>
      </p:sp>
      <p:sp>
        <p:nvSpPr>
          <p:cNvPr id="6" name="内容占位符 5"/>
          <p:cNvSpPr>
            <a:spLocks noGrp="1"/>
          </p:cNvSpPr>
          <p:nvPr>
            <p:ph sz="half" idx="2"/>
          </p:nvPr>
        </p:nvSpPr>
        <p:spPr/>
        <p:txBody>
          <a:bodyPr/>
          <a:lstStyle/>
          <a:p>
            <a:r>
              <a:rPr lang="zh-CN" altLang="en-US" dirty="0" smtClean="0"/>
              <a:t>谷歌搜索结果</a:t>
            </a:r>
            <a:endParaRPr lang="zh-CN" altLang="en-US" dirty="0"/>
          </a:p>
        </p:txBody>
      </p:sp>
      <p:pic>
        <p:nvPicPr>
          <p:cNvPr id="7" name="内容占位符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036877"/>
            <a:ext cx="4040188" cy="2227283"/>
          </a:xfrm>
          <a:prstGeom prst="rect">
            <a:avLst/>
          </a:prstGeom>
        </p:spPr>
      </p:pic>
      <p:pic>
        <p:nvPicPr>
          <p:cNvPr id="8" name="内容占位符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025" y="3057553"/>
            <a:ext cx="4041775" cy="2185932"/>
          </a:xfrm>
          <a:prstGeom prst="rect">
            <a:avLst/>
          </a:prstGeom>
        </p:spPr>
      </p:pic>
    </p:spTree>
    <p:extLst>
      <p:ext uri="{BB962C8B-B14F-4D97-AF65-F5344CB8AC3E}">
        <p14:creationId xmlns:p14="http://schemas.microsoft.com/office/powerpoint/2010/main" val="117245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4.SEO</a:t>
            </a:r>
            <a:r>
              <a:rPr lang="zh-CN" altLang="en-US" dirty="0" smtClean="0"/>
              <a:t>的几个因素</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pPr marL="0" indent="0">
              <a:buNone/>
            </a:pPr>
            <a:endParaRPr lang="en-US" altLang="zh-CN" dirty="0" smtClean="0"/>
          </a:p>
          <a:p>
            <a:pPr marL="0" indent="0">
              <a:buNone/>
            </a:pPr>
            <a:endParaRPr lang="en-US" altLang="zh-CN" dirty="0" smtClean="0"/>
          </a:p>
        </p:txBody>
      </p:sp>
      <p:graphicFrame>
        <p:nvGraphicFramePr>
          <p:cNvPr id="5" name="图示 4"/>
          <p:cNvGraphicFramePr/>
          <p:nvPr>
            <p:extLst>
              <p:ext uri="{D42A27DB-BD31-4B8C-83A1-F6EECF244321}">
                <p14:modId xmlns:p14="http://schemas.microsoft.com/office/powerpoint/2010/main" val="310245876"/>
              </p:ext>
            </p:extLst>
          </p:nvPr>
        </p:nvGraphicFramePr>
        <p:xfrm>
          <a:off x="1524000" y="119675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37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5">
                                            <p:graphicEl>
                                              <a:dgm id="{E3F04E36-516A-42A3-8F49-563D5EEC9273}"/>
                                            </p:graphicEl>
                                          </p:spTgt>
                                        </p:tgtEl>
                                        <p:attrNameLst>
                                          <p:attrName>style.visibility</p:attrName>
                                        </p:attrNameLst>
                                      </p:cBhvr>
                                      <p:to>
                                        <p:strVal val="visible"/>
                                      </p:to>
                                    </p:set>
                                    <p:anim calcmode="lin" valueType="num">
                                      <p:cBhvr>
                                        <p:cTn id="14" dur="1000" fill="hold"/>
                                        <p:tgtEl>
                                          <p:spTgt spid="5">
                                            <p:graphicEl>
                                              <a:dgm id="{E3F04E36-516A-42A3-8F49-563D5EEC9273}"/>
                                            </p:graphicEl>
                                          </p:spTgt>
                                        </p:tgtEl>
                                        <p:attrNameLst>
                                          <p:attrName>ppt_w</p:attrName>
                                        </p:attrNameLst>
                                      </p:cBhvr>
                                      <p:tavLst>
                                        <p:tav tm="0">
                                          <p:val>
                                            <p:strVal val="#ppt_w*0.70"/>
                                          </p:val>
                                        </p:tav>
                                        <p:tav tm="100000">
                                          <p:val>
                                            <p:strVal val="#ppt_w"/>
                                          </p:val>
                                        </p:tav>
                                      </p:tavLst>
                                    </p:anim>
                                    <p:anim calcmode="lin" valueType="num">
                                      <p:cBhvr>
                                        <p:cTn id="15" dur="1000" fill="hold"/>
                                        <p:tgtEl>
                                          <p:spTgt spid="5">
                                            <p:graphicEl>
                                              <a:dgm id="{E3F04E36-516A-42A3-8F49-563D5EEC9273}"/>
                                            </p:graphicEl>
                                          </p:spTgt>
                                        </p:tgtEl>
                                        <p:attrNameLst>
                                          <p:attrName>ppt_h</p:attrName>
                                        </p:attrNameLst>
                                      </p:cBhvr>
                                      <p:tavLst>
                                        <p:tav tm="0">
                                          <p:val>
                                            <p:strVal val="#ppt_h"/>
                                          </p:val>
                                        </p:tav>
                                        <p:tav tm="100000">
                                          <p:val>
                                            <p:strVal val="#ppt_h"/>
                                          </p:val>
                                        </p:tav>
                                      </p:tavLst>
                                    </p:anim>
                                    <p:animEffect transition="in" filter="fade">
                                      <p:cBhvr>
                                        <p:cTn id="16" dur="1000"/>
                                        <p:tgtEl>
                                          <p:spTgt spid="5">
                                            <p:graphicEl>
                                              <a:dgm id="{E3F04E36-516A-42A3-8F49-563D5EEC9273}"/>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5">
                                            <p:graphicEl>
                                              <a:dgm id="{5867E13B-80C0-48A3-8E42-44E17224159C}"/>
                                            </p:graphicEl>
                                          </p:spTgt>
                                        </p:tgtEl>
                                        <p:attrNameLst>
                                          <p:attrName>style.visibility</p:attrName>
                                        </p:attrNameLst>
                                      </p:cBhvr>
                                      <p:to>
                                        <p:strVal val="visible"/>
                                      </p:to>
                                    </p:set>
                                    <p:anim calcmode="lin" valueType="num">
                                      <p:cBhvr>
                                        <p:cTn id="21" dur="1000" fill="hold"/>
                                        <p:tgtEl>
                                          <p:spTgt spid="5">
                                            <p:graphicEl>
                                              <a:dgm id="{5867E13B-80C0-48A3-8E42-44E17224159C}"/>
                                            </p:graphicEl>
                                          </p:spTgt>
                                        </p:tgtEl>
                                        <p:attrNameLst>
                                          <p:attrName>ppt_w</p:attrName>
                                        </p:attrNameLst>
                                      </p:cBhvr>
                                      <p:tavLst>
                                        <p:tav tm="0">
                                          <p:val>
                                            <p:strVal val="#ppt_w*0.70"/>
                                          </p:val>
                                        </p:tav>
                                        <p:tav tm="100000">
                                          <p:val>
                                            <p:strVal val="#ppt_w"/>
                                          </p:val>
                                        </p:tav>
                                      </p:tavLst>
                                    </p:anim>
                                    <p:anim calcmode="lin" valueType="num">
                                      <p:cBhvr>
                                        <p:cTn id="22" dur="1000" fill="hold"/>
                                        <p:tgtEl>
                                          <p:spTgt spid="5">
                                            <p:graphicEl>
                                              <a:dgm id="{5867E13B-80C0-48A3-8E42-44E17224159C}"/>
                                            </p:graphicEl>
                                          </p:spTgt>
                                        </p:tgtEl>
                                        <p:attrNameLst>
                                          <p:attrName>ppt_h</p:attrName>
                                        </p:attrNameLst>
                                      </p:cBhvr>
                                      <p:tavLst>
                                        <p:tav tm="0">
                                          <p:val>
                                            <p:strVal val="#ppt_h"/>
                                          </p:val>
                                        </p:tav>
                                        <p:tav tm="100000">
                                          <p:val>
                                            <p:strVal val="#ppt_h"/>
                                          </p:val>
                                        </p:tav>
                                      </p:tavLst>
                                    </p:anim>
                                    <p:animEffect transition="in" filter="fade">
                                      <p:cBhvr>
                                        <p:cTn id="23" dur="1000"/>
                                        <p:tgtEl>
                                          <p:spTgt spid="5">
                                            <p:graphicEl>
                                              <a:dgm id="{5867E13B-80C0-48A3-8E42-44E17224159C}"/>
                                            </p:graphicEl>
                                          </p:spTgt>
                                        </p:tgtEl>
                                      </p:cBhvr>
                                    </p:animEffect>
                                  </p:childTnLst>
                                </p:cTn>
                              </p:par>
                              <p:par>
                                <p:cTn id="24" presetID="55" presetClass="entr" presetSubtype="0" fill="hold" grpId="0" nodeType="withEffect">
                                  <p:stCondLst>
                                    <p:cond delay="0"/>
                                  </p:stCondLst>
                                  <p:childTnLst>
                                    <p:set>
                                      <p:cBhvr>
                                        <p:cTn id="25" dur="1" fill="hold">
                                          <p:stCondLst>
                                            <p:cond delay="0"/>
                                          </p:stCondLst>
                                        </p:cTn>
                                        <p:tgtEl>
                                          <p:spTgt spid="5">
                                            <p:graphicEl>
                                              <a:dgm id="{3C01781C-E37D-4163-B592-B5ED00372BC0}"/>
                                            </p:graphicEl>
                                          </p:spTgt>
                                        </p:tgtEl>
                                        <p:attrNameLst>
                                          <p:attrName>style.visibility</p:attrName>
                                        </p:attrNameLst>
                                      </p:cBhvr>
                                      <p:to>
                                        <p:strVal val="visible"/>
                                      </p:to>
                                    </p:set>
                                    <p:anim calcmode="lin" valueType="num">
                                      <p:cBhvr>
                                        <p:cTn id="26" dur="1000" fill="hold"/>
                                        <p:tgtEl>
                                          <p:spTgt spid="5">
                                            <p:graphicEl>
                                              <a:dgm id="{3C01781C-E37D-4163-B592-B5ED00372BC0}"/>
                                            </p:graphicEl>
                                          </p:spTgt>
                                        </p:tgtEl>
                                        <p:attrNameLst>
                                          <p:attrName>ppt_w</p:attrName>
                                        </p:attrNameLst>
                                      </p:cBhvr>
                                      <p:tavLst>
                                        <p:tav tm="0">
                                          <p:val>
                                            <p:strVal val="#ppt_w*0.70"/>
                                          </p:val>
                                        </p:tav>
                                        <p:tav tm="100000">
                                          <p:val>
                                            <p:strVal val="#ppt_w"/>
                                          </p:val>
                                        </p:tav>
                                      </p:tavLst>
                                    </p:anim>
                                    <p:anim calcmode="lin" valueType="num">
                                      <p:cBhvr>
                                        <p:cTn id="27" dur="1000" fill="hold"/>
                                        <p:tgtEl>
                                          <p:spTgt spid="5">
                                            <p:graphicEl>
                                              <a:dgm id="{3C01781C-E37D-4163-B592-B5ED00372BC0}"/>
                                            </p:graphicEl>
                                          </p:spTgt>
                                        </p:tgtEl>
                                        <p:attrNameLst>
                                          <p:attrName>ppt_h</p:attrName>
                                        </p:attrNameLst>
                                      </p:cBhvr>
                                      <p:tavLst>
                                        <p:tav tm="0">
                                          <p:val>
                                            <p:strVal val="#ppt_h"/>
                                          </p:val>
                                        </p:tav>
                                        <p:tav tm="100000">
                                          <p:val>
                                            <p:strVal val="#ppt_h"/>
                                          </p:val>
                                        </p:tav>
                                      </p:tavLst>
                                    </p:anim>
                                    <p:animEffect transition="in" filter="fade">
                                      <p:cBhvr>
                                        <p:cTn id="28" dur="1000"/>
                                        <p:tgtEl>
                                          <p:spTgt spid="5">
                                            <p:graphicEl>
                                              <a:dgm id="{3C01781C-E37D-4163-B592-B5ED00372BC0}"/>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5">
                                            <p:graphicEl>
                                              <a:dgm id="{659D4616-5887-43B7-B4BD-9E6F329FD4D3}"/>
                                            </p:graphicEl>
                                          </p:spTgt>
                                        </p:tgtEl>
                                        <p:attrNameLst>
                                          <p:attrName>style.visibility</p:attrName>
                                        </p:attrNameLst>
                                      </p:cBhvr>
                                      <p:to>
                                        <p:strVal val="visible"/>
                                      </p:to>
                                    </p:set>
                                    <p:anim calcmode="lin" valueType="num">
                                      <p:cBhvr>
                                        <p:cTn id="33" dur="1000" fill="hold"/>
                                        <p:tgtEl>
                                          <p:spTgt spid="5">
                                            <p:graphicEl>
                                              <a:dgm id="{659D4616-5887-43B7-B4BD-9E6F329FD4D3}"/>
                                            </p:graphicEl>
                                          </p:spTgt>
                                        </p:tgtEl>
                                        <p:attrNameLst>
                                          <p:attrName>ppt_w</p:attrName>
                                        </p:attrNameLst>
                                      </p:cBhvr>
                                      <p:tavLst>
                                        <p:tav tm="0">
                                          <p:val>
                                            <p:strVal val="#ppt_w*0.70"/>
                                          </p:val>
                                        </p:tav>
                                        <p:tav tm="100000">
                                          <p:val>
                                            <p:strVal val="#ppt_w"/>
                                          </p:val>
                                        </p:tav>
                                      </p:tavLst>
                                    </p:anim>
                                    <p:anim calcmode="lin" valueType="num">
                                      <p:cBhvr>
                                        <p:cTn id="34" dur="1000" fill="hold"/>
                                        <p:tgtEl>
                                          <p:spTgt spid="5">
                                            <p:graphicEl>
                                              <a:dgm id="{659D4616-5887-43B7-B4BD-9E6F329FD4D3}"/>
                                            </p:graphicEl>
                                          </p:spTgt>
                                        </p:tgtEl>
                                        <p:attrNameLst>
                                          <p:attrName>ppt_h</p:attrName>
                                        </p:attrNameLst>
                                      </p:cBhvr>
                                      <p:tavLst>
                                        <p:tav tm="0">
                                          <p:val>
                                            <p:strVal val="#ppt_h"/>
                                          </p:val>
                                        </p:tav>
                                        <p:tav tm="100000">
                                          <p:val>
                                            <p:strVal val="#ppt_h"/>
                                          </p:val>
                                        </p:tav>
                                      </p:tavLst>
                                    </p:anim>
                                    <p:animEffect transition="in" filter="fade">
                                      <p:cBhvr>
                                        <p:cTn id="35" dur="1000"/>
                                        <p:tgtEl>
                                          <p:spTgt spid="5">
                                            <p:graphicEl>
                                              <a:dgm id="{659D4616-5887-43B7-B4BD-9E6F329FD4D3}"/>
                                            </p:graphicEl>
                                          </p:spTgt>
                                        </p:tgtEl>
                                      </p:cBhvr>
                                    </p:animEffect>
                                  </p:childTnLst>
                                </p:cTn>
                              </p:par>
                              <p:par>
                                <p:cTn id="36" presetID="55" presetClass="entr" presetSubtype="0" fill="hold" grpId="0" nodeType="withEffect">
                                  <p:stCondLst>
                                    <p:cond delay="0"/>
                                  </p:stCondLst>
                                  <p:childTnLst>
                                    <p:set>
                                      <p:cBhvr>
                                        <p:cTn id="37" dur="1" fill="hold">
                                          <p:stCondLst>
                                            <p:cond delay="0"/>
                                          </p:stCondLst>
                                        </p:cTn>
                                        <p:tgtEl>
                                          <p:spTgt spid="5">
                                            <p:graphicEl>
                                              <a:dgm id="{EE3C9FD0-15E7-42BA-8F27-AA666F9C671F}"/>
                                            </p:graphicEl>
                                          </p:spTgt>
                                        </p:tgtEl>
                                        <p:attrNameLst>
                                          <p:attrName>style.visibility</p:attrName>
                                        </p:attrNameLst>
                                      </p:cBhvr>
                                      <p:to>
                                        <p:strVal val="visible"/>
                                      </p:to>
                                    </p:set>
                                    <p:anim calcmode="lin" valueType="num">
                                      <p:cBhvr>
                                        <p:cTn id="38" dur="1000" fill="hold"/>
                                        <p:tgtEl>
                                          <p:spTgt spid="5">
                                            <p:graphicEl>
                                              <a:dgm id="{EE3C9FD0-15E7-42BA-8F27-AA666F9C671F}"/>
                                            </p:graphicEl>
                                          </p:spTgt>
                                        </p:tgtEl>
                                        <p:attrNameLst>
                                          <p:attrName>ppt_w</p:attrName>
                                        </p:attrNameLst>
                                      </p:cBhvr>
                                      <p:tavLst>
                                        <p:tav tm="0">
                                          <p:val>
                                            <p:strVal val="#ppt_w*0.70"/>
                                          </p:val>
                                        </p:tav>
                                        <p:tav tm="100000">
                                          <p:val>
                                            <p:strVal val="#ppt_w"/>
                                          </p:val>
                                        </p:tav>
                                      </p:tavLst>
                                    </p:anim>
                                    <p:anim calcmode="lin" valueType="num">
                                      <p:cBhvr>
                                        <p:cTn id="39" dur="1000" fill="hold"/>
                                        <p:tgtEl>
                                          <p:spTgt spid="5">
                                            <p:graphicEl>
                                              <a:dgm id="{EE3C9FD0-15E7-42BA-8F27-AA666F9C671F}"/>
                                            </p:graphicEl>
                                          </p:spTgt>
                                        </p:tgtEl>
                                        <p:attrNameLst>
                                          <p:attrName>ppt_h</p:attrName>
                                        </p:attrNameLst>
                                      </p:cBhvr>
                                      <p:tavLst>
                                        <p:tav tm="0">
                                          <p:val>
                                            <p:strVal val="#ppt_h"/>
                                          </p:val>
                                        </p:tav>
                                        <p:tav tm="100000">
                                          <p:val>
                                            <p:strVal val="#ppt_h"/>
                                          </p:val>
                                        </p:tav>
                                      </p:tavLst>
                                    </p:anim>
                                    <p:animEffect transition="in" filter="fade">
                                      <p:cBhvr>
                                        <p:cTn id="40" dur="1000"/>
                                        <p:tgtEl>
                                          <p:spTgt spid="5">
                                            <p:graphicEl>
                                              <a:dgm id="{EE3C9FD0-15E7-42BA-8F27-AA666F9C671F}"/>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55" presetClass="entr" presetSubtype="0" fill="hold" grpId="0" nodeType="clickEffect">
                                  <p:stCondLst>
                                    <p:cond delay="0"/>
                                  </p:stCondLst>
                                  <p:childTnLst>
                                    <p:set>
                                      <p:cBhvr>
                                        <p:cTn id="44" dur="1" fill="hold">
                                          <p:stCondLst>
                                            <p:cond delay="0"/>
                                          </p:stCondLst>
                                        </p:cTn>
                                        <p:tgtEl>
                                          <p:spTgt spid="5">
                                            <p:graphicEl>
                                              <a:dgm id="{80E80B70-0F2B-44C1-A51E-509385D8214F}"/>
                                            </p:graphicEl>
                                          </p:spTgt>
                                        </p:tgtEl>
                                        <p:attrNameLst>
                                          <p:attrName>style.visibility</p:attrName>
                                        </p:attrNameLst>
                                      </p:cBhvr>
                                      <p:to>
                                        <p:strVal val="visible"/>
                                      </p:to>
                                    </p:set>
                                    <p:anim calcmode="lin" valueType="num">
                                      <p:cBhvr>
                                        <p:cTn id="45" dur="1000" fill="hold"/>
                                        <p:tgtEl>
                                          <p:spTgt spid="5">
                                            <p:graphicEl>
                                              <a:dgm id="{80E80B70-0F2B-44C1-A51E-509385D8214F}"/>
                                            </p:graphicEl>
                                          </p:spTgt>
                                        </p:tgtEl>
                                        <p:attrNameLst>
                                          <p:attrName>ppt_w</p:attrName>
                                        </p:attrNameLst>
                                      </p:cBhvr>
                                      <p:tavLst>
                                        <p:tav tm="0">
                                          <p:val>
                                            <p:strVal val="#ppt_w*0.70"/>
                                          </p:val>
                                        </p:tav>
                                        <p:tav tm="100000">
                                          <p:val>
                                            <p:strVal val="#ppt_w"/>
                                          </p:val>
                                        </p:tav>
                                      </p:tavLst>
                                    </p:anim>
                                    <p:anim calcmode="lin" valueType="num">
                                      <p:cBhvr>
                                        <p:cTn id="46" dur="1000" fill="hold"/>
                                        <p:tgtEl>
                                          <p:spTgt spid="5">
                                            <p:graphicEl>
                                              <a:dgm id="{80E80B70-0F2B-44C1-A51E-509385D8214F}"/>
                                            </p:graphicEl>
                                          </p:spTgt>
                                        </p:tgtEl>
                                        <p:attrNameLst>
                                          <p:attrName>ppt_h</p:attrName>
                                        </p:attrNameLst>
                                      </p:cBhvr>
                                      <p:tavLst>
                                        <p:tav tm="0">
                                          <p:val>
                                            <p:strVal val="#ppt_h"/>
                                          </p:val>
                                        </p:tav>
                                        <p:tav tm="100000">
                                          <p:val>
                                            <p:strVal val="#ppt_h"/>
                                          </p:val>
                                        </p:tav>
                                      </p:tavLst>
                                    </p:anim>
                                    <p:animEffect transition="in" filter="fade">
                                      <p:cBhvr>
                                        <p:cTn id="47" dur="1000"/>
                                        <p:tgtEl>
                                          <p:spTgt spid="5">
                                            <p:graphicEl>
                                              <a:dgm id="{80E80B70-0F2B-44C1-A51E-509385D8214F}"/>
                                            </p:graphicEl>
                                          </p:spTgt>
                                        </p:tgtEl>
                                      </p:cBhvr>
                                    </p:animEffect>
                                  </p:childTnLst>
                                </p:cTn>
                              </p:par>
                              <p:par>
                                <p:cTn id="48" presetID="55" presetClass="entr" presetSubtype="0" fill="hold" grpId="0" nodeType="withEffect">
                                  <p:stCondLst>
                                    <p:cond delay="0"/>
                                  </p:stCondLst>
                                  <p:childTnLst>
                                    <p:set>
                                      <p:cBhvr>
                                        <p:cTn id="49" dur="1" fill="hold">
                                          <p:stCondLst>
                                            <p:cond delay="0"/>
                                          </p:stCondLst>
                                        </p:cTn>
                                        <p:tgtEl>
                                          <p:spTgt spid="5">
                                            <p:graphicEl>
                                              <a:dgm id="{6B9604FB-B281-48D7-826E-2C7C91B50001}"/>
                                            </p:graphicEl>
                                          </p:spTgt>
                                        </p:tgtEl>
                                        <p:attrNameLst>
                                          <p:attrName>style.visibility</p:attrName>
                                        </p:attrNameLst>
                                      </p:cBhvr>
                                      <p:to>
                                        <p:strVal val="visible"/>
                                      </p:to>
                                    </p:set>
                                    <p:anim calcmode="lin" valueType="num">
                                      <p:cBhvr>
                                        <p:cTn id="50" dur="1000" fill="hold"/>
                                        <p:tgtEl>
                                          <p:spTgt spid="5">
                                            <p:graphicEl>
                                              <a:dgm id="{6B9604FB-B281-48D7-826E-2C7C91B50001}"/>
                                            </p:graphicEl>
                                          </p:spTgt>
                                        </p:tgtEl>
                                        <p:attrNameLst>
                                          <p:attrName>ppt_w</p:attrName>
                                        </p:attrNameLst>
                                      </p:cBhvr>
                                      <p:tavLst>
                                        <p:tav tm="0">
                                          <p:val>
                                            <p:strVal val="#ppt_w*0.70"/>
                                          </p:val>
                                        </p:tav>
                                        <p:tav tm="100000">
                                          <p:val>
                                            <p:strVal val="#ppt_w"/>
                                          </p:val>
                                        </p:tav>
                                      </p:tavLst>
                                    </p:anim>
                                    <p:anim calcmode="lin" valueType="num">
                                      <p:cBhvr>
                                        <p:cTn id="51" dur="1000" fill="hold"/>
                                        <p:tgtEl>
                                          <p:spTgt spid="5">
                                            <p:graphicEl>
                                              <a:dgm id="{6B9604FB-B281-48D7-826E-2C7C91B50001}"/>
                                            </p:graphicEl>
                                          </p:spTgt>
                                        </p:tgtEl>
                                        <p:attrNameLst>
                                          <p:attrName>ppt_h</p:attrName>
                                        </p:attrNameLst>
                                      </p:cBhvr>
                                      <p:tavLst>
                                        <p:tav tm="0">
                                          <p:val>
                                            <p:strVal val="#ppt_h"/>
                                          </p:val>
                                        </p:tav>
                                        <p:tav tm="100000">
                                          <p:val>
                                            <p:strVal val="#ppt_h"/>
                                          </p:val>
                                        </p:tav>
                                      </p:tavLst>
                                    </p:anim>
                                    <p:animEffect transition="in" filter="fade">
                                      <p:cBhvr>
                                        <p:cTn id="52" dur="1000"/>
                                        <p:tgtEl>
                                          <p:spTgt spid="5">
                                            <p:graphicEl>
                                              <a:dgm id="{6B9604FB-B281-48D7-826E-2C7C91B50001}"/>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55" presetClass="entr" presetSubtype="0" fill="hold" grpId="0" nodeType="clickEffect">
                                  <p:stCondLst>
                                    <p:cond delay="0"/>
                                  </p:stCondLst>
                                  <p:childTnLst>
                                    <p:set>
                                      <p:cBhvr>
                                        <p:cTn id="56" dur="1" fill="hold">
                                          <p:stCondLst>
                                            <p:cond delay="0"/>
                                          </p:stCondLst>
                                        </p:cTn>
                                        <p:tgtEl>
                                          <p:spTgt spid="5">
                                            <p:graphicEl>
                                              <a:dgm id="{874E961F-647E-44B8-8DA4-00783F0EBB03}"/>
                                            </p:graphicEl>
                                          </p:spTgt>
                                        </p:tgtEl>
                                        <p:attrNameLst>
                                          <p:attrName>style.visibility</p:attrName>
                                        </p:attrNameLst>
                                      </p:cBhvr>
                                      <p:to>
                                        <p:strVal val="visible"/>
                                      </p:to>
                                    </p:set>
                                    <p:anim calcmode="lin" valueType="num">
                                      <p:cBhvr>
                                        <p:cTn id="57" dur="1000" fill="hold"/>
                                        <p:tgtEl>
                                          <p:spTgt spid="5">
                                            <p:graphicEl>
                                              <a:dgm id="{874E961F-647E-44B8-8DA4-00783F0EBB03}"/>
                                            </p:graphicEl>
                                          </p:spTgt>
                                        </p:tgtEl>
                                        <p:attrNameLst>
                                          <p:attrName>ppt_w</p:attrName>
                                        </p:attrNameLst>
                                      </p:cBhvr>
                                      <p:tavLst>
                                        <p:tav tm="0">
                                          <p:val>
                                            <p:strVal val="#ppt_w*0.70"/>
                                          </p:val>
                                        </p:tav>
                                        <p:tav tm="100000">
                                          <p:val>
                                            <p:strVal val="#ppt_w"/>
                                          </p:val>
                                        </p:tav>
                                      </p:tavLst>
                                    </p:anim>
                                    <p:anim calcmode="lin" valueType="num">
                                      <p:cBhvr>
                                        <p:cTn id="58" dur="1000" fill="hold"/>
                                        <p:tgtEl>
                                          <p:spTgt spid="5">
                                            <p:graphicEl>
                                              <a:dgm id="{874E961F-647E-44B8-8DA4-00783F0EBB03}"/>
                                            </p:graphicEl>
                                          </p:spTgt>
                                        </p:tgtEl>
                                        <p:attrNameLst>
                                          <p:attrName>ppt_h</p:attrName>
                                        </p:attrNameLst>
                                      </p:cBhvr>
                                      <p:tavLst>
                                        <p:tav tm="0">
                                          <p:val>
                                            <p:strVal val="#ppt_h"/>
                                          </p:val>
                                        </p:tav>
                                        <p:tav tm="100000">
                                          <p:val>
                                            <p:strVal val="#ppt_h"/>
                                          </p:val>
                                        </p:tav>
                                      </p:tavLst>
                                    </p:anim>
                                    <p:animEffect transition="in" filter="fade">
                                      <p:cBhvr>
                                        <p:cTn id="59" dur="1000"/>
                                        <p:tgtEl>
                                          <p:spTgt spid="5">
                                            <p:graphicEl>
                                              <a:dgm id="{874E961F-647E-44B8-8DA4-00783F0EBB03}"/>
                                            </p:graphicEl>
                                          </p:spTgt>
                                        </p:tgtEl>
                                      </p:cBhvr>
                                    </p:animEffect>
                                  </p:childTnLst>
                                </p:cTn>
                              </p:par>
                              <p:par>
                                <p:cTn id="60" presetID="55" presetClass="entr" presetSubtype="0" fill="hold" grpId="0" nodeType="withEffect">
                                  <p:stCondLst>
                                    <p:cond delay="0"/>
                                  </p:stCondLst>
                                  <p:childTnLst>
                                    <p:set>
                                      <p:cBhvr>
                                        <p:cTn id="61" dur="1" fill="hold">
                                          <p:stCondLst>
                                            <p:cond delay="0"/>
                                          </p:stCondLst>
                                        </p:cTn>
                                        <p:tgtEl>
                                          <p:spTgt spid="5">
                                            <p:graphicEl>
                                              <a:dgm id="{F2291FF0-CC4E-42EC-ADC9-A1C70BD80F0C}"/>
                                            </p:graphicEl>
                                          </p:spTgt>
                                        </p:tgtEl>
                                        <p:attrNameLst>
                                          <p:attrName>style.visibility</p:attrName>
                                        </p:attrNameLst>
                                      </p:cBhvr>
                                      <p:to>
                                        <p:strVal val="visible"/>
                                      </p:to>
                                    </p:set>
                                    <p:anim calcmode="lin" valueType="num">
                                      <p:cBhvr>
                                        <p:cTn id="62" dur="1000" fill="hold"/>
                                        <p:tgtEl>
                                          <p:spTgt spid="5">
                                            <p:graphicEl>
                                              <a:dgm id="{F2291FF0-CC4E-42EC-ADC9-A1C70BD80F0C}"/>
                                            </p:graphicEl>
                                          </p:spTgt>
                                        </p:tgtEl>
                                        <p:attrNameLst>
                                          <p:attrName>ppt_w</p:attrName>
                                        </p:attrNameLst>
                                      </p:cBhvr>
                                      <p:tavLst>
                                        <p:tav tm="0">
                                          <p:val>
                                            <p:strVal val="#ppt_w*0.70"/>
                                          </p:val>
                                        </p:tav>
                                        <p:tav tm="100000">
                                          <p:val>
                                            <p:strVal val="#ppt_w"/>
                                          </p:val>
                                        </p:tav>
                                      </p:tavLst>
                                    </p:anim>
                                    <p:anim calcmode="lin" valueType="num">
                                      <p:cBhvr>
                                        <p:cTn id="63" dur="1000" fill="hold"/>
                                        <p:tgtEl>
                                          <p:spTgt spid="5">
                                            <p:graphicEl>
                                              <a:dgm id="{F2291FF0-CC4E-42EC-ADC9-A1C70BD80F0C}"/>
                                            </p:graphicEl>
                                          </p:spTgt>
                                        </p:tgtEl>
                                        <p:attrNameLst>
                                          <p:attrName>ppt_h</p:attrName>
                                        </p:attrNameLst>
                                      </p:cBhvr>
                                      <p:tavLst>
                                        <p:tav tm="0">
                                          <p:val>
                                            <p:strVal val="#ppt_h"/>
                                          </p:val>
                                        </p:tav>
                                        <p:tav tm="100000">
                                          <p:val>
                                            <p:strVal val="#ppt_h"/>
                                          </p:val>
                                        </p:tav>
                                      </p:tavLst>
                                    </p:anim>
                                    <p:animEffect transition="in" filter="fade">
                                      <p:cBhvr>
                                        <p:cTn id="64" dur="1000"/>
                                        <p:tgtEl>
                                          <p:spTgt spid="5">
                                            <p:graphicEl>
                                              <a:dgm id="{F2291FF0-CC4E-42EC-ADC9-A1C70BD80F0C}"/>
                                            </p:graphicEl>
                                          </p:spTgt>
                                        </p:tgtEl>
                                      </p:cBhvr>
                                    </p:animEffect>
                                  </p:childTnLst>
                                </p:cTn>
                              </p:par>
                            </p:childTnLst>
                          </p:cTn>
                        </p:par>
                      </p:childTnLst>
                    </p:cTn>
                  </p:par>
                  <p:par>
                    <p:cTn id="65" fill="hold">
                      <p:stCondLst>
                        <p:cond delay="indefinite"/>
                      </p:stCondLst>
                      <p:childTnLst>
                        <p:par>
                          <p:cTn id="66" fill="hold">
                            <p:stCondLst>
                              <p:cond delay="0"/>
                            </p:stCondLst>
                            <p:childTnLst>
                              <p:par>
                                <p:cTn id="67" presetID="55" presetClass="entr" presetSubtype="0" fill="hold" grpId="0" nodeType="clickEffect">
                                  <p:stCondLst>
                                    <p:cond delay="0"/>
                                  </p:stCondLst>
                                  <p:childTnLst>
                                    <p:set>
                                      <p:cBhvr>
                                        <p:cTn id="68" dur="1" fill="hold">
                                          <p:stCondLst>
                                            <p:cond delay="0"/>
                                          </p:stCondLst>
                                        </p:cTn>
                                        <p:tgtEl>
                                          <p:spTgt spid="5">
                                            <p:graphicEl>
                                              <a:dgm id="{FCDF7832-5147-4E25-8E02-A223AB90DE12}"/>
                                            </p:graphicEl>
                                          </p:spTgt>
                                        </p:tgtEl>
                                        <p:attrNameLst>
                                          <p:attrName>style.visibility</p:attrName>
                                        </p:attrNameLst>
                                      </p:cBhvr>
                                      <p:to>
                                        <p:strVal val="visible"/>
                                      </p:to>
                                    </p:set>
                                    <p:anim calcmode="lin" valueType="num">
                                      <p:cBhvr>
                                        <p:cTn id="69" dur="1000" fill="hold"/>
                                        <p:tgtEl>
                                          <p:spTgt spid="5">
                                            <p:graphicEl>
                                              <a:dgm id="{FCDF7832-5147-4E25-8E02-A223AB90DE12}"/>
                                            </p:graphicEl>
                                          </p:spTgt>
                                        </p:tgtEl>
                                        <p:attrNameLst>
                                          <p:attrName>ppt_w</p:attrName>
                                        </p:attrNameLst>
                                      </p:cBhvr>
                                      <p:tavLst>
                                        <p:tav tm="0">
                                          <p:val>
                                            <p:strVal val="#ppt_w*0.70"/>
                                          </p:val>
                                        </p:tav>
                                        <p:tav tm="100000">
                                          <p:val>
                                            <p:strVal val="#ppt_w"/>
                                          </p:val>
                                        </p:tav>
                                      </p:tavLst>
                                    </p:anim>
                                    <p:anim calcmode="lin" valueType="num">
                                      <p:cBhvr>
                                        <p:cTn id="70" dur="1000" fill="hold"/>
                                        <p:tgtEl>
                                          <p:spTgt spid="5">
                                            <p:graphicEl>
                                              <a:dgm id="{FCDF7832-5147-4E25-8E02-A223AB90DE12}"/>
                                            </p:graphicEl>
                                          </p:spTgt>
                                        </p:tgtEl>
                                        <p:attrNameLst>
                                          <p:attrName>ppt_h</p:attrName>
                                        </p:attrNameLst>
                                      </p:cBhvr>
                                      <p:tavLst>
                                        <p:tav tm="0">
                                          <p:val>
                                            <p:strVal val="#ppt_h"/>
                                          </p:val>
                                        </p:tav>
                                        <p:tav tm="100000">
                                          <p:val>
                                            <p:strVal val="#ppt_h"/>
                                          </p:val>
                                        </p:tav>
                                      </p:tavLst>
                                    </p:anim>
                                    <p:animEffect transition="in" filter="fade">
                                      <p:cBhvr>
                                        <p:cTn id="71" dur="1000"/>
                                        <p:tgtEl>
                                          <p:spTgt spid="5">
                                            <p:graphicEl>
                                              <a:dgm id="{FCDF7832-5147-4E25-8E02-A223AB90DE12}"/>
                                            </p:graphicEl>
                                          </p:spTgt>
                                        </p:tgtEl>
                                      </p:cBhvr>
                                    </p:animEffect>
                                  </p:childTnLst>
                                </p:cTn>
                              </p:par>
                              <p:par>
                                <p:cTn id="72" presetID="55" presetClass="entr" presetSubtype="0" fill="hold" grpId="0" nodeType="withEffect">
                                  <p:stCondLst>
                                    <p:cond delay="0"/>
                                  </p:stCondLst>
                                  <p:childTnLst>
                                    <p:set>
                                      <p:cBhvr>
                                        <p:cTn id="73" dur="1" fill="hold">
                                          <p:stCondLst>
                                            <p:cond delay="0"/>
                                          </p:stCondLst>
                                        </p:cTn>
                                        <p:tgtEl>
                                          <p:spTgt spid="5">
                                            <p:graphicEl>
                                              <a:dgm id="{448CA9EB-E71D-452E-A7EB-FEFA3FA6C5E8}"/>
                                            </p:graphicEl>
                                          </p:spTgt>
                                        </p:tgtEl>
                                        <p:attrNameLst>
                                          <p:attrName>style.visibility</p:attrName>
                                        </p:attrNameLst>
                                      </p:cBhvr>
                                      <p:to>
                                        <p:strVal val="visible"/>
                                      </p:to>
                                    </p:set>
                                    <p:anim calcmode="lin" valueType="num">
                                      <p:cBhvr>
                                        <p:cTn id="74" dur="1000" fill="hold"/>
                                        <p:tgtEl>
                                          <p:spTgt spid="5">
                                            <p:graphicEl>
                                              <a:dgm id="{448CA9EB-E71D-452E-A7EB-FEFA3FA6C5E8}"/>
                                            </p:graphicEl>
                                          </p:spTgt>
                                        </p:tgtEl>
                                        <p:attrNameLst>
                                          <p:attrName>ppt_w</p:attrName>
                                        </p:attrNameLst>
                                      </p:cBhvr>
                                      <p:tavLst>
                                        <p:tav tm="0">
                                          <p:val>
                                            <p:strVal val="#ppt_w*0.70"/>
                                          </p:val>
                                        </p:tav>
                                        <p:tav tm="100000">
                                          <p:val>
                                            <p:strVal val="#ppt_w"/>
                                          </p:val>
                                        </p:tav>
                                      </p:tavLst>
                                    </p:anim>
                                    <p:anim calcmode="lin" valueType="num">
                                      <p:cBhvr>
                                        <p:cTn id="75" dur="1000" fill="hold"/>
                                        <p:tgtEl>
                                          <p:spTgt spid="5">
                                            <p:graphicEl>
                                              <a:dgm id="{448CA9EB-E71D-452E-A7EB-FEFA3FA6C5E8}"/>
                                            </p:graphicEl>
                                          </p:spTgt>
                                        </p:tgtEl>
                                        <p:attrNameLst>
                                          <p:attrName>ppt_h</p:attrName>
                                        </p:attrNameLst>
                                      </p:cBhvr>
                                      <p:tavLst>
                                        <p:tav tm="0">
                                          <p:val>
                                            <p:strVal val="#ppt_h"/>
                                          </p:val>
                                        </p:tav>
                                        <p:tav tm="100000">
                                          <p:val>
                                            <p:strVal val="#ppt_h"/>
                                          </p:val>
                                        </p:tav>
                                      </p:tavLst>
                                    </p:anim>
                                    <p:animEffect transition="in" filter="fade">
                                      <p:cBhvr>
                                        <p:cTn id="76" dur="1000"/>
                                        <p:tgtEl>
                                          <p:spTgt spid="5">
                                            <p:graphicEl>
                                              <a:dgm id="{448CA9EB-E71D-452E-A7EB-FEFA3FA6C5E8}"/>
                                            </p:graphicEl>
                                          </p:spTgt>
                                        </p:tgtEl>
                                      </p:cBhvr>
                                    </p:animEffect>
                                  </p:childTnLst>
                                </p:cTn>
                              </p:par>
                            </p:childTnLst>
                          </p:cTn>
                        </p:par>
                      </p:childTnLst>
                    </p:cTn>
                  </p:par>
                  <p:par>
                    <p:cTn id="77" fill="hold">
                      <p:stCondLst>
                        <p:cond delay="indefinite"/>
                      </p:stCondLst>
                      <p:childTnLst>
                        <p:par>
                          <p:cTn id="78" fill="hold">
                            <p:stCondLst>
                              <p:cond delay="0"/>
                            </p:stCondLst>
                            <p:childTnLst>
                              <p:par>
                                <p:cTn id="79" presetID="55" presetClass="entr" presetSubtype="0" fill="hold" grpId="0" nodeType="clickEffect">
                                  <p:stCondLst>
                                    <p:cond delay="0"/>
                                  </p:stCondLst>
                                  <p:childTnLst>
                                    <p:set>
                                      <p:cBhvr>
                                        <p:cTn id="80" dur="1" fill="hold">
                                          <p:stCondLst>
                                            <p:cond delay="0"/>
                                          </p:stCondLst>
                                        </p:cTn>
                                        <p:tgtEl>
                                          <p:spTgt spid="5">
                                            <p:graphicEl>
                                              <a:dgm id="{EDA77C16-6178-4AB3-88B2-58B8FEBEBCF7}"/>
                                            </p:graphicEl>
                                          </p:spTgt>
                                        </p:tgtEl>
                                        <p:attrNameLst>
                                          <p:attrName>style.visibility</p:attrName>
                                        </p:attrNameLst>
                                      </p:cBhvr>
                                      <p:to>
                                        <p:strVal val="visible"/>
                                      </p:to>
                                    </p:set>
                                    <p:anim calcmode="lin" valueType="num">
                                      <p:cBhvr>
                                        <p:cTn id="81" dur="1000" fill="hold"/>
                                        <p:tgtEl>
                                          <p:spTgt spid="5">
                                            <p:graphicEl>
                                              <a:dgm id="{EDA77C16-6178-4AB3-88B2-58B8FEBEBCF7}"/>
                                            </p:graphicEl>
                                          </p:spTgt>
                                        </p:tgtEl>
                                        <p:attrNameLst>
                                          <p:attrName>ppt_w</p:attrName>
                                        </p:attrNameLst>
                                      </p:cBhvr>
                                      <p:tavLst>
                                        <p:tav tm="0">
                                          <p:val>
                                            <p:strVal val="#ppt_w*0.70"/>
                                          </p:val>
                                        </p:tav>
                                        <p:tav tm="100000">
                                          <p:val>
                                            <p:strVal val="#ppt_w"/>
                                          </p:val>
                                        </p:tav>
                                      </p:tavLst>
                                    </p:anim>
                                    <p:anim calcmode="lin" valueType="num">
                                      <p:cBhvr>
                                        <p:cTn id="82" dur="1000" fill="hold"/>
                                        <p:tgtEl>
                                          <p:spTgt spid="5">
                                            <p:graphicEl>
                                              <a:dgm id="{EDA77C16-6178-4AB3-88B2-58B8FEBEBCF7}"/>
                                            </p:graphicEl>
                                          </p:spTgt>
                                        </p:tgtEl>
                                        <p:attrNameLst>
                                          <p:attrName>ppt_h</p:attrName>
                                        </p:attrNameLst>
                                      </p:cBhvr>
                                      <p:tavLst>
                                        <p:tav tm="0">
                                          <p:val>
                                            <p:strVal val="#ppt_h"/>
                                          </p:val>
                                        </p:tav>
                                        <p:tav tm="100000">
                                          <p:val>
                                            <p:strVal val="#ppt_h"/>
                                          </p:val>
                                        </p:tav>
                                      </p:tavLst>
                                    </p:anim>
                                    <p:animEffect transition="in" filter="fade">
                                      <p:cBhvr>
                                        <p:cTn id="83" dur="1000"/>
                                        <p:tgtEl>
                                          <p:spTgt spid="5">
                                            <p:graphicEl>
                                              <a:dgm id="{EDA77C16-6178-4AB3-88B2-58B8FEBEBCF7}"/>
                                            </p:graphicEl>
                                          </p:spTgt>
                                        </p:tgtEl>
                                      </p:cBhvr>
                                    </p:animEffect>
                                  </p:childTnLst>
                                </p:cTn>
                              </p:par>
                              <p:par>
                                <p:cTn id="84" presetID="55" presetClass="entr" presetSubtype="0" fill="hold" grpId="0" nodeType="withEffect">
                                  <p:stCondLst>
                                    <p:cond delay="0"/>
                                  </p:stCondLst>
                                  <p:childTnLst>
                                    <p:set>
                                      <p:cBhvr>
                                        <p:cTn id="85" dur="1" fill="hold">
                                          <p:stCondLst>
                                            <p:cond delay="0"/>
                                          </p:stCondLst>
                                        </p:cTn>
                                        <p:tgtEl>
                                          <p:spTgt spid="5">
                                            <p:graphicEl>
                                              <a:dgm id="{E4D4D4FD-DA68-47E5-94A9-79AE5BD4D184}"/>
                                            </p:graphicEl>
                                          </p:spTgt>
                                        </p:tgtEl>
                                        <p:attrNameLst>
                                          <p:attrName>style.visibility</p:attrName>
                                        </p:attrNameLst>
                                      </p:cBhvr>
                                      <p:to>
                                        <p:strVal val="visible"/>
                                      </p:to>
                                    </p:set>
                                    <p:anim calcmode="lin" valueType="num">
                                      <p:cBhvr>
                                        <p:cTn id="86" dur="1000" fill="hold"/>
                                        <p:tgtEl>
                                          <p:spTgt spid="5">
                                            <p:graphicEl>
                                              <a:dgm id="{E4D4D4FD-DA68-47E5-94A9-79AE5BD4D184}"/>
                                            </p:graphicEl>
                                          </p:spTgt>
                                        </p:tgtEl>
                                        <p:attrNameLst>
                                          <p:attrName>ppt_w</p:attrName>
                                        </p:attrNameLst>
                                      </p:cBhvr>
                                      <p:tavLst>
                                        <p:tav tm="0">
                                          <p:val>
                                            <p:strVal val="#ppt_w*0.70"/>
                                          </p:val>
                                        </p:tav>
                                        <p:tav tm="100000">
                                          <p:val>
                                            <p:strVal val="#ppt_w"/>
                                          </p:val>
                                        </p:tav>
                                      </p:tavLst>
                                    </p:anim>
                                    <p:anim calcmode="lin" valueType="num">
                                      <p:cBhvr>
                                        <p:cTn id="87" dur="1000" fill="hold"/>
                                        <p:tgtEl>
                                          <p:spTgt spid="5">
                                            <p:graphicEl>
                                              <a:dgm id="{E4D4D4FD-DA68-47E5-94A9-79AE5BD4D184}"/>
                                            </p:graphicEl>
                                          </p:spTgt>
                                        </p:tgtEl>
                                        <p:attrNameLst>
                                          <p:attrName>ppt_h</p:attrName>
                                        </p:attrNameLst>
                                      </p:cBhvr>
                                      <p:tavLst>
                                        <p:tav tm="0">
                                          <p:val>
                                            <p:strVal val="#ppt_h"/>
                                          </p:val>
                                        </p:tav>
                                        <p:tav tm="100000">
                                          <p:val>
                                            <p:strVal val="#ppt_h"/>
                                          </p:val>
                                        </p:tav>
                                      </p:tavLst>
                                    </p:anim>
                                    <p:animEffect transition="in" filter="fade">
                                      <p:cBhvr>
                                        <p:cTn id="88" dur="1000"/>
                                        <p:tgtEl>
                                          <p:spTgt spid="5">
                                            <p:graphicEl>
                                              <a:dgm id="{E4D4D4FD-DA68-47E5-94A9-79AE5BD4D184}"/>
                                            </p:graphicEl>
                                          </p:spTgt>
                                        </p:tgtEl>
                                      </p:cBhvr>
                                    </p:animEffect>
                                  </p:childTnLst>
                                </p:cTn>
                              </p:par>
                            </p:childTnLst>
                          </p:cTn>
                        </p:par>
                      </p:childTnLst>
                    </p:cTn>
                  </p:par>
                  <p:par>
                    <p:cTn id="89" fill="hold">
                      <p:stCondLst>
                        <p:cond delay="indefinite"/>
                      </p:stCondLst>
                      <p:childTnLst>
                        <p:par>
                          <p:cTn id="90" fill="hold">
                            <p:stCondLst>
                              <p:cond delay="0"/>
                            </p:stCondLst>
                            <p:childTnLst>
                              <p:par>
                                <p:cTn id="91" presetID="55" presetClass="entr" presetSubtype="0" fill="hold" grpId="0" nodeType="clickEffect">
                                  <p:stCondLst>
                                    <p:cond delay="0"/>
                                  </p:stCondLst>
                                  <p:childTnLst>
                                    <p:set>
                                      <p:cBhvr>
                                        <p:cTn id="92" dur="1" fill="hold">
                                          <p:stCondLst>
                                            <p:cond delay="0"/>
                                          </p:stCondLst>
                                        </p:cTn>
                                        <p:tgtEl>
                                          <p:spTgt spid="5">
                                            <p:graphicEl>
                                              <a:dgm id="{2D740F95-F6C7-48B0-921A-6CBF04C95EFA}"/>
                                            </p:graphicEl>
                                          </p:spTgt>
                                        </p:tgtEl>
                                        <p:attrNameLst>
                                          <p:attrName>style.visibility</p:attrName>
                                        </p:attrNameLst>
                                      </p:cBhvr>
                                      <p:to>
                                        <p:strVal val="visible"/>
                                      </p:to>
                                    </p:set>
                                    <p:anim calcmode="lin" valueType="num">
                                      <p:cBhvr>
                                        <p:cTn id="93" dur="1000" fill="hold"/>
                                        <p:tgtEl>
                                          <p:spTgt spid="5">
                                            <p:graphicEl>
                                              <a:dgm id="{2D740F95-F6C7-48B0-921A-6CBF04C95EFA}"/>
                                            </p:graphicEl>
                                          </p:spTgt>
                                        </p:tgtEl>
                                        <p:attrNameLst>
                                          <p:attrName>ppt_w</p:attrName>
                                        </p:attrNameLst>
                                      </p:cBhvr>
                                      <p:tavLst>
                                        <p:tav tm="0">
                                          <p:val>
                                            <p:strVal val="#ppt_w*0.70"/>
                                          </p:val>
                                        </p:tav>
                                        <p:tav tm="100000">
                                          <p:val>
                                            <p:strVal val="#ppt_w"/>
                                          </p:val>
                                        </p:tav>
                                      </p:tavLst>
                                    </p:anim>
                                    <p:anim calcmode="lin" valueType="num">
                                      <p:cBhvr>
                                        <p:cTn id="94" dur="1000" fill="hold"/>
                                        <p:tgtEl>
                                          <p:spTgt spid="5">
                                            <p:graphicEl>
                                              <a:dgm id="{2D740F95-F6C7-48B0-921A-6CBF04C95EFA}"/>
                                            </p:graphicEl>
                                          </p:spTgt>
                                        </p:tgtEl>
                                        <p:attrNameLst>
                                          <p:attrName>ppt_h</p:attrName>
                                        </p:attrNameLst>
                                      </p:cBhvr>
                                      <p:tavLst>
                                        <p:tav tm="0">
                                          <p:val>
                                            <p:strVal val="#ppt_h"/>
                                          </p:val>
                                        </p:tav>
                                        <p:tav tm="100000">
                                          <p:val>
                                            <p:strVal val="#ppt_h"/>
                                          </p:val>
                                        </p:tav>
                                      </p:tavLst>
                                    </p:anim>
                                    <p:animEffect transition="in" filter="fade">
                                      <p:cBhvr>
                                        <p:cTn id="95" dur="1000"/>
                                        <p:tgtEl>
                                          <p:spTgt spid="5">
                                            <p:graphicEl>
                                              <a:dgm id="{2D740F95-F6C7-48B0-921A-6CBF04C95EFA}"/>
                                            </p:graphicEl>
                                          </p:spTgt>
                                        </p:tgtEl>
                                      </p:cBhvr>
                                    </p:animEffect>
                                  </p:childTnLst>
                                </p:cTn>
                              </p:par>
                              <p:par>
                                <p:cTn id="96" presetID="55" presetClass="entr" presetSubtype="0" fill="hold" grpId="0" nodeType="withEffect">
                                  <p:stCondLst>
                                    <p:cond delay="0"/>
                                  </p:stCondLst>
                                  <p:childTnLst>
                                    <p:set>
                                      <p:cBhvr>
                                        <p:cTn id="97" dur="1" fill="hold">
                                          <p:stCondLst>
                                            <p:cond delay="0"/>
                                          </p:stCondLst>
                                        </p:cTn>
                                        <p:tgtEl>
                                          <p:spTgt spid="5">
                                            <p:graphicEl>
                                              <a:dgm id="{DDC6B548-FCA1-4818-AE50-DDE63EFD9B75}"/>
                                            </p:graphicEl>
                                          </p:spTgt>
                                        </p:tgtEl>
                                        <p:attrNameLst>
                                          <p:attrName>style.visibility</p:attrName>
                                        </p:attrNameLst>
                                      </p:cBhvr>
                                      <p:to>
                                        <p:strVal val="visible"/>
                                      </p:to>
                                    </p:set>
                                    <p:anim calcmode="lin" valueType="num">
                                      <p:cBhvr>
                                        <p:cTn id="98" dur="1000" fill="hold"/>
                                        <p:tgtEl>
                                          <p:spTgt spid="5">
                                            <p:graphicEl>
                                              <a:dgm id="{DDC6B548-FCA1-4818-AE50-DDE63EFD9B75}"/>
                                            </p:graphicEl>
                                          </p:spTgt>
                                        </p:tgtEl>
                                        <p:attrNameLst>
                                          <p:attrName>ppt_w</p:attrName>
                                        </p:attrNameLst>
                                      </p:cBhvr>
                                      <p:tavLst>
                                        <p:tav tm="0">
                                          <p:val>
                                            <p:strVal val="#ppt_w*0.70"/>
                                          </p:val>
                                        </p:tav>
                                        <p:tav tm="100000">
                                          <p:val>
                                            <p:strVal val="#ppt_w"/>
                                          </p:val>
                                        </p:tav>
                                      </p:tavLst>
                                    </p:anim>
                                    <p:anim calcmode="lin" valueType="num">
                                      <p:cBhvr>
                                        <p:cTn id="99" dur="1000" fill="hold"/>
                                        <p:tgtEl>
                                          <p:spTgt spid="5">
                                            <p:graphicEl>
                                              <a:dgm id="{DDC6B548-FCA1-4818-AE50-DDE63EFD9B75}"/>
                                            </p:graphicEl>
                                          </p:spTgt>
                                        </p:tgtEl>
                                        <p:attrNameLst>
                                          <p:attrName>ppt_h</p:attrName>
                                        </p:attrNameLst>
                                      </p:cBhvr>
                                      <p:tavLst>
                                        <p:tav tm="0">
                                          <p:val>
                                            <p:strVal val="#ppt_h"/>
                                          </p:val>
                                        </p:tav>
                                        <p:tav tm="100000">
                                          <p:val>
                                            <p:strVal val="#ppt_h"/>
                                          </p:val>
                                        </p:tav>
                                      </p:tavLst>
                                    </p:anim>
                                    <p:animEffect transition="in" filter="fade">
                                      <p:cBhvr>
                                        <p:cTn id="100" dur="1000"/>
                                        <p:tgtEl>
                                          <p:spTgt spid="5">
                                            <p:graphicEl>
                                              <a:dgm id="{DDC6B548-FCA1-4818-AE50-DDE63EFD9B75}"/>
                                            </p:graphicEl>
                                          </p:spTgt>
                                        </p:tgtEl>
                                      </p:cBhvr>
                                    </p:animEffect>
                                  </p:childTnLst>
                                </p:cTn>
                              </p:par>
                            </p:childTnLst>
                          </p:cTn>
                        </p:par>
                      </p:childTnLst>
                    </p:cTn>
                  </p:par>
                  <p:par>
                    <p:cTn id="101" fill="hold">
                      <p:stCondLst>
                        <p:cond delay="indefinite"/>
                      </p:stCondLst>
                      <p:childTnLst>
                        <p:par>
                          <p:cTn id="102" fill="hold">
                            <p:stCondLst>
                              <p:cond delay="0"/>
                            </p:stCondLst>
                            <p:childTnLst>
                              <p:par>
                                <p:cTn id="103" presetID="55" presetClass="entr" presetSubtype="0" fill="hold" grpId="0" nodeType="clickEffect">
                                  <p:stCondLst>
                                    <p:cond delay="0"/>
                                  </p:stCondLst>
                                  <p:childTnLst>
                                    <p:set>
                                      <p:cBhvr>
                                        <p:cTn id="104" dur="1" fill="hold">
                                          <p:stCondLst>
                                            <p:cond delay="0"/>
                                          </p:stCondLst>
                                        </p:cTn>
                                        <p:tgtEl>
                                          <p:spTgt spid="5">
                                            <p:graphicEl>
                                              <a:dgm id="{261E642E-4243-45AD-AE12-73C0EEACC785}"/>
                                            </p:graphicEl>
                                          </p:spTgt>
                                        </p:tgtEl>
                                        <p:attrNameLst>
                                          <p:attrName>style.visibility</p:attrName>
                                        </p:attrNameLst>
                                      </p:cBhvr>
                                      <p:to>
                                        <p:strVal val="visible"/>
                                      </p:to>
                                    </p:set>
                                    <p:anim calcmode="lin" valueType="num">
                                      <p:cBhvr>
                                        <p:cTn id="105" dur="1000" fill="hold"/>
                                        <p:tgtEl>
                                          <p:spTgt spid="5">
                                            <p:graphicEl>
                                              <a:dgm id="{261E642E-4243-45AD-AE12-73C0EEACC785}"/>
                                            </p:graphicEl>
                                          </p:spTgt>
                                        </p:tgtEl>
                                        <p:attrNameLst>
                                          <p:attrName>ppt_w</p:attrName>
                                        </p:attrNameLst>
                                      </p:cBhvr>
                                      <p:tavLst>
                                        <p:tav tm="0">
                                          <p:val>
                                            <p:strVal val="#ppt_w*0.70"/>
                                          </p:val>
                                        </p:tav>
                                        <p:tav tm="100000">
                                          <p:val>
                                            <p:strVal val="#ppt_w"/>
                                          </p:val>
                                        </p:tav>
                                      </p:tavLst>
                                    </p:anim>
                                    <p:anim calcmode="lin" valueType="num">
                                      <p:cBhvr>
                                        <p:cTn id="106" dur="1000" fill="hold"/>
                                        <p:tgtEl>
                                          <p:spTgt spid="5">
                                            <p:graphicEl>
                                              <a:dgm id="{261E642E-4243-45AD-AE12-73C0EEACC785}"/>
                                            </p:graphicEl>
                                          </p:spTgt>
                                        </p:tgtEl>
                                        <p:attrNameLst>
                                          <p:attrName>ppt_h</p:attrName>
                                        </p:attrNameLst>
                                      </p:cBhvr>
                                      <p:tavLst>
                                        <p:tav tm="0">
                                          <p:val>
                                            <p:strVal val="#ppt_h"/>
                                          </p:val>
                                        </p:tav>
                                        <p:tav tm="100000">
                                          <p:val>
                                            <p:strVal val="#ppt_h"/>
                                          </p:val>
                                        </p:tav>
                                      </p:tavLst>
                                    </p:anim>
                                    <p:animEffect transition="in" filter="fade">
                                      <p:cBhvr>
                                        <p:cTn id="107" dur="1000"/>
                                        <p:tgtEl>
                                          <p:spTgt spid="5">
                                            <p:graphicEl>
                                              <a:dgm id="{261E642E-4243-45AD-AE12-73C0EEACC785}"/>
                                            </p:graphicEl>
                                          </p:spTgt>
                                        </p:tgtEl>
                                      </p:cBhvr>
                                    </p:animEffect>
                                  </p:childTnLst>
                                </p:cTn>
                              </p:par>
                              <p:par>
                                <p:cTn id="108" presetID="55" presetClass="entr" presetSubtype="0" fill="hold" grpId="0" nodeType="withEffect">
                                  <p:stCondLst>
                                    <p:cond delay="0"/>
                                  </p:stCondLst>
                                  <p:childTnLst>
                                    <p:set>
                                      <p:cBhvr>
                                        <p:cTn id="109" dur="1" fill="hold">
                                          <p:stCondLst>
                                            <p:cond delay="0"/>
                                          </p:stCondLst>
                                        </p:cTn>
                                        <p:tgtEl>
                                          <p:spTgt spid="5">
                                            <p:graphicEl>
                                              <a:dgm id="{7FCBB1BA-5C4B-448F-AD57-76830ABDCAF8}"/>
                                            </p:graphicEl>
                                          </p:spTgt>
                                        </p:tgtEl>
                                        <p:attrNameLst>
                                          <p:attrName>style.visibility</p:attrName>
                                        </p:attrNameLst>
                                      </p:cBhvr>
                                      <p:to>
                                        <p:strVal val="visible"/>
                                      </p:to>
                                    </p:set>
                                    <p:anim calcmode="lin" valueType="num">
                                      <p:cBhvr>
                                        <p:cTn id="110" dur="1000" fill="hold"/>
                                        <p:tgtEl>
                                          <p:spTgt spid="5">
                                            <p:graphicEl>
                                              <a:dgm id="{7FCBB1BA-5C4B-448F-AD57-76830ABDCAF8}"/>
                                            </p:graphicEl>
                                          </p:spTgt>
                                        </p:tgtEl>
                                        <p:attrNameLst>
                                          <p:attrName>ppt_w</p:attrName>
                                        </p:attrNameLst>
                                      </p:cBhvr>
                                      <p:tavLst>
                                        <p:tav tm="0">
                                          <p:val>
                                            <p:strVal val="#ppt_w*0.70"/>
                                          </p:val>
                                        </p:tav>
                                        <p:tav tm="100000">
                                          <p:val>
                                            <p:strVal val="#ppt_w"/>
                                          </p:val>
                                        </p:tav>
                                      </p:tavLst>
                                    </p:anim>
                                    <p:anim calcmode="lin" valueType="num">
                                      <p:cBhvr>
                                        <p:cTn id="111" dur="1000" fill="hold"/>
                                        <p:tgtEl>
                                          <p:spTgt spid="5">
                                            <p:graphicEl>
                                              <a:dgm id="{7FCBB1BA-5C4B-448F-AD57-76830ABDCAF8}"/>
                                            </p:graphicEl>
                                          </p:spTgt>
                                        </p:tgtEl>
                                        <p:attrNameLst>
                                          <p:attrName>ppt_h</p:attrName>
                                        </p:attrNameLst>
                                      </p:cBhvr>
                                      <p:tavLst>
                                        <p:tav tm="0">
                                          <p:val>
                                            <p:strVal val="#ppt_h"/>
                                          </p:val>
                                        </p:tav>
                                        <p:tav tm="100000">
                                          <p:val>
                                            <p:strVal val="#ppt_h"/>
                                          </p:val>
                                        </p:tav>
                                      </p:tavLst>
                                    </p:anim>
                                    <p:animEffect transition="in" filter="fade">
                                      <p:cBhvr>
                                        <p:cTn id="112" dur="1000"/>
                                        <p:tgtEl>
                                          <p:spTgt spid="5">
                                            <p:graphicEl>
                                              <a:dgm id="{7FCBB1BA-5C4B-448F-AD57-76830ABDCAF8}"/>
                                            </p:graphicEl>
                                          </p:spTgt>
                                        </p:tgtEl>
                                      </p:cBhvr>
                                    </p:animEffect>
                                  </p:childTnLst>
                                </p:cTn>
                              </p:par>
                            </p:childTnLst>
                          </p:cTn>
                        </p:par>
                      </p:childTnLst>
                    </p:cTn>
                  </p:par>
                  <p:par>
                    <p:cTn id="113" fill="hold">
                      <p:stCondLst>
                        <p:cond delay="indefinite"/>
                      </p:stCondLst>
                      <p:childTnLst>
                        <p:par>
                          <p:cTn id="114" fill="hold">
                            <p:stCondLst>
                              <p:cond delay="0"/>
                            </p:stCondLst>
                            <p:childTnLst>
                              <p:par>
                                <p:cTn id="115" presetID="55" presetClass="entr" presetSubtype="0" fill="hold" grpId="0" nodeType="clickEffect">
                                  <p:stCondLst>
                                    <p:cond delay="0"/>
                                  </p:stCondLst>
                                  <p:childTnLst>
                                    <p:set>
                                      <p:cBhvr>
                                        <p:cTn id="116" dur="1" fill="hold">
                                          <p:stCondLst>
                                            <p:cond delay="0"/>
                                          </p:stCondLst>
                                        </p:cTn>
                                        <p:tgtEl>
                                          <p:spTgt spid="5">
                                            <p:graphicEl>
                                              <a:dgm id="{B489A49D-C0B5-4CE4-A79C-34CDA7C4E90C}"/>
                                            </p:graphicEl>
                                          </p:spTgt>
                                        </p:tgtEl>
                                        <p:attrNameLst>
                                          <p:attrName>style.visibility</p:attrName>
                                        </p:attrNameLst>
                                      </p:cBhvr>
                                      <p:to>
                                        <p:strVal val="visible"/>
                                      </p:to>
                                    </p:set>
                                    <p:anim calcmode="lin" valueType="num">
                                      <p:cBhvr>
                                        <p:cTn id="117" dur="1000" fill="hold"/>
                                        <p:tgtEl>
                                          <p:spTgt spid="5">
                                            <p:graphicEl>
                                              <a:dgm id="{B489A49D-C0B5-4CE4-A79C-34CDA7C4E90C}"/>
                                            </p:graphicEl>
                                          </p:spTgt>
                                        </p:tgtEl>
                                        <p:attrNameLst>
                                          <p:attrName>ppt_w</p:attrName>
                                        </p:attrNameLst>
                                      </p:cBhvr>
                                      <p:tavLst>
                                        <p:tav tm="0">
                                          <p:val>
                                            <p:strVal val="#ppt_w*0.70"/>
                                          </p:val>
                                        </p:tav>
                                        <p:tav tm="100000">
                                          <p:val>
                                            <p:strVal val="#ppt_w"/>
                                          </p:val>
                                        </p:tav>
                                      </p:tavLst>
                                    </p:anim>
                                    <p:anim calcmode="lin" valueType="num">
                                      <p:cBhvr>
                                        <p:cTn id="118" dur="1000" fill="hold"/>
                                        <p:tgtEl>
                                          <p:spTgt spid="5">
                                            <p:graphicEl>
                                              <a:dgm id="{B489A49D-C0B5-4CE4-A79C-34CDA7C4E90C}"/>
                                            </p:graphicEl>
                                          </p:spTgt>
                                        </p:tgtEl>
                                        <p:attrNameLst>
                                          <p:attrName>ppt_h</p:attrName>
                                        </p:attrNameLst>
                                      </p:cBhvr>
                                      <p:tavLst>
                                        <p:tav tm="0">
                                          <p:val>
                                            <p:strVal val="#ppt_h"/>
                                          </p:val>
                                        </p:tav>
                                        <p:tav tm="100000">
                                          <p:val>
                                            <p:strVal val="#ppt_h"/>
                                          </p:val>
                                        </p:tav>
                                      </p:tavLst>
                                    </p:anim>
                                    <p:animEffect transition="in" filter="fade">
                                      <p:cBhvr>
                                        <p:cTn id="119" dur="1000"/>
                                        <p:tgtEl>
                                          <p:spTgt spid="5">
                                            <p:graphicEl>
                                              <a:dgm id="{B489A49D-C0B5-4CE4-A79C-34CDA7C4E90C}"/>
                                            </p:graphicEl>
                                          </p:spTgt>
                                        </p:tgtEl>
                                      </p:cBhvr>
                                    </p:animEffect>
                                  </p:childTnLst>
                                </p:cTn>
                              </p:par>
                              <p:par>
                                <p:cTn id="120" presetID="55" presetClass="entr" presetSubtype="0" fill="hold" grpId="0" nodeType="withEffect">
                                  <p:stCondLst>
                                    <p:cond delay="0"/>
                                  </p:stCondLst>
                                  <p:childTnLst>
                                    <p:set>
                                      <p:cBhvr>
                                        <p:cTn id="121" dur="1" fill="hold">
                                          <p:stCondLst>
                                            <p:cond delay="0"/>
                                          </p:stCondLst>
                                        </p:cTn>
                                        <p:tgtEl>
                                          <p:spTgt spid="5">
                                            <p:graphicEl>
                                              <a:dgm id="{0A8FE177-AD8B-4A12-B2B5-138453517301}"/>
                                            </p:graphicEl>
                                          </p:spTgt>
                                        </p:tgtEl>
                                        <p:attrNameLst>
                                          <p:attrName>style.visibility</p:attrName>
                                        </p:attrNameLst>
                                      </p:cBhvr>
                                      <p:to>
                                        <p:strVal val="visible"/>
                                      </p:to>
                                    </p:set>
                                    <p:anim calcmode="lin" valueType="num">
                                      <p:cBhvr>
                                        <p:cTn id="122" dur="1000" fill="hold"/>
                                        <p:tgtEl>
                                          <p:spTgt spid="5">
                                            <p:graphicEl>
                                              <a:dgm id="{0A8FE177-AD8B-4A12-B2B5-138453517301}"/>
                                            </p:graphicEl>
                                          </p:spTgt>
                                        </p:tgtEl>
                                        <p:attrNameLst>
                                          <p:attrName>ppt_w</p:attrName>
                                        </p:attrNameLst>
                                      </p:cBhvr>
                                      <p:tavLst>
                                        <p:tav tm="0">
                                          <p:val>
                                            <p:strVal val="#ppt_w*0.70"/>
                                          </p:val>
                                        </p:tav>
                                        <p:tav tm="100000">
                                          <p:val>
                                            <p:strVal val="#ppt_w"/>
                                          </p:val>
                                        </p:tav>
                                      </p:tavLst>
                                    </p:anim>
                                    <p:anim calcmode="lin" valueType="num">
                                      <p:cBhvr>
                                        <p:cTn id="123" dur="1000" fill="hold"/>
                                        <p:tgtEl>
                                          <p:spTgt spid="5">
                                            <p:graphicEl>
                                              <a:dgm id="{0A8FE177-AD8B-4A12-B2B5-138453517301}"/>
                                            </p:graphicEl>
                                          </p:spTgt>
                                        </p:tgtEl>
                                        <p:attrNameLst>
                                          <p:attrName>ppt_h</p:attrName>
                                        </p:attrNameLst>
                                      </p:cBhvr>
                                      <p:tavLst>
                                        <p:tav tm="0">
                                          <p:val>
                                            <p:strVal val="#ppt_h"/>
                                          </p:val>
                                        </p:tav>
                                        <p:tav tm="100000">
                                          <p:val>
                                            <p:strVal val="#ppt_h"/>
                                          </p:val>
                                        </p:tav>
                                      </p:tavLst>
                                    </p:anim>
                                    <p:animEffect transition="in" filter="fade">
                                      <p:cBhvr>
                                        <p:cTn id="124" dur="1000"/>
                                        <p:tgtEl>
                                          <p:spTgt spid="5">
                                            <p:graphicEl>
                                              <a:dgm id="{0A8FE177-AD8B-4A12-B2B5-138453517301}"/>
                                            </p:graphicEl>
                                          </p:spTgt>
                                        </p:tgtEl>
                                      </p:cBhvr>
                                    </p:animEffect>
                                  </p:childTnLst>
                                </p:cTn>
                              </p:par>
                            </p:childTnLst>
                          </p:cTn>
                        </p:par>
                      </p:childTnLst>
                    </p:cTn>
                  </p:par>
                  <p:par>
                    <p:cTn id="125" fill="hold">
                      <p:stCondLst>
                        <p:cond delay="indefinite"/>
                      </p:stCondLst>
                      <p:childTnLst>
                        <p:par>
                          <p:cTn id="126" fill="hold">
                            <p:stCondLst>
                              <p:cond delay="0"/>
                            </p:stCondLst>
                            <p:childTnLst>
                              <p:par>
                                <p:cTn id="127" presetID="55" presetClass="entr" presetSubtype="0" fill="hold" grpId="0" nodeType="clickEffect">
                                  <p:stCondLst>
                                    <p:cond delay="0"/>
                                  </p:stCondLst>
                                  <p:childTnLst>
                                    <p:set>
                                      <p:cBhvr>
                                        <p:cTn id="128" dur="1" fill="hold">
                                          <p:stCondLst>
                                            <p:cond delay="0"/>
                                          </p:stCondLst>
                                        </p:cTn>
                                        <p:tgtEl>
                                          <p:spTgt spid="5">
                                            <p:graphicEl>
                                              <a:dgm id="{878BCE56-2004-4CA6-AA7B-5DCEE0F16C66}"/>
                                            </p:graphicEl>
                                          </p:spTgt>
                                        </p:tgtEl>
                                        <p:attrNameLst>
                                          <p:attrName>style.visibility</p:attrName>
                                        </p:attrNameLst>
                                      </p:cBhvr>
                                      <p:to>
                                        <p:strVal val="visible"/>
                                      </p:to>
                                    </p:set>
                                    <p:anim calcmode="lin" valueType="num">
                                      <p:cBhvr>
                                        <p:cTn id="129" dur="1000" fill="hold"/>
                                        <p:tgtEl>
                                          <p:spTgt spid="5">
                                            <p:graphicEl>
                                              <a:dgm id="{878BCE56-2004-4CA6-AA7B-5DCEE0F16C66}"/>
                                            </p:graphicEl>
                                          </p:spTgt>
                                        </p:tgtEl>
                                        <p:attrNameLst>
                                          <p:attrName>ppt_w</p:attrName>
                                        </p:attrNameLst>
                                      </p:cBhvr>
                                      <p:tavLst>
                                        <p:tav tm="0">
                                          <p:val>
                                            <p:strVal val="#ppt_w*0.70"/>
                                          </p:val>
                                        </p:tav>
                                        <p:tav tm="100000">
                                          <p:val>
                                            <p:strVal val="#ppt_w"/>
                                          </p:val>
                                        </p:tav>
                                      </p:tavLst>
                                    </p:anim>
                                    <p:anim calcmode="lin" valueType="num">
                                      <p:cBhvr>
                                        <p:cTn id="130" dur="1000" fill="hold"/>
                                        <p:tgtEl>
                                          <p:spTgt spid="5">
                                            <p:graphicEl>
                                              <a:dgm id="{878BCE56-2004-4CA6-AA7B-5DCEE0F16C66}"/>
                                            </p:graphicEl>
                                          </p:spTgt>
                                        </p:tgtEl>
                                        <p:attrNameLst>
                                          <p:attrName>ppt_h</p:attrName>
                                        </p:attrNameLst>
                                      </p:cBhvr>
                                      <p:tavLst>
                                        <p:tav tm="0">
                                          <p:val>
                                            <p:strVal val="#ppt_h"/>
                                          </p:val>
                                        </p:tav>
                                        <p:tav tm="100000">
                                          <p:val>
                                            <p:strVal val="#ppt_h"/>
                                          </p:val>
                                        </p:tav>
                                      </p:tavLst>
                                    </p:anim>
                                    <p:animEffect transition="in" filter="fade">
                                      <p:cBhvr>
                                        <p:cTn id="131" dur="1000"/>
                                        <p:tgtEl>
                                          <p:spTgt spid="5">
                                            <p:graphicEl>
                                              <a:dgm id="{878BCE56-2004-4CA6-AA7B-5DCEE0F16C66}"/>
                                            </p:graphicEl>
                                          </p:spTgt>
                                        </p:tgtEl>
                                      </p:cBhvr>
                                    </p:animEffect>
                                  </p:childTnLst>
                                </p:cTn>
                              </p:par>
                              <p:par>
                                <p:cTn id="132" presetID="55" presetClass="entr" presetSubtype="0" fill="hold" grpId="0" nodeType="withEffect">
                                  <p:stCondLst>
                                    <p:cond delay="0"/>
                                  </p:stCondLst>
                                  <p:childTnLst>
                                    <p:set>
                                      <p:cBhvr>
                                        <p:cTn id="133" dur="1" fill="hold">
                                          <p:stCondLst>
                                            <p:cond delay="0"/>
                                          </p:stCondLst>
                                        </p:cTn>
                                        <p:tgtEl>
                                          <p:spTgt spid="5">
                                            <p:graphicEl>
                                              <a:dgm id="{EEB5FAD3-B958-435C-8CE2-2E5E1FE363C8}"/>
                                            </p:graphicEl>
                                          </p:spTgt>
                                        </p:tgtEl>
                                        <p:attrNameLst>
                                          <p:attrName>style.visibility</p:attrName>
                                        </p:attrNameLst>
                                      </p:cBhvr>
                                      <p:to>
                                        <p:strVal val="visible"/>
                                      </p:to>
                                    </p:set>
                                    <p:anim calcmode="lin" valueType="num">
                                      <p:cBhvr>
                                        <p:cTn id="134" dur="1000" fill="hold"/>
                                        <p:tgtEl>
                                          <p:spTgt spid="5">
                                            <p:graphicEl>
                                              <a:dgm id="{EEB5FAD3-B958-435C-8CE2-2E5E1FE363C8}"/>
                                            </p:graphicEl>
                                          </p:spTgt>
                                        </p:tgtEl>
                                        <p:attrNameLst>
                                          <p:attrName>ppt_w</p:attrName>
                                        </p:attrNameLst>
                                      </p:cBhvr>
                                      <p:tavLst>
                                        <p:tav tm="0">
                                          <p:val>
                                            <p:strVal val="#ppt_w*0.70"/>
                                          </p:val>
                                        </p:tav>
                                        <p:tav tm="100000">
                                          <p:val>
                                            <p:strVal val="#ppt_w"/>
                                          </p:val>
                                        </p:tav>
                                      </p:tavLst>
                                    </p:anim>
                                    <p:anim calcmode="lin" valueType="num">
                                      <p:cBhvr>
                                        <p:cTn id="135" dur="1000" fill="hold"/>
                                        <p:tgtEl>
                                          <p:spTgt spid="5">
                                            <p:graphicEl>
                                              <a:dgm id="{EEB5FAD3-B958-435C-8CE2-2E5E1FE363C8}"/>
                                            </p:graphicEl>
                                          </p:spTgt>
                                        </p:tgtEl>
                                        <p:attrNameLst>
                                          <p:attrName>ppt_h</p:attrName>
                                        </p:attrNameLst>
                                      </p:cBhvr>
                                      <p:tavLst>
                                        <p:tav tm="0">
                                          <p:val>
                                            <p:strVal val="#ppt_h"/>
                                          </p:val>
                                        </p:tav>
                                        <p:tav tm="100000">
                                          <p:val>
                                            <p:strVal val="#ppt_h"/>
                                          </p:val>
                                        </p:tav>
                                      </p:tavLst>
                                    </p:anim>
                                    <p:animEffect transition="in" filter="fade">
                                      <p:cBhvr>
                                        <p:cTn id="136" dur="1000"/>
                                        <p:tgtEl>
                                          <p:spTgt spid="5">
                                            <p:graphicEl>
                                              <a:dgm id="{EEB5FAD3-B958-435C-8CE2-2E5E1FE363C8}"/>
                                            </p:graphicEl>
                                          </p:spTgt>
                                        </p:tgtEl>
                                      </p:cBhvr>
                                    </p:animEffect>
                                  </p:childTnLst>
                                </p:cTn>
                              </p:par>
                            </p:childTnLst>
                          </p:cTn>
                        </p:par>
                      </p:childTnLst>
                    </p:cTn>
                  </p:par>
                  <p:par>
                    <p:cTn id="137" fill="hold">
                      <p:stCondLst>
                        <p:cond delay="indefinite"/>
                      </p:stCondLst>
                      <p:childTnLst>
                        <p:par>
                          <p:cTn id="138" fill="hold">
                            <p:stCondLst>
                              <p:cond delay="0"/>
                            </p:stCondLst>
                            <p:childTnLst>
                              <p:par>
                                <p:cTn id="139" presetID="55" presetClass="entr" presetSubtype="0" fill="hold" grpId="0" nodeType="clickEffect">
                                  <p:stCondLst>
                                    <p:cond delay="0"/>
                                  </p:stCondLst>
                                  <p:childTnLst>
                                    <p:set>
                                      <p:cBhvr>
                                        <p:cTn id="140" dur="1" fill="hold">
                                          <p:stCondLst>
                                            <p:cond delay="0"/>
                                          </p:stCondLst>
                                        </p:cTn>
                                        <p:tgtEl>
                                          <p:spTgt spid="5">
                                            <p:graphicEl>
                                              <a:dgm id="{7DCA5D7E-BA00-4E0A-B797-CF7B0C3941AA}"/>
                                            </p:graphicEl>
                                          </p:spTgt>
                                        </p:tgtEl>
                                        <p:attrNameLst>
                                          <p:attrName>style.visibility</p:attrName>
                                        </p:attrNameLst>
                                      </p:cBhvr>
                                      <p:to>
                                        <p:strVal val="visible"/>
                                      </p:to>
                                    </p:set>
                                    <p:anim calcmode="lin" valueType="num">
                                      <p:cBhvr>
                                        <p:cTn id="141" dur="1000" fill="hold"/>
                                        <p:tgtEl>
                                          <p:spTgt spid="5">
                                            <p:graphicEl>
                                              <a:dgm id="{7DCA5D7E-BA00-4E0A-B797-CF7B0C3941AA}"/>
                                            </p:graphicEl>
                                          </p:spTgt>
                                        </p:tgtEl>
                                        <p:attrNameLst>
                                          <p:attrName>ppt_w</p:attrName>
                                        </p:attrNameLst>
                                      </p:cBhvr>
                                      <p:tavLst>
                                        <p:tav tm="0">
                                          <p:val>
                                            <p:strVal val="#ppt_w*0.70"/>
                                          </p:val>
                                        </p:tav>
                                        <p:tav tm="100000">
                                          <p:val>
                                            <p:strVal val="#ppt_w"/>
                                          </p:val>
                                        </p:tav>
                                      </p:tavLst>
                                    </p:anim>
                                    <p:anim calcmode="lin" valueType="num">
                                      <p:cBhvr>
                                        <p:cTn id="142" dur="1000" fill="hold"/>
                                        <p:tgtEl>
                                          <p:spTgt spid="5">
                                            <p:graphicEl>
                                              <a:dgm id="{7DCA5D7E-BA00-4E0A-B797-CF7B0C3941AA}"/>
                                            </p:graphicEl>
                                          </p:spTgt>
                                        </p:tgtEl>
                                        <p:attrNameLst>
                                          <p:attrName>ppt_h</p:attrName>
                                        </p:attrNameLst>
                                      </p:cBhvr>
                                      <p:tavLst>
                                        <p:tav tm="0">
                                          <p:val>
                                            <p:strVal val="#ppt_h"/>
                                          </p:val>
                                        </p:tav>
                                        <p:tav tm="100000">
                                          <p:val>
                                            <p:strVal val="#ppt_h"/>
                                          </p:val>
                                        </p:tav>
                                      </p:tavLst>
                                    </p:anim>
                                    <p:animEffect transition="in" filter="fade">
                                      <p:cBhvr>
                                        <p:cTn id="143" dur="1000"/>
                                        <p:tgtEl>
                                          <p:spTgt spid="5">
                                            <p:graphicEl>
                                              <a:dgm id="{7DCA5D7E-BA00-4E0A-B797-CF7B0C3941AA}"/>
                                            </p:graphicEl>
                                          </p:spTgt>
                                        </p:tgtEl>
                                      </p:cBhvr>
                                    </p:animEffect>
                                  </p:childTnLst>
                                </p:cTn>
                              </p:par>
                              <p:par>
                                <p:cTn id="144" presetID="55" presetClass="entr" presetSubtype="0" fill="hold" grpId="0" nodeType="withEffect">
                                  <p:stCondLst>
                                    <p:cond delay="0"/>
                                  </p:stCondLst>
                                  <p:childTnLst>
                                    <p:set>
                                      <p:cBhvr>
                                        <p:cTn id="145" dur="1" fill="hold">
                                          <p:stCondLst>
                                            <p:cond delay="0"/>
                                          </p:stCondLst>
                                        </p:cTn>
                                        <p:tgtEl>
                                          <p:spTgt spid="5">
                                            <p:graphicEl>
                                              <a:dgm id="{7948BD93-4C9C-4BC9-B2CD-F02B96C4617C}"/>
                                            </p:graphicEl>
                                          </p:spTgt>
                                        </p:tgtEl>
                                        <p:attrNameLst>
                                          <p:attrName>style.visibility</p:attrName>
                                        </p:attrNameLst>
                                      </p:cBhvr>
                                      <p:to>
                                        <p:strVal val="visible"/>
                                      </p:to>
                                    </p:set>
                                    <p:anim calcmode="lin" valueType="num">
                                      <p:cBhvr>
                                        <p:cTn id="146" dur="1000" fill="hold"/>
                                        <p:tgtEl>
                                          <p:spTgt spid="5">
                                            <p:graphicEl>
                                              <a:dgm id="{7948BD93-4C9C-4BC9-B2CD-F02B96C4617C}"/>
                                            </p:graphicEl>
                                          </p:spTgt>
                                        </p:tgtEl>
                                        <p:attrNameLst>
                                          <p:attrName>ppt_w</p:attrName>
                                        </p:attrNameLst>
                                      </p:cBhvr>
                                      <p:tavLst>
                                        <p:tav tm="0">
                                          <p:val>
                                            <p:strVal val="#ppt_w*0.70"/>
                                          </p:val>
                                        </p:tav>
                                        <p:tav tm="100000">
                                          <p:val>
                                            <p:strVal val="#ppt_w"/>
                                          </p:val>
                                        </p:tav>
                                      </p:tavLst>
                                    </p:anim>
                                    <p:anim calcmode="lin" valueType="num">
                                      <p:cBhvr>
                                        <p:cTn id="147" dur="1000" fill="hold"/>
                                        <p:tgtEl>
                                          <p:spTgt spid="5">
                                            <p:graphicEl>
                                              <a:dgm id="{7948BD93-4C9C-4BC9-B2CD-F02B96C4617C}"/>
                                            </p:graphicEl>
                                          </p:spTgt>
                                        </p:tgtEl>
                                        <p:attrNameLst>
                                          <p:attrName>ppt_h</p:attrName>
                                        </p:attrNameLst>
                                      </p:cBhvr>
                                      <p:tavLst>
                                        <p:tav tm="0">
                                          <p:val>
                                            <p:strVal val="#ppt_h"/>
                                          </p:val>
                                        </p:tav>
                                        <p:tav tm="100000">
                                          <p:val>
                                            <p:strVal val="#ppt_h"/>
                                          </p:val>
                                        </p:tav>
                                      </p:tavLst>
                                    </p:anim>
                                    <p:animEffect transition="in" filter="fade">
                                      <p:cBhvr>
                                        <p:cTn id="148" dur="1000"/>
                                        <p:tgtEl>
                                          <p:spTgt spid="5">
                                            <p:graphicEl>
                                              <a:dgm id="{7948BD93-4C9C-4BC9-B2CD-F02B96C4617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Sub>
          <a:bldDgm bld="lvl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4. SEO</a:t>
            </a:r>
            <a:r>
              <a:rPr lang="zh-CN" altLang="en-US" dirty="0" smtClean="0"/>
              <a:t>的</a:t>
            </a:r>
            <a:r>
              <a:rPr lang="zh-CN" altLang="en-US" dirty="0"/>
              <a:t>几个</a:t>
            </a:r>
            <a:r>
              <a:rPr lang="zh-CN" altLang="en-US" dirty="0" smtClean="0"/>
              <a:t>因素</a:t>
            </a:r>
            <a:r>
              <a:rPr lang="en-US" altLang="zh-CN" dirty="0" smtClean="0"/>
              <a:t/>
            </a:r>
            <a:br>
              <a:rPr lang="en-US" altLang="zh-CN" dirty="0" smtClean="0"/>
            </a:br>
            <a:r>
              <a:rPr lang="en-US" altLang="zh-CN" sz="2200" dirty="0" smtClean="0"/>
              <a:t>4.1</a:t>
            </a:r>
            <a:r>
              <a:rPr lang="zh-CN" altLang="en-US" sz="2200" dirty="0" smtClean="0"/>
              <a:t>网站</a:t>
            </a:r>
            <a:r>
              <a:rPr lang="en-US" altLang="zh-CN" sz="2200" dirty="0" smtClean="0"/>
              <a:t>SEO</a:t>
            </a:r>
            <a:r>
              <a:rPr lang="zh-CN" altLang="en-US" sz="2200" dirty="0" smtClean="0"/>
              <a:t>的主要事项</a:t>
            </a:r>
            <a:endParaRPr lang="zh-CN" altLang="en-US" sz="2200" dirty="0"/>
          </a:p>
        </p:txBody>
      </p:sp>
      <p:sp>
        <p:nvSpPr>
          <p:cNvPr id="3" name="内容占位符 2"/>
          <p:cNvSpPr>
            <a:spLocks noGrp="1"/>
          </p:cNvSpPr>
          <p:nvPr>
            <p:ph idx="1"/>
          </p:nvPr>
        </p:nvSpPr>
        <p:spPr/>
        <p:txBody>
          <a:bodyPr>
            <a:normAutofit fontScale="85000" lnSpcReduction="20000"/>
          </a:bodyPr>
          <a:lstStyle/>
          <a:p>
            <a:r>
              <a:rPr lang="zh-CN" altLang="en-US" dirty="0"/>
              <a:t>用户搜索行为与关键词分析；</a:t>
            </a:r>
            <a:endParaRPr lang="en-US" altLang="zh-CN" dirty="0"/>
          </a:p>
          <a:p>
            <a:r>
              <a:rPr lang="zh-CN" altLang="en-US" dirty="0"/>
              <a:t>域名、服务器、</a:t>
            </a:r>
            <a:r>
              <a:rPr lang="en-US" altLang="zh-CN" dirty="0" smtClean="0"/>
              <a:t>IP</a:t>
            </a:r>
            <a:endParaRPr lang="en-US" altLang="zh-CN" dirty="0"/>
          </a:p>
          <a:p>
            <a:r>
              <a:rPr lang="zh-CN" altLang="en-US" dirty="0"/>
              <a:t>网站结构、网站导航、网站地图；</a:t>
            </a:r>
            <a:endParaRPr lang="en-US" altLang="zh-CN" dirty="0"/>
          </a:p>
          <a:p>
            <a:r>
              <a:rPr lang="en-US" altLang="zh-CN" dirty="0"/>
              <a:t>UI</a:t>
            </a:r>
            <a:r>
              <a:rPr lang="zh-CN" altLang="en-US" dirty="0" smtClean="0"/>
              <a:t>设计</a:t>
            </a:r>
            <a:r>
              <a:rPr lang="en-US" altLang="zh-CN" dirty="0" smtClean="0"/>
              <a:t>--User </a:t>
            </a:r>
            <a:r>
              <a:rPr lang="en-US" altLang="zh-CN" dirty="0"/>
              <a:t>Interface</a:t>
            </a:r>
            <a:r>
              <a:rPr lang="zh-CN" altLang="en-US" dirty="0"/>
              <a:t>（用户界面）</a:t>
            </a:r>
            <a:endParaRPr lang="en-US" altLang="zh-CN" dirty="0"/>
          </a:p>
          <a:p>
            <a:r>
              <a:rPr lang="zh-CN" altLang="en-US" dirty="0"/>
              <a:t>页面代码、页面</a:t>
            </a:r>
            <a:r>
              <a:rPr lang="en-US" altLang="zh-CN" dirty="0" smtClean="0"/>
              <a:t>URL</a:t>
            </a:r>
            <a:endParaRPr lang="en-US" altLang="zh-CN" dirty="0"/>
          </a:p>
          <a:p>
            <a:r>
              <a:rPr lang="en-US" altLang="zh-CN" dirty="0"/>
              <a:t>Flash</a:t>
            </a:r>
            <a:r>
              <a:rPr lang="zh-CN" altLang="en-US" dirty="0" smtClean="0"/>
              <a:t>、</a:t>
            </a:r>
            <a:r>
              <a:rPr lang="en-US" altLang="zh-CN" dirty="0" smtClean="0"/>
              <a:t>JS</a:t>
            </a:r>
            <a:r>
              <a:rPr lang="zh-CN" altLang="en-US" dirty="0" smtClean="0"/>
              <a:t>、</a:t>
            </a:r>
            <a:r>
              <a:rPr lang="en-US" altLang="zh-CN" dirty="0" smtClean="0"/>
              <a:t>IFRAME</a:t>
            </a:r>
            <a:r>
              <a:rPr lang="zh-CN" altLang="en-US" dirty="0" smtClean="0"/>
              <a:t>、</a:t>
            </a:r>
            <a:r>
              <a:rPr lang="en-US" altLang="zh-CN" dirty="0" smtClean="0"/>
              <a:t>Ajax</a:t>
            </a:r>
            <a:r>
              <a:rPr lang="zh-CN" altLang="en-US" dirty="0"/>
              <a:t>等干扰信息；</a:t>
            </a:r>
            <a:endParaRPr lang="en-US" altLang="zh-CN" dirty="0"/>
          </a:p>
          <a:p>
            <a:r>
              <a:rPr lang="zh-CN" altLang="en-US" dirty="0"/>
              <a:t>内部链接、外部</a:t>
            </a:r>
            <a:r>
              <a:rPr lang="zh-CN" altLang="en-US" dirty="0" smtClean="0"/>
              <a:t>链接</a:t>
            </a:r>
            <a:endParaRPr lang="en-US" altLang="zh-CN" dirty="0"/>
          </a:p>
          <a:p>
            <a:r>
              <a:rPr lang="zh-CN" altLang="en-US" dirty="0"/>
              <a:t>网站更新的</a:t>
            </a:r>
            <a:r>
              <a:rPr lang="zh-CN" altLang="en-US" dirty="0" smtClean="0"/>
              <a:t>频率</a:t>
            </a:r>
            <a:endParaRPr lang="en-US" altLang="zh-CN" dirty="0"/>
          </a:p>
          <a:p>
            <a:r>
              <a:rPr lang="zh-CN" altLang="en-US" dirty="0"/>
              <a:t>内容的</a:t>
            </a:r>
            <a:r>
              <a:rPr lang="zh-CN" altLang="en-US" dirty="0" smtClean="0"/>
              <a:t>创造</a:t>
            </a:r>
            <a:endParaRPr lang="en-US" altLang="zh-CN" dirty="0" smtClean="0"/>
          </a:p>
          <a:p>
            <a:r>
              <a:rPr lang="zh-CN" altLang="en-US" dirty="0" smtClean="0"/>
              <a:t>数据</a:t>
            </a:r>
            <a:r>
              <a:rPr lang="zh-CN" altLang="en-US" dirty="0"/>
              <a:t>的</a:t>
            </a:r>
            <a:r>
              <a:rPr lang="zh-CN" altLang="en-US" dirty="0" smtClean="0"/>
              <a:t>挖掘</a:t>
            </a:r>
            <a:endParaRPr lang="en-US" altLang="zh-CN" dirty="0"/>
          </a:p>
        </p:txBody>
      </p:sp>
    </p:spTree>
    <p:extLst>
      <p:ext uri="{BB962C8B-B14F-4D97-AF65-F5344CB8AC3E}">
        <p14:creationId xmlns:p14="http://schemas.microsoft.com/office/powerpoint/2010/main" val="271468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1000"/>
                                        <p:tgtEl>
                                          <p:spTgt spid="3">
                                            <p:txEl>
                                              <p:pRg st="6" end="6"/>
                                            </p:txEl>
                                          </p:spTgt>
                                        </p:tgtEl>
                                      </p:cBhvr>
                                    </p:animEffect>
                                    <p:anim calcmode="lin" valueType="num">
                                      <p:cBhvr>
                                        <p:cTn id="5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Effect transition="in" filter="fade">
                                      <p:cBhvr>
                                        <p:cTn id="62" dur="1000"/>
                                        <p:tgtEl>
                                          <p:spTgt spid="3">
                                            <p:txEl>
                                              <p:pRg st="7" end="7"/>
                                            </p:txEl>
                                          </p:spTgt>
                                        </p:tgtEl>
                                      </p:cBhvr>
                                    </p:animEffect>
                                    <p:anim calcmode="lin" valueType="num">
                                      <p:cBhvr>
                                        <p:cTn id="6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Effect transition="in" filter="fade">
                                      <p:cBhvr>
                                        <p:cTn id="69" dur="1000"/>
                                        <p:tgtEl>
                                          <p:spTgt spid="3">
                                            <p:txEl>
                                              <p:pRg st="8" end="8"/>
                                            </p:txEl>
                                          </p:spTgt>
                                        </p:tgtEl>
                                      </p:cBhvr>
                                    </p:animEffect>
                                    <p:anim calcmode="lin" valueType="num">
                                      <p:cBhvr>
                                        <p:cTn id="7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3">
                                            <p:txEl>
                                              <p:pRg st="9" end="9"/>
                                            </p:txEl>
                                          </p:spTgt>
                                        </p:tgtEl>
                                        <p:attrNameLst>
                                          <p:attrName>style.visibility</p:attrName>
                                        </p:attrNameLst>
                                      </p:cBhvr>
                                      <p:to>
                                        <p:strVal val="visible"/>
                                      </p:to>
                                    </p:set>
                                    <p:animEffect transition="in" filter="fade">
                                      <p:cBhvr>
                                        <p:cTn id="76" dur="1000"/>
                                        <p:tgtEl>
                                          <p:spTgt spid="3">
                                            <p:txEl>
                                              <p:pRg st="9" end="9"/>
                                            </p:txEl>
                                          </p:spTgt>
                                        </p:tgtEl>
                                      </p:cBhvr>
                                    </p:animEffect>
                                    <p:anim calcmode="lin" valueType="num">
                                      <p:cBhvr>
                                        <p:cTn id="7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5.</a:t>
            </a:r>
            <a:r>
              <a:rPr lang="zh-CN" altLang="en-US" dirty="0" smtClean="0"/>
              <a:t>友情合作</a:t>
            </a:r>
            <a:r>
              <a:rPr lang="en-US" altLang="zh-CN" dirty="0" smtClean="0"/>
              <a:t/>
            </a:r>
            <a:br>
              <a:rPr lang="en-US" altLang="zh-CN" dirty="0" smtClean="0"/>
            </a:br>
            <a:r>
              <a:rPr lang="en-US" altLang="zh-CN" sz="2200" dirty="0" smtClean="0"/>
              <a:t>5.1</a:t>
            </a:r>
            <a:r>
              <a:rPr lang="zh-CN" altLang="en-US" sz="2200" dirty="0" smtClean="0"/>
              <a:t>常见合作方式</a:t>
            </a:r>
            <a:endParaRPr lang="zh-CN" altLang="en-US" sz="2200" dirty="0"/>
          </a:p>
        </p:txBody>
      </p:sp>
      <p:sp>
        <p:nvSpPr>
          <p:cNvPr id="3" name="内容占位符 2"/>
          <p:cNvSpPr>
            <a:spLocks noGrp="1"/>
          </p:cNvSpPr>
          <p:nvPr>
            <p:ph idx="1"/>
          </p:nvPr>
        </p:nvSpPr>
        <p:spPr/>
        <p:txBody>
          <a:bodyPr>
            <a:normAutofit/>
          </a:bodyPr>
          <a:lstStyle/>
          <a:p>
            <a:pPr marL="0" indent="0">
              <a:buNone/>
            </a:pPr>
            <a:endParaRPr lang="en-US" altLang="zh-CN" dirty="0" smtClean="0"/>
          </a:p>
          <a:p>
            <a:pPr marL="0" indent="0">
              <a:buNone/>
            </a:pPr>
            <a:endParaRPr lang="zh-CN" altLang="en-US" dirty="0"/>
          </a:p>
        </p:txBody>
      </p:sp>
      <p:graphicFrame>
        <p:nvGraphicFramePr>
          <p:cNvPr id="6" name="内容占位符 3"/>
          <p:cNvGraphicFramePr>
            <a:graphicFrameLocks/>
          </p:cNvGraphicFramePr>
          <p:nvPr>
            <p:extLst>
              <p:ext uri="{D42A27DB-BD31-4B8C-83A1-F6EECF244321}">
                <p14:modId xmlns:p14="http://schemas.microsoft.com/office/powerpoint/2010/main" val="1665512071"/>
              </p:ext>
            </p:extLst>
          </p:nvPr>
        </p:nvGraphicFramePr>
        <p:xfrm>
          <a:off x="467544" y="206084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48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nodePh="1">
                                  <p:stCondLst>
                                    <p:cond delay="0"/>
                                  </p:stCondLst>
                                  <p:endCondLst>
                                    <p:cond evt="begin" delay="0">
                                      <p:tn val="12"/>
                                    </p:cond>
                                  </p:end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graphicEl>
                                              <a:dgm id="{0D7B05FD-A70D-4ABE-9E8A-6B1900C56925}"/>
                                            </p:graphicEl>
                                          </p:spTgt>
                                        </p:tgtEl>
                                        <p:attrNameLst>
                                          <p:attrName>style.visibility</p:attrName>
                                        </p:attrNameLst>
                                      </p:cBhvr>
                                      <p:to>
                                        <p:strVal val="visible"/>
                                      </p:to>
                                    </p:set>
                                    <p:animEffect transition="in" filter="fade">
                                      <p:cBhvr>
                                        <p:cTn id="21" dur="1000"/>
                                        <p:tgtEl>
                                          <p:spTgt spid="6">
                                            <p:graphicEl>
                                              <a:dgm id="{0D7B05FD-A70D-4ABE-9E8A-6B1900C56925}"/>
                                            </p:graphicEl>
                                          </p:spTgt>
                                        </p:tgtEl>
                                      </p:cBhvr>
                                    </p:animEffect>
                                    <p:anim calcmode="lin" valueType="num">
                                      <p:cBhvr>
                                        <p:cTn id="22" dur="1000" fill="hold"/>
                                        <p:tgtEl>
                                          <p:spTgt spid="6">
                                            <p:graphicEl>
                                              <a:dgm id="{0D7B05FD-A70D-4ABE-9E8A-6B1900C56925}"/>
                                            </p:graphicEl>
                                          </p:spTgt>
                                        </p:tgtEl>
                                        <p:attrNameLst>
                                          <p:attrName>ppt_x</p:attrName>
                                        </p:attrNameLst>
                                      </p:cBhvr>
                                      <p:tavLst>
                                        <p:tav tm="0">
                                          <p:val>
                                            <p:strVal val="#ppt_x"/>
                                          </p:val>
                                        </p:tav>
                                        <p:tav tm="100000">
                                          <p:val>
                                            <p:strVal val="#ppt_x"/>
                                          </p:val>
                                        </p:tav>
                                      </p:tavLst>
                                    </p:anim>
                                    <p:anim calcmode="lin" valueType="num">
                                      <p:cBhvr>
                                        <p:cTn id="23" dur="1000" fill="hold"/>
                                        <p:tgtEl>
                                          <p:spTgt spid="6">
                                            <p:graphicEl>
                                              <a:dgm id="{0D7B05FD-A70D-4ABE-9E8A-6B1900C56925}"/>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graphicEl>
                                              <a:dgm id="{95891F6D-32A8-4527-9062-7A4910A451EF}"/>
                                            </p:graphicEl>
                                          </p:spTgt>
                                        </p:tgtEl>
                                        <p:attrNameLst>
                                          <p:attrName>style.visibility</p:attrName>
                                        </p:attrNameLst>
                                      </p:cBhvr>
                                      <p:to>
                                        <p:strVal val="visible"/>
                                      </p:to>
                                    </p:set>
                                    <p:animEffect transition="in" filter="fade">
                                      <p:cBhvr>
                                        <p:cTn id="28" dur="1000"/>
                                        <p:tgtEl>
                                          <p:spTgt spid="6">
                                            <p:graphicEl>
                                              <a:dgm id="{95891F6D-32A8-4527-9062-7A4910A451EF}"/>
                                            </p:graphicEl>
                                          </p:spTgt>
                                        </p:tgtEl>
                                      </p:cBhvr>
                                    </p:animEffect>
                                    <p:anim calcmode="lin" valueType="num">
                                      <p:cBhvr>
                                        <p:cTn id="29" dur="1000" fill="hold"/>
                                        <p:tgtEl>
                                          <p:spTgt spid="6">
                                            <p:graphicEl>
                                              <a:dgm id="{95891F6D-32A8-4527-9062-7A4910A451EF}"/>
                                            </p:graphicEl>
                                          </p:spTgt>
                                        </p:tgtEl>
                                        <p:attrNameLst>
                                          <p:attrName>ppt_x</p:attrName>
                                        </p:attrNameLst>
                                      </p:cBhvr>
                                      <p:tavLst>
                                        <p:tav tm="0">
                                          <p:val>
                                            <p:strVal val="#ppt_x"/>
                                          </p:val>
                                        </p:tav>
                                        <p:tav tm="100000">
                                          <p:val>
                                            <p:strVal val="#ppt_x"/>
                                          </p:val>
                                        </p:tav>
                                      </p:tavLst>
                                    </p:anim>
                                    <p:anim calcmode="lin" valueType="num">
                                      <p:cBhvr>
                                        <p:cTn id="30" dur="1000" fill="hold"/>
                                        <p:tgtEl>
                                          <p:spTgt spid="6">
                                            <p:graphicEl>
                                              <a:dgm id="{95891F6D-32A8-4527-9062-7A4910A451EF}"/>
                                            </p:graphic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6">
                                            <p:graphicEl>
                                              <a:dgm id="{3CFDC78C-63F5-4C9D-8915-66B85D23D26B}"/>
                                            </p:graphicEl>
                                          </p:spTgt>
                                        </p:tgtEl>
                                        <p:attrNameLst>
                                          <p:attrName>style.visibility</p:attrName>
                                        </p:attrNameLst>
                                      </p:cBhvr>
                                      <p:to>
                                        <p:strVal val="visible"/>
                                      </p:to>
                                    </p:set>
                                    <p:animEffect transition="in" filter="fade">
                                      <p:cBhvr>
                                        <p:cTn id="33" dur="1000"/>
                                        <p:tgtEl>
                                          <p:spTgt spid="6">
                                            <p:graphicEl>
                                              <a:dgm id="{3CFDC78C-63F5-4C9D-8915-66B85D23D26B}"/>
                                            </p:graphicEl>
                                          </p:spTgt>
                                        </p:tgtEl>
                                      </p:cBhvr>
                                    </p:animEffect>
                                    <p:anim calcmode="lin" valueType="num">
                                      <p:cBhvr>
                                        <p:cTn id="34" dur="1000" fill="hold"/>
                                        <p:tgtEl>
                                          <p:spTgt spid="6">
                                            <p:graphicEl>
                                              <a:dgm id="{3CFDC78C-63F5-4C9D-8915-66B85D23D26B}"/>
                                            </p:graphicEl>
                                          </p:spTgt>
                                        </p:tgtEl>
                                        <p:attrNameLst>
                                          <p:attrName>ppt_x</p:attrName>
                                        </p:attrNameLst>
                                      </p:cBhvr>
                                      <p:tavLst>
                                        <p:tav tm="0">
                                          <p:val>
                                            <p:strVal val="#ppt_x"/>
                                          </p:val>
                                        </p:tav>
                                        <p:tav tm="100000">
                                          <p:val>
                                            <p:strVal val="#ppt_x"/>
                                          </p:val>
                                        </p:tav>
                                      </p:tavLst>
                                    </p:anim>
                                    <p:anim calcmode="lin" valueType="num">
                                      <p:cBhvr>
                                        <p:cTn id="35" dur="1000" fill="hold"/>
                                        <p:tgtEl>
                                          <p:spTgt spid="6">
                                            <p:graphicEl>
                                              <a:dgm id="{3CFDC78C-63F5-4C9D-8915-66B85D23D26B}"/>
                                            </p:graphic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6">
                                            <p:graphicEl>
                                              <a:dgm id="{7B13ED72-484E-4B1B-B8E2-6D1032092D3B}"/>
                                            </p:graphicEl>
                                          </p:spTgt>
                                        </p:tgtEl>
                                        <p:attrNameLst>
                                          <p:attrName>style.visibility</p:attrName>
                                        </p:attrNameLst>
                                      </p:cBhvr>
                                      <p:to>
                                        <p:strVal val="visible"/>
                                      </p:to>
                                    </p:set>
                                    <p:animEffect transition="in" filter="fade">
                                      <p:cBhvr>
                                        <p:cTn id="38" dur="1000"/>
                                        <p:tgtEl>
                                          <p:spTgt spid="6">
                                            <p:graphicEl>
                                              <a:dgm id="{7B13ED72-484E-4B1B-B8E2-6D1032092D3B}"/>
                                            </p:graphicEl>
                                          </p:spTgt>
                                        </p:tgtEl>
                                      </p:cBhvr>
                                    </p:animEffect>
                                    <p:anim calcmode="lin" valueType="num">
                                      <p:cBhvr>
                                        <p:cTn id="39" dur="1000" fill="hold"/>
                                        <p:tgtEl>
                                          <p:spTgt spid="6">
                                            <p:graphicEl>
                                              <a:dgm id="{7B13ED72-484E-4B1B-B8E2-6D1032092D3B}"/>
                                            </p:graphicEl>
                                          </p:spTgt>
                                        </p:tgtEl>
                                        <p:attrNameLst>
                                          <p:attrName>ppt_x</p:attrName>
                                        </p:attrNameLst>
                                      </p:cBhvr>
                                      <p:tavLst>
                                        <p:tav tm="0">
                                          <p:val>
                                            <p:strVal val="#ppt_x"/>
                                          </p:val>
                                        </p:tav>
                                        <p:tav tm="100000">
                                          <p:val>
                                            <p:strVal val="#ppt_x"/>
                                          </p:val>
                                        </p:tav>
                                      </p:tavLst>
                                    </p:anim>
                                    <p:anim calcmode="lin" valueType="num">
                                      <p:cBhvr>
                                        <p:cTn id="40" dur="1000" fill="hold"/>
                                        <p:tgtEl>
                                          <p:spTgt spid="6">
                                            <p:graphicEl>
                                              <a:dgm id="{7B13ED72-484E-4B1B-B8E2-6D1032092D3B}"/>
                                            </p:graphic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
                                            <p:graphicEl>
                                              <a:dgm id="{13CEF691-52BB-4964-872B-AA69184E9BBD}"/>
                                            </p:graphicEl>
                                          </p:spTgt>
                                        </p:tgtEl>
                                        <p:attrNameLst>
                                          <p:attrName>style.visibility</p:attrName>
                                        </p:attrNameLst>
                                      </p:cBhvr>
                                      <p:to>
                                        <p:strVal val="visible"/>
                                      </p:to>
                                    </p:set>
                                    <p:animEffect transition="in" filter="fade">
                                      <p:cBhvr>
                                        <p:cTn id="43" dur="1000"/>
                                        <p:tgtEl>
                                          <p:spTgt spid="6">
                                            <p:graphicEl>
                                              <a:dgm id="{13CEF691-52BB-4964-872B-AA69184E9BBD}"/>
                                            </p:graphicEl>
                                          </p:spTgt>
                                        </p:tgtEl>
                                      </p:cBhvr>
                                    </p:animEffect>
                                    <p:anim calcmode="lin" valueType="num">
                                      <p:cBhvr>
                                        <p:cTn id="44" dur="1000" fill="hold"/>
                                        <p:tgtEl>
                                          <p:spTgt spid="6">
                                            <p:graphicEl>
                                              <a:dgm id="{13CEF691-52BB-4964-872B-AA69184E9BBD}"/>
                                            </p:graphicEl>
                                          </p:spTgt>
                                        </p:tgtEl>
                                        <p:attrNameLst>
                                          <p:attrName>ppt_x</p:attrName>
                                        </p:attrNameLst>
                                      </p:cBhvr>
                                      <p:tavLst>
                                        <p:tav tm="0">
                                          <p:val>
                                            <p:strVal val="#ppt_x"/>
                                          </p:val>
                                        </p:tav>
                                        <p:tav tm="100000">
                                          <p:val>
                                            <p:strVal val="#ppt_x"/>
                                          </p:val>
                                        </p:tav>
                                      </p:tavLst>
                                    </p:anim>
                                    <p:anim calcmode="lin" valueType="num">
                                      <p:cBhvr>
                                        <p:cTn id="45" dur="1000" fill="hold"/>
                                        <p:tgtEl>
                                          <p:spTgt spid="6">
                                            <p:graphicEl>
                                              <a:dgm id="{13CEF691-52BB-4964-872B-AA69184E9BBD}"/>
                                            </p:graphic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6">
                                            <p:graphicEl>
                                              <a:dgm id="{102A8B15-845A-4B33-8938-02802E2C3676}"/>
                                            </p:graphicEl>
                                          </p:spTgt>
                                        </p:tgtEl>
                                        <p:attrNameLst>
                                          <p:attrName>style.visibility</p:attrName>
                                        </p:attrNameLst>
                                      </p:cBhvr>
                                      <p:to>
                                        <p:strVal val="visible"/>
                                      </p:to>
                                    </p:set>
                                    <p:animEffect transition="in" filter="fade">
                                      <p:cBhvr>
                                        <p:cTn id="48" dur="1000"/>
                                        <p:tgtEl>
                                          <p:spTgt spid="6">
                                            <p:graphicEl>
                                              <a:dgm id="{102A8B15-845A-4B33-8938-02802E2C3676}"/>
                                            </p:graphicEl>
                                          </p:spTgt>
                                        </p:tgtEl>
                                      </p:cBhvr>
                                    </p:animEffect>
                                    <p:anim calcmode="lin" valueType="num">
                                      <p:cBhvr>
                                        <p:cTn id="49" dur="1000" fill="hold"/>
                                        <p:tgtEl>
                                          <p:spTgt spid="6">
                                            <p:graphicEl>
                                              <a:dgm id="{102A8B15-845A-4B33-8938-02802E2C3676}"/>
                                            </p:graphicEl>
                                          </p:spTgt>
                                        </p:tgtEl>
                                        <p:attrNameLst>
                                          <p:attrName>ppt_x</p:attrName>
                                        </p:attrNameLst>
                                      </p:cBhvr>
                                      <p:tavLst>
                                        <p:tav tm="0">
                                          <p:val>
                                            <p:strVal val="#ppt_x"/>
                                          </p:val>
                                        </p:tav>
                                        <p:tav tm="100000">
                                          <p:val>
                                            <p:strVal val="#ppt_x"/>
                                          </p:val>
                                        </p:tav>
                                      </p:tavLst>
                                    </p:anim>
                                    <p:anim calcmode="lin" valueType="num">
                                      <p:cBhvr>
                                        <p:cTn id="50" dur="1000" fill="hold"/>
                                        <p:tgtEl>
                                          <p:spTgt spid="6">
                                            <p:graphicEl>
                                              <a:dgm id="{102A8B15-845A-4B33-8938-02802E2C3676}"/>
                                            </p:graphic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6">
                                            <p:graphicEl>
                                              <a:dgm id="{32CA0C3F-0413-4D6D-AC94-01ED45AF79C2}"/>
                                            </p:graphicEl>
                                          </p:spTgt>
                                        </p:tgtEl>
                                        <p:attrNameLst>
                                          <p:attrName>style.visibility</p:attrName>
                                        </p:attrNameLst>
                                      </p:cBhvr>
                                      <p:to>
                                        <p:strVal val="visible"/>
                                      </p:to>
                                    </p:set>
                                    <p:animEffect transition="in" filter="fade">
                                      <p:cBhvr>
                                        <p:cTn id="53" dur="1000"/>
                                        <p:tgtEl>
                                          <p:spTgt spid="6">
                                            <p:graphicEl>
                                              <a:dgm id="{32CA0C3F-0413-4D6D-AC94-01ED45AF79C2}"/>
                                            </p:graphicEl>
                                          </p:spTgt>
                                        </p:tgtEl>
                                      </p:cBhvr>
                                    </p:animEffect>
                                    <p:anim calcmode="lin" valueType="num">
                                      <p:cBhvr>
                                        <p:cTn id="54" dur="1000" fill="hold"/>
                                        <p:tgtEl>
                                          <p:spTgt spid="6">
                                            <p:graphicEl>
                                              <a:dgm id="{32CA0C3F-0413-4D6D-AC94-01ED45AF79C2}"/>
                                            </p:graphicEl>
                                          </p:spTgt>
                                        </p:tgtEl>
                                        <p:attrNameLst>
                                          <p:attrName>ppt_x</p:attrName>
                                        </p:attrNameLst>
                                      </p:cBhvr>
                                      <p:tavLst>
                                        <p:tav tm="0">
                                          <p:val>
                                            <p:strVal val="#ppt_x"/>
                                          </p:val>
                                        </p:tav>
                                        <p:tav tm="100000">
                                          <p:val>
                                            <p:strVal val="#ppt_x"/>
                                          </p:val>
                                        </p:tav>
                                      </p:tavLst>
                                    </p:anim>
                                    <p:anim calcmode="lin" valueType="num">
                                      <p:cBhvr>
                                        <p:cTn id="55" dur="1000" fill="hold"/>
                                        <p:tgtEl>
                                          <p:spTgt spid="6">
                                            <p:graphicEl>
                                              <a:dgm id="{32CA0C3F-0413-4D6D-AC94-01ED45AF79C2}"/>
                                            </p:graphic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6">
                                            <p:graphicEl>
                                              <a:dgm id="{E6274F90-405B-4604-9310-A0772376F9DA}"/>
                                            </p:graphicEl>
                                          </p:spTgt>
                                        </p:tgtEl>
                                        <p:attrNameLst>
                                          <p:attrName>style.visibility</p:attrName>
                                        </p:attrNameLst>
                                      </p:cBhvr>
                                      <p:to>
                                        <p:strVal val="visible"/>
                                      </p:to>
                                    </p:set>
                                    <p:animEffect transition="in" filter="fade">
                                      <p:cBhvr>
                                        <p:cTn id="58" dur="1000"/>
                                        <p:tgtEl>
                                          <p:spTgt spid="6">
                                            <p:graphicEl>
                                              <a:dgm id="{E6274F90-405B-4604-9310-A0772376F9DA}"/>
                                            </p:graphicEl>
                                          </p:spTgt>
                                        </p:tgtEl>
                                      </p:cBhvr>
                                    </p:animEffect>
                                    <p:anim calcmode="lin" valueType="num">
                                      <p:cBhvr>
                                        <p:cTn id="59" dur="1000" fill="hold"/>
                                        <p:tgtEl>
                                          <p:spTgt spid="6">
                                            <p:graphicEl>
                                              <a:dgm id="{E6274F90-405B-4604-9310-A0772376F9DA}"/>
                                            </p:graphicEl>
                                          </p:spTgt>
                                        </p:tgtEl>
                                        <p:attrNameLst>
                                          <p:attrName>ppt_x</p:attrName>
                                        </p:attrNameLst>
                                      </p:cBhvr>
                                      <p:tavLst>
                                        <p:tav tm="0">
                                          <p:val>
                                            <p:strVal val="#ppt_x"/>
                                          </p:val>
                                        </p:tav>
                                        <p:tav tm="100000">
                                          <p:val>
                                            <p:strVal val="#ppt_x"/>
                                          </p:val>
                                        </p:tav>
                                      </p:tavLst>
                                    </p:anim>
                                    <p:anim calcmode="lin" valueType="num">
                                      <p:cBhvr>
                                        <p:cTn id="60" dur="1000" fill="hold"/>
                                        <p:tgtEl>
                                          <p:spTgt spid="6">
                                            <p:graphicEl>
                                              <a:dgm id="{E6274F90-405B-4604-9310-A0772376F9DA}"/>
                                            </p:graphic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6">
                                            <p:graphicEl>
                                              <a:dgm id="{76419079-A35B-472D-89FA-A409853E009F}"/>
                                            </p:graphicEl>
                                          </p:spTgt>
                                        </p:tgtEl>
                                        <p:attrNameLst>
                                          <p:attrName>style.visibility</p:attrName>
                                        </p:attrNameLst>
                                      </p:cBhvr>
                                      <p:to>
                                        <p:strVal val="visible"/>
                                      </p:to>
                                    </p:set>
                                    <p:animEffect transition="in" filter="fade">
                                      <p:cBhvr>
                                        <p:cTn id="63" dur="1000"/>
                                        <p:tgtEl>
                                          <p:spTgt spid="6">
                                            <p:graphicEl>
                                              <a:dgm id="{76419079-A35B-472D-89FA-A409853E009F}"/>
                                            </p:graphicEl>
                                          </p:spTgt>
                                        </p:tgtEl>
                                      </p:cBhvr>
                                    </p:animEffect>
                                    <p:anim calcmode="lin" valueType="num">
                                      <p:cBhvr>
                                        <p:cTn id="64" dur="1000" fill="hold"/>
                                        <p:tgtEl>
                                          <p:spTgt spid="6">
                                            <p:graphicEl>
                                              <a:dgm id="{76419079-A35B-472D-89FA-A409853E009F}"/>
                                            </p:graphicEl>
                                          </p:spTgt>
                                        </p:tgtEl>
                                        <p:attrNameLst>
                                          <p:attrName>ppt_x</p:attrName>
                                        </p:attrNameLst>
                                      </p:cBhvr>
                                      <p:tavLst>
                                        <p:tav tm="0">
                                          <p:val>
                                            <p:strVal val="#ppt_x"/>
                                          </p:val>
                                        </p:tav>
                                        <p:tav tm="100000">
                                          <p:val>
                                            <p:strVal val="#ppt_x"/>
                                          </p:val>
                                        </p:tav>
                                      </p:tavLst>
                                    </p:anim>
                                    <p:anim calcmode="lin" valueType="num">
                                      <p:cBhvr>
                                        <p:cTn id="65" dur="1000" fill="hold"/>
                                        <p:tgtEl>
                                          <p:spTgt spid="6">
                                            <p:graphicEl>
                                              <a:dgm id="{76419079-A35B-472D-89FA-A409853E009F}"/>
                                            </p:graphic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6">
                                            <p:graphicEl>
                                              <a:dgm id="{995738CD-F824-45C8-9D48-F1AC26FAD7F1}"/>
                                            </p:graphicEl>
                                          </p:spTgt>
                                        </p:tgtEl>
                                        <p:attrNameLst>
                                          <p:attrName>style.visibility</p:attrName>
                                        </p:attrNameLst>
                                      </p:cBhvr>
                                      <p:to>
                                        <p:strVal val="visible"/>
                                      </p:to>
                                    </p:set>
                                    <p:animEffect transition="in" filter="fade">
                                      <p:cBhvr>
                                        <p:cTn id="70" dur="1000"/>
                                        <p:tgtEl>
                                          <p:spTgt spid="6">
                                            <p:graphicEl>
                                              <a:dgm id="{995738CD-F824-45C8-9D48-F1AC26FAD7F1}"/>
                                            </p:graphicEl>
                                          </p:spTgt>
                                        </p:tgtEl>
                                      </p:cBhvr>
                                    </p:animEffect>
                                    <p:anim calcmode="lin" valueType="num">
                                      <p:cBhvr>
                                        <p:cTn id="71" dur="1000" fill="hold"/>
                                        <p:tgtEl>
                                          <p:spTgt spid="6">
                                            <p:graphicEl>
                                              <a:dgm id="{995738CD-F824-45C8-9D48-F1AC26FAD7F1}"/>
                                            </p:graphicEl>
                                          </p:spTgt>
                                        </p:tgtEl>
                                        <p:attrNameLst>
                                          <p:attrName>ppt_x</p:attrName>
                                        </p:attrNameLst>
                                      </p:cBhvr>
                                      <p:tavLst>
                                        <p:tav tm="0">
                                          <p:val>
                                            <p:strVal val="#ppt_x"/>
                                          </p:val>
                                        </p:tav>
                                        <p:tav tm="100000">
                                          <p:val>
                                            <p:strVal val="#ppt_x"/>
                                          </p:val>
                                        </p:tav>
                                      </p:tavLst>
                                    </p:anim>
                                    <p:anim calcmode="lin" valueType="num">
                                      <p:cBhvr>
                                        <p:cTn id="72" dur="1000" fill="hold"/>
                                        <p:tgtEl>
                                          <p:spTgt spid="6">
                                            <p:graphicEl>
                                              <a:dgm id="{995738CD-F824-45C8-9D48-F1AC26FAD7F1}"/>
                                            </p:graphicEl>
                                          </p:spTgt>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6">
                                            <p:graphicEl>
                                              <a:dgm id="{B9CC0547-F735-4E6C-8BD1-8557FFD7274D}"/>
                                            </p:graphicEl>
                                          </p:spTgt>
                                        </p:tgtEl>
                                        <p:attrNameLst>
                                          <p:attrName>style.visibility</p:attrName>
                                        </p:attrNameLst>
                                      </p:cBhvr>
                                      <p:to>
                                        <p:strVal val="visible"/>
                                      </p:to>
                                    </p:set>
                                    <p:animEffect transition="in" filter="fade">
                                      <p:cBhvr>
                                        <p:cTn id="75" dur="1000"/>
                                        <p:tgtEl>
                                          <p:spTgt spid="6">
                                            <p:graphicEl>
                                              <a:dgm id="{B9CC0547-F735-4E6C-8BD1-8557FFD7274D}"/>
                                            </p:graphicEl>
                                          </p:spTgt>
                                        </p:tgtEl>
                                      </p:cBhvr>
                                    </p:animEffect>
                                    <p:anim calcmode="lin" valueType="num">
                                      <p:cBhvr>
                                        <p:cTn id="76" dur="1000" fill="hold"/>
                                        <p:tgtEl>
                                          <p:spTgt spid="6">
                                            <p:graphicEl>
                                              <a:dgm id="{B9CC0547-F735-4E6C-8BD1-8557FFD7274D}"/>
                                            </p:graphicEl>
                                          </p:spTgt>
                                        </p:tgtEl>
                                        <p:attrNameLst>
                                          <p:attrName>ppt_x</p:attrName>
                                        </p:attrNameLst>
                                      </p:cBhvr>
                                      <p:tavLst>
                                        <p:tav tm="0">
                                          <p:val>
                                            <p:strVal val="#ppt_x"/>
                                          </p:val>
                                        </p:tav>
                                        <p:tav tm="100000">
                                          <p:val>
                                            <p:strVal val="#ppt_x"/>
                                          </p:val>
                                        </p:tav>
                                      </p:tavLst>
                                    </p:anim>
                                    <p:anim calcmode="lin" valueType="num">
                                      <p:cBhvr>
                                        <p:cTn id="77" dur="1000" fill="hold"/>
                                        <p:tgtEl>
                                          <p:spTgt spid="6">
                                            <p:graphicEl>
                                              <a:dgm id="{B9CC0547-F735-4E6C-8BD1-8557FFD7274D}"/>
                                            </p:graphicEl>
                                          </p:spTgt>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6">
                                            <p:graphicEl>
                                              <a:dgm id="{E8B215C9-140E-4D3E-A88B-5DC27CD18FCF}"/>
                                            </p:graphicEl>
                                          </p:spTgt>
                                        </p:tgtEl>
                                        <p:attrNameLst>
                                          <p:attrName>style.visibility</p:attrName>
                                        </p:attrNameLst>
                                      </p:cBhvr>
                                      <p:to>
                                        <p:strVal val="visible"/>
                                      </p:to>
                                    </p:set>
                                    <p:animEffect transition="in" filter="fade">
                                      <p:cBhvr>
                                        <p:cTn id="80" dur="1000"/>
                                        <p:tgtEl>
                                          <p:spTgt spid="6">
                                            <p:graphicEl>
                                              <a:dgm id="{E8B215C9-140E-4D3E-A88B-5DC27CD18FCF}"/>
                                            </p:graphicEl>
                                          </p:spTgt>
                                        </p:tgtEl>
                                      </p:cBhvr>
                                    </p:animEffect>
                                    <p:anim calcmode="lin" valueType="num">
                                      <p:cBhvr>
                                        <p:cTn id="81" dur="1000" fill="hold"/>
                                        <p:tgtEl>
                                          <p:spTgt spid="6">
                                            <p:graphicEl>
                                              <a:dgm id="{E8B215C9-140E-4D3E-A88B-5DC27CD18FCF}"/>
                                            </p:graphicEl>
                                          </p:spTgt>
                                        </p:tgtEl>
                                        <p:attrNameLst>
                                          <p:attrName>ppt_x</p:attrName>
                                        </p:attrNameLst>
                                      </p:cBhvr>
                                      <p:tavLst>
                                        <p:tav tm="0">
                                          <p:val>
                                            <p:strVal val="#ppt_x"/>
                                          </p:val>
                                        </p:tav>
                                        <p:tav tm="100000">
                                          <p:val>
                                            <p:strVal val="#ppt_x"/>
                                          </p:val>
                                        </p:tav>
                                      </p:tavLst>
                                    </p:anim>
                                    <p:anim calcmode="lin" valueType="num">
                                      <p:cBhvr>
                                        <p:cTn id="82" dur="1000" fill="hold"/>
                                        <p:tgtEl>
                                          <p:spTgt spid="6">
                                            <p:graphicEl>
                                              <a:dgm id="{E8B215C9-140E-4D3E-A88B-5DC27CD18FCF}"/>
                                            </p:graphic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6">
                                            <p:graphicEl>
                                              <a:dgm id="{83C5FB67-B6C0-4300-96CC-85A0EED539C9}"/>
                                            </p:graphicEl>
                                          </p:spTgt>
                                        </p:tgtEl>
                                        <p:attrNameLst>
                                          <p:attrName>style.visibility</p:attrName>
                                        </p:attrNameLst>
                                      </p:cBhvr>
                                      <p:to>
                                        <p:strVal val="visible"/>
                                      </p:to>
                                    </p:set>
                                    <p:animEffect transition="in" filter="fade">
                                      <p:cBhvr>
                                        <p:cTn id="85" dur="1000"/>
                                        <p:tgtEl>
                                          <p:spTgt spid="6">
                                            <p:graphicEl>
                                              <a:dgm id="{83C5FB67-B6C0-4300-96CC-85A0EED539C9}"/>
                                            </p:graphicEl>
                                          </p:spTgt>
                                        </p:tgtEl>
                                      </p:cBhvr>
                                    </p:animEffect>
                                    <p:anim calcmode="lin" valueType="num">
                                      <p:cBhvr>
                                        <p:cTn id="86" dur="1000" fill="hold"/>
                                        <p:tgtEl>
                                          <p:spTgt spid="6">
                                            <p:graphicEl>
                                              <a:dgm id="{83C5FB67-B6C0-4300-96CC-85A0EED539C9}"/>
                                            </p:graphicEl>
                                          </p:spTgt>
                                        </p:tgtEl>
                                        <p:attrNameLst>
                                          <p:attrName>ppt_x</p:attrName>
                                        </p:attrNameLst>
                                      </p:cBhvr>
                                      <p:tavLst>
                                        <p:tav tm="0">
                                          <p:val>
                                            <p:strVal val="#ppt_x"/>
                                          </p:val>
                                        </p:tav>
                                        <p:tav tm="100000">
                                          <p:val>
                                            <p:strVal val="#ppt_x"/>
                                          </p:val>
                                        </p:tav>
                                      </p:tavLst>
                                    </p:anim>
                                    <p:anim calcmode="lin" valueType="num">
                                      <p:cBhvr>
                                        <p:cTn id="87" dur="1000" fill="hold"/>
                                        <p:tgtEl>
                                          <p:spTgt spid="6">
                                            <p:graphicEl>
                                              <a:dgm id="{83C5FB67-B6C0-4300-96CC-85A0EED539C9}"/>
                                            </p:graphicEl>
                                          </p:spTgt>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6">
                                            <p:graphicEl>
                                              <a:dgm id="{EE28209E-DF0A-4D48-9DC7-962B39408048}"/>
                                            </p:graphicEl>
                                          </p:spTgt>
                                        </p:tgtEl>
                                        <p:attrNameLst>
                                          <p:attrName>style.visibility</p:attrName>
                                        </p:attrNameLst>
                                      </p:cBhvr>
                                      <p:to>
                                        <p:strVal val="visible"/>
                                      </p:to>
                                    </p:set>
                                    <p:animEffect transition="in" filter="fade">
                                      <p:cBhvr>
                                        <p:cTn id="90" dur="1000"/>
                                        <p:tgtEl>
                                          <p:spTgt spid="6">
                                            <p:graphicEl>
                                              <a:dgm id="{EE28209E-DF0A-4D48-9DC7-962B39408048}"/>
                                            </p:graphicEl>
                                          </p:spTgt>
                                        </p:tgtEl>
                                      </p:cBhvr>
                                    </p:animEffect>
                                    <p:anim calcmode="lin" valueType="num">
                                      <p:cBhvr>
                                        <p:cTn id="91" dur="1000" fill="hold"/>
                                        <p:tgtEl>
                                          <p:spTgt spid="6">
                                            <p:graphicEl>
                                              <a:dgm id="{EE28209E-DF0A-4D48-9DC7-962B39408048}"/>
                                            </p:graphicEl>
                                          </p:spTgt>
                                        </p:tgtEl>
                                        <p:attrNameLst>
                                          <p:attrName>ppt_x</p:attrName>
                                        </p:attrNameLst>
                                      </p:cBhvr>
                                      <p:tavLst>
                                        <p:tav tm="0">
                                          <p:val>
                                            <p:strVal val="#ppt_x"/>
                                          </p:val>
                                        </p:tav>
                                        <p:tav tm="100000">
                                          <p:val>
                                            <p:strVal val="#ppt_x"/>
                                          </p:val>
                                        </p:tav>
                                      </p:tavLst>
                                    </p:anim>
                                    <p:anim calcmode="lin" valueType="num">
                                      <p:cBhvr>
                                        <p:cTn id="92" dur="1000" fill="hold"/>
                                        <p:tgtEl>
                                          <p:spTgt spid="6">
                                            <p:graphicEl>
                                              <a:dgm id="{EE28209E-DF0A-4D48-9DC7-962B39408048}"/>
                                            </p:graphicEl>
                                          </p:spTgt>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6">
                                            <p:graphicEl>
                                              <a:dgm id="{0C7C2897-BFB8-410E-81F4-D25B14AAA39F}"/>
                                            </p:graphicEl>
                                          </p:spTgt>
                                        </p:tgtEl>
                                        <p:attrNameLst>
                                          <p:attrName>style.visibility</p:attrName>
                                        </p:attrNameLst>
                                      </p:cBhvr>
                                      <p:to>
                                        <p:strVal val="visible"/>
                                      </p:to>
                                    </p:set>
                                    <p:animEffect transition="in" filter="fade">
                                      <p:cBhvr>
                                        <p:cTn id="95" dur="1000"/>
                                        <p:tgtEl>
                                          <p:spTgt spid="6">
                                            <p:graphicEl>
                                              <a:dgm id="{0C7C2897-BFB8-410E-81F4-D25B14AAA39F}"/>
                                            </p:graphicEl>
                                          </p:spTgt>
                                        </p:tgtEl>
                                      </p:cBhvr>
                                    </p:animEffect>
                                    <p:anim calcmode="lin" valueType="num">
                                      <p:cBhvr>
                                        <p:cTn id="96" dur="1000" fill="hold"/>
                                        <p:tgtEl>
                                          <p:spTgt spid="6">
                                            <p:graphicEl>
                                              <a:dgm id="{0C7C2897-BFB8-410E-81F4-D25B14AAA39F}"/>
                                            </p:graphicEl>
                                          </p:spTgt>
                                        </p:tgtEl>
                                        <p:attrNameLst>
                                          <p:attrName>ppt_x</p:attrName>
                                        </p:attrNameLst>
                                      </p:cBhvr>
                                      <p:tavLst>
                                        <p:tav tm="0">
                                          <p:val>
                                            <p:strVal val="#ppt_x"/>
                                          </p:val>
                                        </p:tav>
                                        <p:tav tm="100000">
                                          <p:val>
                                            <p:strVal val="#ppt_x"/>
                                          </p:val>
                                        </p:tav>
                                      </p:tavLst>
                                    </p:anim>
                                    <p:anim calcmode="lin" valueType="num">
                                      <p:cBhvr>
                                        <p:cTn id="97" dur="1000" fill="hold"/>
                                        <p:tgtEl>
                                          <p:spTgt spid="6">
                                            <p:graphicEl>
                                              <a:dgm id="{0C7C2897-BFB8-410E-81F4-D25B14AAA39F}"/>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Sub>
          <a:bldDgm bld="lvlAtOnc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pPr algn="l"/>
            <a:r>
              <a:rPr lang="en-US" altLang="zh-CN" dirty="0"/>
              <a:t>5.</a:t>
            </a:r>
            <a:r>
              <a:rPr lang="zh-CN" altLang="en-US" dirty="0"/>
              <a:t>友情合作</a:t>
            </a:r>
            <a:r>
              <a:rPr lang="en-US" altLang="zh-CN" dirty="0"/>
              <a:t/>
            </a:r>
            <a:br>
              <a:rPr lang="en-US" altLang="zh-CN" dirty="0"/>
            </a:br>
            <a:r>
              <a:rPr lang="en-US" altLang="zh-CN" sz="2200" dirty="0" smtClean="0"/>
              <a:t>5.2</a:t>
            </a:r>
            <a:r>
              <a:rPr lang="zh-CN" altLang="en-US" sz="2200" dirty="0" smtClean="0"/>
              <a:t>友情链接选择</a:t>
            </a:r>
            <a:endParaRPr lang="zh-CN" altLang="en-US" sz="2200" dirty="0"/>
          </a:p>
        </p:txBody>
      </p:sp>
      <p:sp>
        <p:nvSpPr>
          <p:cNvPr id="7" name="内容占位符 6"/>
          <p:cNvSpPr>
            <a:spLocks noGrp="1"/>
          </p:cNvSpPr>
          <p:nvPr>
            <p:ph idx="1"/>
          </p:nvPr>
        </p:nvSpPr>
        <p:spPr/>
        <p:txBody>
          <a:bodyPr/>
          <a:lstStyle/>
          <a:p>
            <a:r>
              <a:rPr lang="zh-CN" altLang="en-US" dirty="0"/>
              <a:t>无论是广告位或者是友情链接，凡是网站内的导出链接，指向的站点必须是正规的站点。</a:t>
            </a:r>
            <a:endParaRPr lang="en-US" altLang="zh-CN" dirty="0"/>
          </a:p>
          <a:p>
            <a:endParaRPr lang="zh-CN" altLang="en-US" dirty="0"/>
          </a:p>
        </p:txBody>
      </p:sp>
      <p:graphicFrame>
        <p:nvGraphicFramePr>
          <p:cNvPr id="8" name="图示 7"/>
          <p:cNvGraphicFramePr/>
          <p:nvPr>
            <p:extLst>
              <p:ext uri="{D42A27DB-BD31-4B8C-83A1-F6EECF244321}">
                <p14:modId xmlns:p14="http://schemas.microsoft.com/office/powerpoint/2010/main" val="71523743"/>
              </p:ext>
            </p:extLst>
          </p:nvPr>
        </p:nvGraphicFramePr>
        <p:xfrm>
          <a:off x="1524000" y="217331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864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graphicEl>
                                              <a:dgm id="{8BA31BC0-79AC-4958-9CCB-A7D84508C2CA}"/>
                                            </p:graphicEl>
                                          </p:spTgt>
                                        </p:tgtEl>
                                        <p:attrNameLst>
                                          <p:attrName>style.visibility</p:attrName>
                                        </p:attrNameLst>
                                      </p:cBhvr>
                                      <p:to>
                                        <p:strVal val="visible"/>
                                      </p:to>
                                    </p:set>
                                    <p:animEffect transition="in" filter="fade">
                                      <p:cBhvr>
                                        <p:cTn id="21" dur="1000"/>
                                        <p:tgtEl>
                                          <p:spTgt spid="8">
                                            <p:graphicEl>
                                              <a:dgm id="{8BA31BC0-79AC-4958-9CCB-A7D84508C2CA}"/>
                                            </p:graphicEl>
                                          </p:spTgt>
                                        </p:tgtEl>
                                      </p:cBhvr>
                                    </p:animEffect>
                                    <p:anim calcmode="lin" valueType="num">
                                      <p:cBhvr>
                                        <p:cTn id="22" dur="1000" fill="hold"/>
                                        <p:tgtEl>
                                          <p:spTgt spid="8">
                                            <p:graphicEl>
                                              <a:dgm id="{8BA31BC0-79AC-4958-9CCB-A7D84508C2CA}"/>
                                            </p:graphicEl>
                                          </p:spTgt>
                                        </p:tgtEl>
                                        <p:attrNameLst>
                                          <p:attrName>ppt_x</p:attrName>
                                        </p:attrNameLst>
                                      </p:cBhvr>
                                      <p:tavLst>
                                        <p:tav tm="0">
                                          <p:val>
                                            <p:strVal val="#ppt_x"/>
                                          </p:val>
                                        </p:tav>
                                        <p:tav tm="100000">
                                          <p:val>
                                            <p:strVal val="#ppt_x"/>
                                          </p:val>
                                        </p:tav>
                                      </p:tavLst>
                                    </p:anim>
                                    <p:anim calcmode="lin" valueType="num">
                                      <p:cBhvr>
                                        <p:cTn id="23" dur="1000" fill="hold"/>
                                        <p:tgtEl>
                                          <p:spTgt spid="8">
                                            <p:graphicEl>
                                              <a:dgm id="{8BA31BC0-79AC-4958-9CCB-A7D84508C2CA}"/>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graphicEl>
                                              <a:dgm id="{C116204A-0F42-418D-A5A2-9FC2F470C34F}"/>
                                            </p:graphicEl>
                                          </p:spTgt>
                                        </p:tgtEl>
                                        <p:attrNameLst>
                                          <p:attrName>style.visibility</p:attrName>
                                        </p:attrNameLst>
                                      </p:cBhvr>
                                      <p:to>
                                        <p:strVal val="visible"/>
                                      </p:to>
                                    </p:set>
                                    <p:animEffect transition="in" filter="fade">
                                      <p:cBhvr>
                                        <p:cTn id="28" dur="1000"/>
                                        <p:tgtEl>
                                          <p:spTgt spid="8">
                                            <p:graphicEl>
                                              <a:dgm id="{C116204A-0F42-418D-A5A2-9FC2F470C34F}"/>
                                            </p:graphicEl>
                                          </p:spTgt>
                                        </p:tgtEl>
                                      </p:cBhvr>
                                    </p:animEffect>
                                    <p:anim calcmode="lin" valueType="num">
                                      <p:cBhvr>
                                        <p:cTn id="29" dur="1000" fill="hold"/>
                                        <p:tgtEl>
                                          <p:spTgt spid="8">
                                            <p:graphicEl>
                                              <a:dgm id="{C116204A-0F42-418D-A5A2-9FC2F470C34F}"/>
                                            </p:graphicEl>
                                          </p:spTgt>
                                        </p:tgtEl>
                                        <p:attrNameLst>
                                          <p:attrName>ppt_x</p:attrName>
                                        </p:attrNameLst>
                                      </p:cBhvr>
                                      <p:tavLst>
                                        <p:tav tm="0">
                                          <p:val>
                                            <p:strVal val="#ppt_x"/>
                                          </p:val>
                                        </p:tav>
                                        <p:tav tm="100000">
                                          <p:val>
                                            <p:strVal val="#ppt_x"/>
                                          </p:val>
                                        </p:tav>
                                      </p:tavLst>
                                    </p:anim>
                                    <p:anim calcmode="lin" valueType="num">
                                      <p:cBhvr>
                                        <p:cTn id="30" dur="1000" fill="hold"/>
                                        <p:tgtEl>
                                          <p:spTgt spid="8">
                                            <p:graphicEl>
                                              <a:dgm id="{C116204A-0F42-418D-A5A2-9FC2F470C34F}"/>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graphicEl>
                                              <a:dgm id="{1790C8BF-37CB-4710-804D-BD0AB0252E49}"/>
                                            </p:graphicEl>
                                          </p:spTgt>
                                        </p:tgtEl>
                                        <p:attrNameLst>
                                          <p:attrName>style.visibility</p:attrName>
                                        </p:attrNameLst>
                                      </p:cBhvr>
                                      <p:to>
                                        <p:strVal val="visible"/>
                                      </p:to>
                                    </p:set>
                                    <p:animEffect transition="in" filter="fade">
                                      <p:cBhvr>
                                        <p:cTn id="35" dur="1000"/>
                                        <p:tgtEl>
                                          <p:spTgt spid="8">
                                            <p:graphicEl>
                                              <a:dgm id="{1790C8BF-37CB-4710-804D-BD0AB0252E49}"/>
                                            </p:graphicEl>
                                          </p:spTgt>
                                        </p:tgtEl>
                                      </p:cBhvr>
                                    </p:animEffect>
                                    <p:anim calcmode="lin" valueType="num">
                                      <p:cBhvr>
                                        <p:cTn id="36" dur="1000" fill="hold"/>
                                        <p:tgtEl>
                                          <p:spTgt spid="8">
                                            <p:graphicEl>
                                              <a:dgm id="{1790C8BF-37CB-4710-804D-BD0AB0252E49}"/>
                                            </p:graphicEl>
                                          </p:spTgt>
                                        </p:tgtEl>
                                        <p:attrNameLst>
                                          <p:attrName>ppt_x</p:attrName>
                                        </p:attrNameLst>
                                      </p:cBhvr>
                                      <p:tavLst>
                                        <p:tav tm="0">
                                          <p:val>
                                            <p:strVal val="#ppt_x"/>
                                          </p:val>
                                        </p:tav>
                                        <p:tav tm="100000">
                                          <p:val>
                                            <p:strVal val="#ppt_x"/>
                                          </p:val>
                                        </p:tav>
                                      </p:tavLst>
                                    </p:anim>
                                    <p:anim calcmode="lin" valueType="num">
                                      <p:cBhvr>
                                        <p:cTn id="37" dur="1000" fill="hold"/>
                                        <p:tgtEl>
                                          <p:spTgt spid="8">
                                            <p:graphicEl>
                                              <a:dgm id="{1790C8BF-37CB-4710-804D-BD0AB0252E49}"/>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graphicEl>
                                              <a:dgm id="{E564FA95-D87E-438F-911E-14C9D18CA49F}"/>
                                            </p:graphicEl>
                                          </p:spTgt>
                                        </p:tgtEl>
                                        <p:attrNameLst>
                                          <p:attrName>style.visibility</p:attrName>
                                        </p:attrNameLst>
                                      </p:cBhvr>
                                      <p:to>
                                        <p:strVal val="visible"/>
                                      </p:to>
                                    </p:set>
                                    <p:animEffect transition="in" filter="fade">
                                      <p:cBhvr>
                                        <p:cTn id="42" dur="1000"/>
                                        <p:tgtEl>
                                          <p:spTgt spid="8">
                                            <p:graphicEl>
                                              <a:dgm id="{E564FA95-D87E-438F-911E-14C9D18CA49F}"/>
                                            </p:graphicEl>
                                          </p:spTgt>
                                        </p:tgtEl>
                                      </p:cBhvr>
                                    </p:animEffect>
                                    <p:anim calcmode="lin" valueType="num">
                                      <p:cBhvr>
                                        <p:cTn id="43" dur="1000" fill="hold"/>
                                        <p:tgtEl>
                                          <p:spTgt spid="8">
                                            <p:graphicEl>
                                              <a:dgm id="{E564FA95-D87E-438F-911E-14C9D18CA49F}"/>
                                            </p:graphicEl>
                                          </p:spTgt>
                                        </p:tgtEl>
                                        <p:attrNameLst>
                                          <p:attrName>ppt_x</p:attrName>
                                        </p:attrNameLst>
                                      </p:cBhvr>
                                      <p:tavLst>
                                        <p:tav tm="0">
                                          <p:val>
                                            <p:strVal val="#ppt_x"/>
                                          </p:val>
                                        </p:tav>
                                        <p:tav tm="100000">
                                          <p:val>
                                            <p:strVal val="#ppt_x"/>
                                          </p:val>
                                        </p:tav>
                                      </p:tavLst>
                                    </p:anim>
                                    <p:anim calcmode="lin" valueType="num">
                                      <p:cBhvr>
                                        <p:cTn id="44" dur="1000" fill="hold"/>
                                        <p:tgtEl>
                                          <p:spTgt spid="8">
                                            <p:graphicEl>
                                              <a:dgm id="{E564FA95-D87E-438F-911E-14C9D18CA49F}"/>
                                            </p:graphic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graphicEl>
                                              <a:dgm id="{2AAC7054-116D-4DFF-817C-4BDE84FF6EE4}"/>
                                            </p:graphicEl>
                                          </p:spTgt>
                                        </p:tgtEl>
                                        <p:attrNameLst>
                                          <p:attrName>style.visibility</p:attrName>
                                        </p:attrNameLst>
                                      </p:cBhvr>
                                      <p:to>
                                        <p:strVal val="visible"/>
                                      </p:to>
                                    </p:set>
                                    <p:animEffect transition="in" filter="fade">
                                      <p:cBhvr>
                                        <p:cTn id="49" dur="1000"/>
                                        <p:tgtEl>
                                          <p:spTgt spid="8">
                                            <p:graphicEl>
                                              <a:dgm id="{2AAC7054-116D-4DFF-817C-4BDE84FF6EE4}"/>
                                            </p:graphicEl>
                                          </p:spTgt>
                                        </p:tgtEl>
                                      </p:cBhvr>
                                    </p:animEffect>
                                    <p:anim calcmode="lin" valueType="num">
                                      <p:cBhvr>
                                        <p:cTn id="50" dur="1000" fill="hold"/>
                                        <p:tgtEl>
                                          <p:spTgt spid="8">
                                            <p:graphicEl>
                                              <a:dgm id="{2AAC7054-116D-4DFF-817C-4BDE84FF6EE4}"/>
                                            </p:graphicEl>
                                          </p:spTgt>
                                        </p:tgtEl>
                                        <p:attrNameLst>
                                          <p:attrName>ppt_x</p:attrName>
                                        </p:attrNameLst>
                                      </p:cBhvr>
                                      <p:tavLst>
                                        <p:tav tm="0">
                                          <p:val>
                                            <p:strVal val="#ppt_x"/>
                                          </p:val>
                                        </p:tav>
                                        <p:tav tm="100000">
                                          <p:val>
                                            <p:strVal val="#ppt_x"/>
                                          </p:val>
                                        </p:tav>
                                      </p:tavLst>
                                    </p:anim>
                                    <p:anim calcmode="lin" valueType="num">
                                      <p:cBhvr>
                                        <p:cTn id="51" dur="1000" fill="hold"/>
                                        <p:tgtEl>
                                          <p:spTgt spid="8">
                                            <p:graphicEl>
                                              <a:dgm id="{2AAC7054-116D-4DFF-817C-4BDE84FF6EE4}"/>
                                            </p:graphic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8">
                                            <p:graphicEl>
                                              <a:dgm id="{6C51638A-68C9-4B11-A21D-2BEAA04DBF38}"/>
                                            </p:graphicEl>
                                          </p:spTgt>
                                        </p:tgtEl>
                                        <p:attrNameLst>
                                          <p:attrName>style.visibility</p:attrName>
                                        </p:attrNameLst>
                                      </p:cBhvr>
                                      <p:to>
                                        <p:strVal val="visible"/>
                                      </p:to>
                                    </p:set>
                                    <p:animEffect transition="in" filter="fade">
                                      <p:cBhvr>
                                        <p:cTn id="56" dur="1000"/>
                                        <p:tgtEl>
                                          <p:spTgt spid="8">
                                            <p:graphicEl>
                                              <a:dgm id="{6C51638A-68C9-4B11-A21D-2BEAA04DBF38}"/>
                                            </p:graphicEl>
                                          </p:spTgt>
                                        </p:tgtEl>
                                      </p:cBhvr>
                                    </p:animEffect>
                                    <p:anim calcmode="lin" valueType="num">
                                      <p:cBhvr>
                                        <p:cTn id="57" dur="1000" fill="hold"/>
                                        <p:tgtEl>
                                          <p:spTgt spid="8">
                                            <p:graphicEl>
                                              <a:dgm id="{6C51638A-68C9-4B11-A21D-2BEAA04DBF38}"/>
                                            </p:graphicEl>
                                          </p:spTgt>
                                        </p:tgtEl>
                                        <p:attrNameLst>
                                          <p:attrName>ppt_x</p:attrName>
                                        </p:attrNameLst>
                                      </p:cBhvr>
                                      <p:tavLst>
                                        <p:tav tm="0">
                                          <p:val>
                                            <p:strVal val="#ppt_x"/>
                                          </p:val>
                                        </p:tav>
                                        <p:tav tm="100000">
                                          <p:val>
                                            <p:strVal val="#ppt_x"/>
                                          </p:val>
                                        </p:tav>
                                      </p:tavLst>
                                    </p:anim>
                                    <p:anim calcmode="lin" valueType="num">
                                      <p:cBhvr>
                                        <p:cTn id="58" dur="1000" fill="hold"/>
                                        <p:tgtEl>
                                          <p:spTgt spid="8">
                                            <p:graphicEl>
                                              <a:dgm id="{6C51638A-68C9-4B11-A21D-2BEAA04DBF38}"/>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8">
                                            <p:graphicEl>
                                              <a:dgm id="{D244D992-15E6-4786-BC6A-A94EEE9F4908}"/>
                                            </p:graphicEl>
                                          </p:spTgt>
                                        </p:tgtEl>
                                        <p:attrNameLst>
                                          <p:attrName>style.visibility</p:attrName>
                                        </p:attrNameLst>
                                      </p:cBhvr>
                                      <p:to>
                                        <p:strVal val="visible"/>
                                      </p:to>
                                    </p:set>
                                    <p:animEffect transition="in" filter="fade">
                                      <p:cBhvr>
                                        <p:cTn id="63" dur="1000"/>
                                        <p:tgtEl>
                                          <p:spTgt spid="8">
                                            <p:graphicEl>
                                              <a:dgm id="{D244D992-15E6-4786-BC6A-A94EEE9F4908}"/>
                                            </p:graphicEl>
                                          </p:spTgt>
                                        </p:tgtEl>
                                      </p:cBhvr>
                                    </p:animEffect>
                                    <p:anim calcmode="lin" valueType="num">
                                      <p:cBhvr>
                                        <p:cTn id="64" dur="1000" fill="hold"/>
                                        <p:tgtEl>
                                          <p:spTgt spid="8">
                                            <p:graphicEl>
                                              <a:dgm id="{D244D992-15E6-4786-BC6A-A94EEE9F4908}"/>
                                            </p:graphicEl>
                                          </p:spTgt>
                                        </p:tgtEl>
                                        <p:attrNameLst>
                                          <p:attrName>ppt_x</p:attrName>
                                        </p:attrNameLst>
                                      </p:cBhvr>
                                      <p:tavLst>
                                        <p:tav tm="0">
                                          <p:val>
                                            <p:strVal val="#ppt_x"/>
                                          </p:val>
                                        </p:tav>
                                        <p:tav tm="100000">
                                          <p:val>
                                            <p:strVal val="#ppt_x"/>
                                          </p:val>
                                        </p:tav>
                                      </p:tavLst>
                                    </p:anim>
                                    <p:anim calcmode="lin" valueType="num">
                                      <p:cBhvr>
                                        <p:cTn id="65" dur="1000" fill="hold"/>
                                        <p:tgtEl>
                                          <p:spTgt spid="8">
                                            <p:graphicEl>
                                              <a:dgm id="{D244D992-15E6-4786-BC6A-A94EEE9F4908}"/>
                                            </p:graphic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8">
                                            <p:graphicEl>
                                              <a:dgm id="{AFC5F22E-19A8-4712-9361-FBA04F1DA532}"/>
                                            </p:graphicEl>
                                          </p:spTgt>
                                        </p:tgtEl>
                                        <p:attrNameLst>
                                          <p:attrName>style.visibility</p:attrName>
                                        </p:attrNameLst>
                                      </p:cBhvr>
                                      <p:to>
                                        <p:strVal val="visible"/>
                                      </p:to>
                                    </p:set>
                                    <p:animEffect transition="in" filter="fade">
                                      <p:cBhvr>
                                        <p:cTn id="70" dur="1000"/>
                                        <p:tgtEl>
                                          <p:spTgt spid="8">
                                            <p:graphicEl>
                                              <a:dgm id="{AFC5F22E-19A8-4712-9361-FBA04F1DA532}"/>
                                            </p:graphicEl>
                                          </p:spTgt>
                                        </p:tgtEl>
                                      </p:cBhvr>
                                    </p:animEffect>
                                    <p:anim calcmode="lin" valueType="num">
                                      <p:cBhvr>
                                        <p:cTn id="71" dur="1000" fill="hold"/>
                                        <p:tgtEl>
                                          <p:spTgt spid="8">
                                            <p:graphicEl>
                                              <a:dgm id="{AFC5F22E-19A8-4712-9361-FBA04F1DA532}"/>
                                            </p:graphicEl>
                                          </p:spTgt>
                                        </p:tgtEl>
                                        <p:attrNameLst>
                                          <p:attrName>ppt_x</p:attrName>
                                        </p:attrNameLst>
                                      </p:cBhvr>
                                      <p:tavLst>
                                        <p:tav tm="0">
                                          <p:val>
                                            <p:strVal val="#ppt_x"/>
                                          </p:val>
                                        </p:tav>
                                        <p:tav tm="100000">
                                          <p:val>
                                            <p:strVal val="#ppt_x"/>
                                          </p:val>
                                        </p:tav>
                                      </p:tavLst>
                                    </p:anim>
                                    <p:anim calcmode="lin" valueType="num">
                                      <p:cBhvr>
                                        <p:cTn id="72" dur="1000" fill="hold"/>
                                        <p:tgtEl>
                                          <p:spTgt spid="8">
                                            <p:graphicEl>
                                              <a:dgm id="{AFC5F22E-19A8-4712-9361-FBA04F1DA532}"/>
                                            </p:graphic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8">
                                            <p:graphicEl>
                                              <a:dgm id="{F4A15CE3-E6BB-411B-9145-8ED9F45427E6}"/>
                                            </p:graphicEl>
                                          </p:spTgt>
                                        </p:tgtEl>
                                        <p:attrNameLst>
                                          <p:attrName>style.visibility</p:attrName>
                                        </p:attrNameLst>
                                      </p:cBhvr>
                                      <p:to>
                                        <p:strVal val="visible"/>
                                      </p:to>
                                    </p:set>
                                    <p:animEffect transition="in" filter="fade">
                                      <p:cBhvr>
                                        <p:cTn id="77" dur="1000"/>
                                        <p:tgtEl>
                                          <p:spTgt spid="8">
                                            <p:graphicEl>
                                              <a:dgm id="{F4A15CE3-E6BB-411B-9145-8ED9F45427E6}"/>
                                            </p:graphicEl>
                                          </p:spTgt>
                                        </p:tgtEl>
                                      </p:cBhvr>
                                    </p:animEffect>
                                    <p:anim calcmode="lin" valueType="num">
                                      <p:cBhvr>
                                        <p:cTn id="78" dur="1000" fill="hold"/>
                                        <p:tgtEl>
                                          <p:spTgt spid="8">
                                            <p:graphicEl>
                                              <a:dgm id="{F4A15CE3-E6BB-411B-9145-8ED9F45427E6}"/>
                                            </p:graphicEl>
                                          </p:spTgt>
                                        </p:tgtEl>
                                        <p:attrNameLst>
                                          <p:attrName>ppt_x</p:attrName>
                                        </p:attrNameLst>
                                      </p:cBhvr>
                                      <p:tavLst>
                                        <p:tav tm="0">
                                          <p:val>
                                            <p:strVal val="#ppt_x"/>
                                          </p:val>
                                        </p:tav>
                                        <p:tav tm="100000">
                                          <p:val>
                                            <p:strVal val="#ppt_x"/>
                                          </p:val>
                                        </p:tav>
                                      </p:tavLst>
                                    </p:anim>
                                    <p:anim calcmode="lin" valueType="num">
                                      <p:cBhvr>
                                        <p:cTn id="79" dur="1000" fill="hold"/>
                                        <p:tgtEl>
                                          <p:spTgt spid="8">
                                            <p:graphicEl>
                                              <a:dgm id="{F4A15CE3-E6BB-411B-9145-8ED9F45427E6}"/>
                                            </p:graphic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8">
                                            <p:graphicEl>
                                              <a:dgm id="{6D18C035-0027-4245-8E42-2EF73486D69E}"/>
                                            </p:graphicEl>
                                          </p:spTgt>
                                        </p:tgtEl>
                                        <p:attrNameLst>
                                          <p:attrName>style.visibility</p:attrName>
                                        </p:attrNameLst>
                                      </p:cBhvr>
                                      <p:to>
                                        <p:strVal val="visible"/>
                                      </p:to>
                                    </p:set>
                                    <p:animEffect transition="in" filter="fade">
                                      <p:cBhvr>
                                        <p:cTn id="84" dur="1000"/>
                                        <p:tgtEl>
                                          <p:spTgt spid="8">
                                            <p:graphicEl>
                                              <a:dgm id="{6D18C035-0027-4245-8E42-2EF73486D69E}"/>
                                            </p:graphicEl>
                                          </p:spTgt>
                                        </p:tgtEl>
                                      </p:cBhvr>
                                    </p:animEffect>
                                    <p:anim calcmode="lin" valueType="num">
                                      <p:cBhvr>
                                        <p:cTn id="85" dur="1000" fill="hold"/>
                                        <p:tgtEl>
                                          <p:spTgt spid="8">
                                            <p:graphicEl>
                                              <a:dgm id="{6D18C035-0027-4245-8E42-2EF73486D69E}"/>
                                            </p:graphicEl>
                                          </p:spTgt>
                                        </p:tgtEl>
                                        <p:attrNameLst>
                                          <p:attrName>ppt_x</p:attrName>
                                        </p:attrNameLst>
                                      </p:cBhvr>
                                      <p:tavLst>
                                        <p:tav tm="0">
                                          <p:val>
                                            <p:strVal val="#ppt_x"/>
                                          </p:val>
                                        </p:tav>
                                        <p:tav tm="100000">
                                          <p:val>
                                            <p:strVal val="#ppt_x"/>
                                          </p:val>
                                        </p:tav>
                                      </p:tavLst>
                                    </p:anim>
                                    <p:anim calcmode="lin" valueType="num">
                                      <p:cBhvr>
                                        <p:cTn id="86" dur="1000" fill="hold"/>
                                        <p:tgtEl>
                                          <p:spTgt spid="8">
                                            <p:graphicEl>
                                              <a:dgm id="{6D18C035-0027-4245-8E42-2EF73486D69E}"/>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8">
                                            <p:graphicEl>
                                              <a:dgm id="{5D84C337-5551-4CF4-827A-386B41C14E73}"/>
                                            </p:graphicEl>
                                          </p:spTgt>
                                        </p:tgtEl>
                                        <p:attrNameLst>
                                          <p:attrName>style.visibility</p:attrName>
                                        </p:attrNameLst>
                                      </p:cBhvr>
                                      <p:to>
                                        <p:strVal val="visible"/>
                                      </p:to>
                                    </p:set>
                                    <p:animEffect transition="in" filter="fade">
                                      <p:cBhvr>
                                        <p:cTn id="91" dur="1000"/>
                                        <p:tgtEl>
                                          <p:spTgt spid="8">
                                            <p:graphicEl>
                                              <a:dgm id="{5D84C337-5551-4CF4-827A-386B41C14E73}"/>
                                            </p:graphicEl>
                                          </p:spTgt>
                                        </p:tgtEl>
                                      </p:cBhvr>
                                    </p:animEffect>
                                    <p:anim calcmode="lin" valueType="num">
                                      <p:cBhvr>
                                        <p:cTn id="92" dur="1000" fill="hold"/>
                                        <p:tgtEl>
                                          <p:spTgt spid="8">
                                            <p:graphicEl>
                                              <a:dgm id="{5D84C337-5551-4CF4-827A-386B41C14E73}"/>
                                            </p:graphicEl>
                                          </p:spTgt>
                                        </p:tgtEl>
                                        <p:attrNameLst>
                                          <p:attrName>ppt_x</p:attrName>
                                        </p:attrNameLst>
                                      </p:cBhvr>
                                      <p:tavLst>
                                        <p:tav tm="0">
                                          <p:val>
                                            <p:strVal val="#ppt_x"/>
                                          </p:val>
                                        </p:tav>
                                        <p:tav tm="100000">
                                          <p:val>
                                            <p:strVal val="#ppt_x"/>
                                          </p:val>
                                        </p:tav>
                                      </p:tavLst>
                                    </p:anim>
                                    <p:anim calcmode="lin" valueType="num">
                                      <p:cBhvr>
                                        <p:cTn id="93" dur="1000" fill="hold"/>
                                        <p:tgtEl>
                                          <p:spTgt spid="8">
                                            <p:graphicEl>
                                              <a:dgm id="{5D84C337-5551-4CF4-827A-386B41C14E73}"/>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8" grpId="0">
        <p:bldSub>
          <a:bldDgm bld="lvl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p:cNvSpPr>
            <a:spLocks noGrp="1"/>
          </p:cNvSpPr>
          <p:nvPr>
            <p:ph type="title"/>
          </p:nvPr>
        </p:nvSpPr>
        <p:spPr/>
        <p:txBody>
          <a:bodyPr>
            <a:normAutofit/>
          </a:bodyPr>
          <a:lstStyle/>
          <a:p>
            <a:pPr algn="l"/>
            <a:r>
              <a:rPr lang="en-US" altLang="zh-CN" dirty="0"/>
              <a:t>5.</a:t>
            </a:r>
            <a:r>
              <a:rPr lang="zh-CN" altLang="en-US" dirty="0"/>
              <a:t>友情</a:t>
            </a:r>
            <a:r>
              <a:rPr lang="zh-CN" altLang="en-US" dirty="0" smtClean="0"/>
              <a:t>链接</a:t>
            </a:r>
            <a:r>
              <a:rPr lang="en-US" altLang="zh-CN" dirty="0" smtClean="0"/>
              <a:t/>
            </a:r>
            <a:br>
              <a:rPr lang="en-US" altLang="zh-CN" dirty="0" smtClean="0"/>
            </a:br>
            <a:r>
              <a:rPr lang="en-US" altLang="zh-CN" sz="2200" dirty="0" smtClean="0"/>
              <a:t>5.2</a:t>
            </a:r>
            <a:r>
              <a:rPr lang="zh-CN" altLang="en-US" sz="2200" dirty="0" smtClean="0"/>
              <a:t>作弊的站点判断</a:t>
            </a:r>
            <a:endParaRPr lang="zh-CN" altLang="en-US" sz="2200" dirty="0"/>
          </a:p>
        </p:txBody>
      </p:sp>
      <p:sp>
        <p:nvSpPr>
          <p:cNvPr id="24" name="内容占位符 23"/>
          <p:cNvSpPr>
            <a:spLocks noGrp="1"/>
          </p:cNvSpPr>
          <p:nvPr>
            <p:ph idx="1"/>
          </p:nvPr>
        </p:nvSpPr>
        <p:spPr/>
        <p:txBody>
          <a:bodyPr>
            <a:normAutofit fontScale="92500" lnSpcReduction="10000"/>
          </a:bodyPr>
          <a:lstStyle/>
          <a:p>
            <a:r>
              <a:rPr lang="zh-CN" altLang="en-US" dirty="0" smtClean="0"/>
              <a:t>对于已被惩罚的站点，很容易判断，主要特征：</a:t>
            </a:r>
            <a:endParaRPr lang="en-US" altLang="zh-CN" dirty="0" smtClean="0"/>
          </a:p>
          <a:p>
            <a:endParaRPr lang="en-US" altLang="zh-CN" dirty="0" smtClean="0"/>
          </a:p>
          <a:p>
            <a:endParaRPr lang="en-US" altLang="zh-CN" dirty="0"/>
          </a:p>
          <a:p>
            <a:r>
              <a:rPr lang="zh-CN" altLang="en-US" dirty="0" smtClean="0"/>
              <a:t>对于使用作弊手段的检测比较麻烦，而站群的查询相对简单，查询其</a:t>
            </a:r>
            <a:r>
              <a:rPr lang="en-US" altLang="zh-CN" dirty="0" err="1" smtClean="0"/>
              <a:t>whois</a:t>
            </a:r>
            <a:r>
              <a:rPr lang="zh-CN" altLang="en-US" dirty="0" smtClean="0"/>
              <a:t>信息以及友情链接信息，是否存在大量单向连接，同</a:t>
            </a:r>
            <a:r>
              <a:rPr lang="en-US" altLang="zh-CN" dirty="0" smtClean="0"/>
              <a:t>IP</a:t>
            </a:r>
            <a:r>
              <a:rPr lang="zh-CN" altLang="en-US" dirty="0" smtClean="0"/>
              <a:t>的链接，垃圾站点</a:t>
            </a:r>
            <a:r>
              <a:rPr lang="en-US" altLang="zh-CN" dirty="0" smtClean="0"/>
              <a:t>/</a:t>
            </a:r>
            <a:r>
              <a:rPr lang="zh-CN" altLang="en-US" dirty="0" smtClean="0"/>
              <a:t>违法站点的链接等。其他的作弊方式则需要进行相关细节信息的查询。文档里有详细说明</a:t>
            </a:r>
            <a:r>
              <a:rPr lang="zh-CN" altLang="en-US" dirty="0"/>
              <a:t>。</a:t>
            </a:r>
            <a:endParaRPr lang="en-US" altLang="zh-CN" dirty="0" smtClean="0"/>
          </a:p>
          <a:p>
            <a:endParaRPr lang="zh-CN" altLang="en-US" dirty="0"/>
          </a:p>
        </p:txBody>
      </p:sp>
      <p:sp>
        <p:nvSpPr>
          <p:cNvPr id="26" name="圆角矩形 25"/>
          <p:cNvSpPr/>
          <p:nvPr/>
        </p:nvSpPr>
        <p:spPr>
          <a:xfrm>
            <a:off x="1331640" y="2420888"/>
            <a:ext cx="201622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网站被</a:t>
            </a:r>
            <a:r>
              <a:rPr lang="en-US" altLang="zh-CN" dirty="0" smtClean="0"/>
              <a:t>K</a:t>
            </a:r>
            <a:r>
              <a:rPr lang="zh-CN" altLang="en-US" dirty="0" smtClean="0"/>
              <a:t>或者拔毛</a:t>
            </a:r>
            <a:endParaRPr lang="zh-CN" altLang="en-US" dirty="0"/>
          </a:p>
        </p:txBody>
      </p:sp>
      <p:sp>
        <p:nvSpPr>
          <p:cNvPr id="27" name="圆角矩形 26"/>
          <p:cNvSpPr/>
          <p:nvPr/>
        </p:nvSpPr>
        <p:spPr>
          <a:xfrm>
            <a:off x="3419872" y="2420888"/>
            <a:ext cx="201622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快照日期回档</a:t>
            </a:r>
            <a:endParaRPr lang="zh-CN" altLang="en-US" dirty="0"/>
          </a:p>
        </p:txBody>
      </p:sp>
      <p:sp>
        <p:nvSpPr>
          <p:cNvPr id="28" name="圆角矩形 27"/>
          <p:cNvSpPr/>
          <p:nvPr/>
        </p:nvSpPr>
        <p:spPr>
          <a:xfrm>
            <a:off x="5508104" y="2420888"/>
            <a:ext cx="201622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Site</a:t>
            </a:r>
            <a:r>
              <a:rPr lang="zh-CN" altLang="en-US" dirty="0" smtClean="0"/>
              <a:t>指令查询首页不在首位</a:t>
            </a:r>
            <a:endParaRPr lang="zh-CN" altLang="en-US" dirty="0"/>
          </a:p>
        </p:txBody>
      </p:sp>
    </p:spTree>
    <p:extLst>
      <p:ext uri="{BB962C8B-B14F-4D97-AF65-F5344CB8AC3E}">
        <p14:creationId xmlns:p14="http://schemas.microsoft.com/office/powerpoint/2010/main" val="82730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animEffect transition="in" filter="fade">
                                      <p:cBhvr>
                                        <p:cTn id="13" dur="1000"/>
                                        <p:tgtEl>
                                          <p:spTgt spid="24">
                                            <p:txEl>
                                              <p:pRg st="0" end="0"/>
                                            </p:txEl>
                                          </p:spTgt>
                                        </p:tgtEl>
                                      </p:cBhvr>
                                    </p:animEffect>
                                    <p:anim calcmode="lin" valueType="num">
                                      <p:cBhvr>
                                        <p:cTn id="14"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anim calcmode="lin" valueType="num">
                                      <p:cBhvr>
                                        <p:cTn id="21" dur="1000" fill="hold"/>
                                        <p:tgtEl>
                                          <p:spTgt spid="26"/>
                                        </p:tgtEl>
                                        <p:attrNameLst>
                                          <p:attrName>ppt_x</p:attrName>
                                        </p:attrNameLst>
                                      </p:cBhvr>
                                      <p:tavLst>
                                        <p:tav tm="0">
                                          <p:val>
                                            <p:strVal val="#ppt_x"/>
                                          </p:val>
                                        </p:tav>
                                        <p:tav tm="100000">
                                          <p:val>
                                            <p:strVal val="#ppt_x"/>
                                          </p:val>
                                        </p:tav>
                                      </p:tavLst>
                                    </p:anim>
                                    <p:anim calcmode="lin" valueType="num">
                                      <p:cBhvr>
                                        <p:cTn id="2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1000"/>
                                        <p:tgtEl>
                                          <p:spTgt spid="28"/>
                                        </p:tgtEl>
                                      </p:cBhvr>
                                    </p:animEffect>
                                    <p:anim calcmode="lin" valueType="num">
                                      <p:cBhvr>
                                        <p:cTn id="35" dur="1000" fill="hold"/>
                                        <p:tgtEl>
                                          <p:spTgt spid="28"/>
                                        </p:tgtEl>
                                        <p:attrNameLst>
                                          <p:attrName>ppt_x</p:attrName>
                                        </p:attrNameLst>
                                      </p:cBhvr>
                                      <p:tavLst>
                                        <p:tav tm="0">
                                          <p:val>
                                            <p:strVal val="#ppt_x"/>
                                          </p:val>
                                        </p:tav>
                                        <p:tav tm="100000">
                                          <p:val>
                                            <p:strVal val="#ppt_x"/>
                                          </p:val>
                                        </p:tav>
                                      </p:tavLst>
                                    </p:anim>
                                    <p:anim calcmode="lin" valueType="num">
                                      <p:cBhvr>
                                        <p:cTn id="3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4">
                                            <p:txEl>
                                              <p:pRg st="3" end="3"/>
                                            </p:txEl>
                                          </p:spTgt>
                                        </p:tgtEl>
                                        <p:attrNameLst>
                                          <p:attrName>style.visibility</p:attrName>
                                        </p:attrNameLst>
                                      </p:cBhvr>
                                      <p:to>
                                        <p:strVal val="visible"/>
                                      </p:to>
                                    </p:set>
                                    <p:animEffect transition="in" filter="fade">
                                      <p:cBhvr>
                                        <p:cTn id="41" dur="1000"/>
                                        <p:tgtEl>
                                          <p:spTgt spid="24">
                                            <p:txEl>
                                              <p:pRg st="3" end="3"/>
                                            </p:txEl>
                                          </p:spTgt>
                                        </p:tgtEl>
                                      </p:cBhvr>
                                    </p:animEffect>
                                    <p:anim calcmode="lin" valueType="num">
                                      <p:cBhvr>
                                        <p:cTn id="42" dur="1000" fill="hold"/>
                                        <p:tgtEl>
                                          <p:spTgt spid="24">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2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animBg="1"/>
      <p:bldP spid="27"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a:t>5.</a:t>
            </a:r>
            <a:r>
              <a:rPr lang="zh-CN" altLang="en-US" sz="4000" dirty="0"/>
              <a:t>友情</a:t>
            </a:r>
            <a:r>
              <a:rPr lang="zh-CN" altLang="en-US" sz="4000" dirty="0" smtClean="0"/>
              <a:t>链接</a:t>
            </a:r>
            <a:r>
              <a:rPr lang="en-US" altLang="zh-CN" sz="2000" dirty="0" smtClean="0"/>
              <a:t/>
            </a:r>
            <a:br>
              <a:rPr lang="en-US" altLang="zh-CN" sz="2000" dirty="0" smtClean="0"/>
            </a:br>
            <a:r>
              <a:rPr lang="en-US" altLang="zh-CN" sz="2000" dirty="0" smtClean="0"/>
              <a:t>5.3</a:t>
            </a:r>
            <a:r>
              <a:rPr lang="zh-CN" altLang="en-US" sz="2000" dirty="0" smtClean="0"/>
              <a:t>友情链接合作中止问题</a:t>
            </a:r>
            <a:endParaRPr lang="zh-CN" altLang="en-US" sz="2000" dirty="0"/>
          </a:p>
        </p:txBody>
      </p:sp>
      <p:sp>
        <p:nvSpPr>
          <p:cNvPr id="3" name="内容占位符 2"/>
          <p:cNvSpPr>
            <a:spLocks noGrp="1"/>
          </p:cNvSpPr>
          <p:nvPr>
            <p:ph idx="1"/>
          </p:nvPr>
        </p:nvSpPr>
        <p:spPr/>
        <p:txBody>
          <a:bodyPr/>
          <a:lstStyle/>
          <a:p>
            <a:r>
              <a:rPr lang="zh-CN" altLang="en-US" dirty="0" smtClean="0"/>
              <a:t>对于友情链接中的站点，一旦发现存在作弊的问题或被惩罚，立即暂停合作，等网站恢复正常之后，可以再继续合作。合同中有必要声明。</a:t>
            </a:r>
            <a:endParaRPr lang="zh-CN" altLang="en-US" dirty="0"/>
          </a:p>
        </p:txBody>
      </p:sp>
    </p:spTree>
    <p:extLst>
      <p:ext uri="{BB962C8B-B14F-4D97-AF65-F5344CB8AC3E}">
        <p14:creationId xmlns:p14="http://schemas.microsoft.com/office/powerpoint/2010/main" val="336279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a:t>
            </a:r>
            <a:r>
              <a:rPr lang="zh-CN" altLang="en-US" dirty="0" smtClean="0"/>
              <a:t>常见推广方式</a:t>
            </a:r>
            <a:r>
              <a:rPr lang="en-US" altLang="zh-CN" dirty="0" smtClean="0"/>
              <a:t/>
            </a:r>
            <a:br>
              <a:rPr lang="en-US" altLang="zh-CN" dirty="0" smtClean="0"/>
            </a:br>
            <a:r>
              <a:rPr lang="en-US" altLang="zh-CN" sz="2200" dirty="0" smtClean="0"/>
              <a:t>6.1</a:t>
            </a:r>
            <a:r>
              <a:rPr lang="zh-CN" altLang="en-US" sz="2200" dirty="0" smtClean="0"/>
              <a:t>传统广告模式</a:t>
            </a:r>
            <a:endParaRPr lang="zh-CN" altLang="en-US" sz="2200" dirty="0"/>
          </a:p>
        </p:txBody>
      </p:sp>
      <p:sp>
        <p:nvSpPr>
          <p:cNvPr id="3" name="内容占位符 2"/>
          <p:cNvSpPr>
            <a:spLocks noGrp="1"/>
          </p:cNvSpPr>
          <p:nvPr>
            <p:ph idx="1"/>
          </p:nvPr>
        </p:nvSpPr>
        <p:spPr/>
        <p:txBody>
          <a:bodyPr>
            <a:normAutofit fontScale="92500" lnSpcReduction="10000"/>
          </a:bodyPr>
          <a:lstStyle/>
          <a:p>
            <a:r>
              <a:rPr lang="zh-CN" altLang="en-US" dirty="0" smtClean="0"/>
              <a:t>传统的广告模式：</a:t>
            </a:r>
            <a:endParaRPr lang="en-US" altLang="zh-CN" dirty="0" smtClean="0"/>
          </a:p>
          <a:p>
            <a:endParaRPr lang="en-US" altLang="zh-CN" dirty="0" smtClean="0"/>
          </a:p>
          <a:p>
            <a:endParaRPr lang="en-US" altLang="zh-CN" dirty="0" smtClean="0"/>
          </a:p>
          <a:p>
            <a:endParaRPr lang="en-US" altLang="zh-CN" dirty="0"/>
          </a:p>
          <a:p>
            <a:endParaRPr lang="en-US" altLang="zh-CN" dirty="0" smtClean="0"/>
          </a:p>
          <a:p>
            <a:r>
              <a:rPr lang="zh-CN" altLang="en-US" dirty="0"/>
              <a:t>传统</a:t>
            </a:r>
            <a:r>
              <a:rPr lang="zh-CN" altLang="en-US" dirty="0" smtClean="0"/>
              <a:t>媒体新广告形式：职来职往，非你莫属等招聘节目</a:t>
            </a:r>
            <a:r>
              <a:rPr lang="zh-CN" altLang="en-US" dirty="0"/>
              <a:t>（软广告） </a:t>
            </a:r>
            <a:r>
              <a:rPr lang="zh-CN" altLang="en-US" dirty="0" smtClean="0"/>
              <a:t>。</a:t>
            </a:r>
            <a:endParaRPr lang="en-US" altLang="zh-CN" dirty="0" smtClean="0"/>
          </a:p>
          <a:p>
            <a:r>
              <a:rPr lang="zh-CN" altLang="en-US" dirty="0" smtClean="0"/>
              <a:t>挖掘一些本土化的方式，比如可以组织一些公益活动增加曝光率。</a:t>
            </a:r>
            <a:endParaRPr lang="en-US" altLang="zh-CN" dirty="0" smtClean="0"/>
          </a:p>
        </p:txBody>
      </p:sp>
      <p:graphicFrame>
        <p:nvGraphicFramePr>
          <p:cNvPr id="4" name="图示 3"/>
          <p:cNvGraphicFramePr/>
          <p:nvPr>
            <p:extLst>
              <p:ext uri="{D42A27DB-BD31-4B8C-83A1-F6EECF244321}">
                <p14:modId xmlns:p14="http://schemas.microsoft.com/office/powerpoint/2010/main" val="1610403495"/>
              </p:ext>
            </p:extLst>
          </p:nvPr>
        </p:nvGraphicFramePr>
        <p:xfrm>
          <a:off x="2555776" y="1397000"/>
          <a:ext cx="5064224" cy="2608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438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lstStyle/>
          <a:p>
            <a:r>
              <a:rPr lang="zh-CN" altLang="en-US" dirty="0" smtClean="0"/>
              <a:t>一：</a:t>
            </a:r>
            <a:r>
              <a:rPr lang="en-US" altLang="zh-CN" dirty="0"/>
              <a:t> SEO</a:t>
            </a:r>
            <a:r>
              <a:rPr lang="zh-CN" altLang="en-US" dirty="0" smtClean="0"/>
              <a:t>是神马</a:t>
            </a:r>
            <a:endParaRPr lang="en-US" altLang="zh-CN" dirty="0" smtClean="0"/>
          </a:p>
          <a:p>
            <a:r>
              <a:rPr lang="zh-CN" altLang="en-US" dirty="0" smtClean="0"/>
              <a:t>二：为什么</a:t>
            </a:r>
            <a:r>
              <a:rPr lang="zh-CN" altLang="en-US" dirty="0"/>
              <a:t>网站</a:t>
            </a:r>
            <a:r>
              <a:rPr lang="zh-CN" altLang="en-US" dirty="0" smtClean="0"/>
              <a:t>要做</a:t>
            </a:r>
            <a:r>
              <a:rPr lang="en-US" altLang="zh-CN" dirty="0" smtClean="0"/>
              <a:t>SEO</a:t>
            </a:r>
          </a:p>
          <a:p>
            <a:r>
              <a:rPr lang="zh-CN" altLang="en-US" dirty="0" smtClean="0"/>
              <a:t>三：</a:t>
            </a:r>
            <a:r>
              <a:rPr lang="zh-CN" altLang="en-US" dirty="0"/>
              <a:t>中文搜索引擎概况</a:t>
            </a:r>
            <a:endParaRPr lang="en-US" altLang="zh-CN" dirty="0" smtClean="0"/>
          </a:p>
          <a:p>
            <a:r>
              <a:rPr lang="zh-CN" altLang="en-US" dirty="0" smtClean="0"/>
              <a:t>四：</a:t>
            </a:r>
            <a:r>
              <a:rPr lang="en-US" altLang="zh-CN" dirty="0"/>
              <a:t> SEO</a:t>
            </a:r>
            <a:r>
              <a:rPr lang="zh-CN" altLang="en-US" dirty="0" smtClean="0"/>
              <a:t>的</a:t>
            </a:r>
            <a:r>
              <a:rPr lang="zh-CN" altLang="en-US" dirty="0"/>
              <a:t>几个</a:t>
            </a:r>
            <a:r>
              <a:rPr lang="zh-CN" altLang="en-US" dirty="0" smtClean="0"/>
              <a:t>因素</a:t>
            </a:r>
            <a:endParaRPr lang="en-US" altLang="zh-CN" dirty="0" smtClean="0"/>
          </a:p>
          <a:p>
            <a:r>
              <a:rPr lang="zh-CN" altLang="en-US" dirty="0" smtClean="0"/>
              <a:t>五</a:t>
            </a:r>
            <a:r>
              <a:rPr lang="zh-CN" altLang="en-US" dirty="0"/>
              <a:t>：</a:t>
            </a:r>
            <a:r>
              <a:rPr lang="en-US" altLang="zh-CN" dirty="0" smtClean="0"/>
              <a:t> </a:t>
            </a:r>
            <a:r>
              <a:rPr lang="zh-CN" altLang="en-US" dirty="0" smtClean="0"/>
              <a:t>友情合作</a:t>
            </a:r>
            <a:endParaRPr lang="en-US" altLang="zh-CN" dirty="0" smtClean="0"/>
          </a:p>
          <a:p>
            <a:r>
              <a:rPr lang="zh-CN" altLang="en-US" dirty="0" smtClean="0"/>
              <a:t>六： 常见推广方式</a:t>
            </a:r>
            <a:endParaRPr lang="en-US" altLang="zh-CN" dirty="0"/>
          </a:p>
          <a:p>
            <a:endParaRPr lang="zh-CN" altLang="en-US" dirty="0"/>
          </a:p>
        </p:txBody>
      </p:sp>
    </p:spTree>
    <p:extLst>
      <p:ext uri="{BB962C8B-B14F-4D97-AF65-F5344CB8AC3E}">
        <p14:creationId xmlns:p14="http://schemas.microsoft.com/office/powerpoint/2010/main" val="347807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6.</a:t>
            </a:r>
            <a:r>
              <a:rPr lang="zh-CN" altLang="en-US" dirty="0"/>
              <a:t>常见推广方式</a:t>
            </a:r>
            <a:r>
              <a:rPr lang="en-US" altLang="zh-CN" dirty="0"/>
              <a:t/>
            </a:r>
            <a:br>
              <a:rPr lang="en-US" altLang="zh-CN" dirty="0"/>
            </a:br>
            <a:r>
              <a:rPr lang="en-US" altLang="zh-CN" sz="2000" dirty="0" smtClean="0"/>
              <a:t>6.2</a:t>
            </a:r>
            <a:r>
              <a:rPr lang="zh-CN" altLang="en-US" sz="2000" dirty="0" smtClean="0"/>
              <a:t>网络推广简介</a:t>
            </a:r>
            <a:endParaRPr lang="zh-CN" altLang="en-US" sz="2000" dirty="0"/>
          </a:p>
        </p:txBody>
      </p:sp>
      <p:sp>
        <p:nvSpPr>
          <p:cNvPr id="3" name="内容占位符 2"/>
          <p:cNvSpPr>
            <a:spLocks noGrp="1"/>
          </p:cNvSpPr>
          <p:nvPr>
            <p:ph idx="1"/>
          </p:nvPr>
        </p:nvSpPr>
        <p:spPr>
          <a:xfrm>
            <a:off x="457200" y="1412776"/>
            <a:ext cx="8229600" cy="4669979"/>
          </a:xfrm>
        </p:spPr>
        <p:txBody>
          <a:bodyPr>
            <a:normAutofit fontScale="92500" lnSpcReduction="10000"/>
          </a:bodyPr>
          <a:lstStyle/>
          <a:p>
            <a:r>
              <a:rPr lang="zh-CN" altLang="en-US" sz="2200" dirty="0" smtClean="0"/>
              <a:t>按照</a:t>
            </a:r>
            <a:r>
              <a:rPr lang="zh-CN" altLang="en-US" sz="2200" dirty="0"/>
              <a:t>信息</a:t>
            </a:r>
            <a:r>
              <a:rPr lang="zh-CN" altLang="en-US" sz="2200" dirty="0" smtClean="0"/>
              <a:t>载体（与传统广告基本一致）：</a:t>
            </a:r>
            <a:endParaRPr lang="en-US" altLang="zh-CN" sz="2200" dirty="0"/>
          </a:p>
          <a:p>
            <a:endParaRPr lang="en-US" altLang="zh-CN" dirty="0" smtClean="0"/>
          </a:p>
          <a:p>
            <a:endParaRPr lang="en-US" altLang="zh-CN" dirty="0"/>
          </a:p>
          <a:p>
            <a:endParaRPr lang="en-US" altLang="zh-CN" sz="2200" dirty="0" smtClean="0"/>
          </a:p>
          <a:p>
            <a:r>
              <a:rPr lang="zh-CN" altLang="en-US" sz="2200" dirty="0" smtClean="0"/>
              <a:t>按照传播的途径：</a:t>
            </a:r>
            <a:endParaRPr lang="en-US" altLang="zh-CN" sz="2200" dirty="0" smtClean="0"/>
          </a:p>
          <a:p>
            <a:pPr marL="0" indent="0">
              <a:buNone/>
            </a:pPr>
            <a:endParaRPr lang="en-US" altLang="zh-CN" dirty="0"/>
          </a:p>
          <a:p>
            <a:endParaRPr lang="en-US" altLang="zh-CN" dirty="0" smtClean="0"/>
          </a:p>
          <a:p>
            <a:endParaRPr lang="en-US" altLang="zh-CN" dirty="0" smtClean="0"/>
          </a:p>
          <a:p>
            <a:r>
              <a:rPr lang="zh-CN" altLang="en-US" sz="2200" dirty="0" smtClean="0"/>
              <a:t>单单有了信息载体以及传播途径并不能保证信息传播的质量和效果，还需要一些推广的策略。</a:t>
            </a:r>
            <a:endParaRPr lang="en-US" altLang="zh-CN" sz="2200" dirty="0" smtClean="0"/>
          </a:p>
          <a:p>
            <a:pPr marL="0" indent="0">
              <a:buNone/>
            </a:pPr>
            <a:r>
              <a:rPr lang="en-US" altLang="zh-CN" dirty="0" smtClean="0"/>
              <a:t> </a:t>
            </a:r>
            <a:endParaRPr lang="en-US" altLang="zh-CN" dirty="0"/>
          </a:p>
        </p:txBody>
      </p:sp>
      <p:sp>
        <p:nvSpPr>
          <p:cNvPr id="10" name="圆角矩形 9"/>
          <p:cNvSpPr/>
          <p:nvPr/>
        </p:nvSpPr>
        <p:spPr>
          <a:xfrm>
            <a:off x="1289292" y="2060848"/>
            <a:ext cx="194421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文字广告</a:t>
            </a:r>
            <a:endParaRPr lang="zh-CN" altLang="en-US" dirty="0"/>
          </a:p>
        </p:txBody>
      </p:sp>
      <p:sp>
        <p:nvSpPr>
          <p:cNvPr id="11" name="圆角矩形 10"/>
          <p:cNvSpPr/>
          <p:nvPr/>
        </p:nvSpPr>
        <p:spPr>
          <a:xfrm>
            <a:off x="3521540" y="2070956"/>
            <a:ext cx="194421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图片广告</a:t>
            </a:r>
            <a:endParaRPr lang="zh-CN" altLang="en-US" dirty="0"/>
          </a:p>
        </p:txBody>
      </p:sp>
      <p:sp>
        <p:nvSpPr>
          <p:cNvPr id="12" name="圆角矩形 11"/>
          <p:cNvSpPr/>
          <p:nvPr/>
        </p:nvSpPr>
        <p:spPr>
          <a:xfrm>
            <a:off x="5753788" y="2070956"/>
            <a:ext cx="194421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视频广告</a:t>
            </a:r>
            <a:endParaRPr lang="zh-CN" altLang="en-US" dirty="0"/>
          </a:p>
        </p:txBody>
      </p:sp>
      <p:sp>
        <p:nvSpPr>
          <p:cNvPr id="13" name="圆角矩形 12"/>
          <p:cNvSpPr/>
          <p:nvPr/>
        </p:nvSpPr>
        <p:spPr>
          <a:xfrm>
            <a:off x="1289292" y="3772272"/>
            <a:ext cx="1944216" cy="5928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资讯</a:t>
            </a:r>
            <a:r>
              <a:rPr lang="zh-CN" altLang="en-US" dirty="0" smtClean="0"/>
              <a:t>站点</a:t>
            </a:r>
            <a:r>
              <a:rPr lang="en-US" altLang="zh-CN" dirty="0" smtClean="0"/>
              <a:t>/blog/BBS/</a:t>
            </a:r>
            <a:r>
              <a:rPr lang="zh-CN" altLang="en-US" dirty="0" smtClean="0"/>
              <a:t>问答</a:t>
            </a:r>
            <a:endParaRPr lang="zh-CN" altLang="en-US" dirty="0"/>
          </a:p>
        </p:txBody>
      </p:sp>
      <p:sp>
        <p:nvSpPr>
          <p:cNvPr id="14" name="圆角矩形 13"/>
          <p:cNvSpPr/>
          <p:nvPr/>
        </p:nvSpPr>
        <p:spPr>
          <a:xfrm>
            <a:off x="3521540" y="3772272"/>
            <a:ext cx="1944216" cy="5928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QQ/MSN</a:t>
            </a:r>
            <a:r>
              <a:rPr lang="zh-CN" altLang="en-US" dirty="0" smtClean="0"/>
              <a:t>在线聊天工具</a:t>
            </a:r>
            <a:endParaRPr lang="zh-CN" altLang="en-US" dirty="0"/>
          </a:p>
        </p:txBody>
      </p:sp>
      <p:sp>
        <p:nvSpPr>
          <p:cNvPr id="15" name="圆角矩形 14"/>
          <p:cNvSpPr/>
          <p:nvPr/>
        </p:nvSpPr>
        <p:spPr>
          <a:xfrm>
            <a:off x="5724128" y="3772272"/>
            <a:ext cx="1944216" cy="5928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SNS</a:t>
            </a:r>
            <a:r>
              <a:rPr lang="zh-CN" altLang="en-US" dirty="0" smtClean="0"/>
              <a:t>社区</a:t>
            </a:r>
            <a:r>
              <a:rPr lang="en-US" altLang="zh-CN" dirty="0" smtClean="0"/>
              <a:t>/</a:t>
            </a:r>
            <a:r>
              <a:rPr lang="zh-CN" altLang="en-US" dirty="0" smtClean="0"/>
              <a:t>微博</a:t>
            </a:r>
            <a:endParaRPr lang="zh-CN" altLang="en-US" dirty="0"/>
          </a:p>
        </p:txBody>
      </p:sp>
    </p:spTree>
    <p:extLst>
      <p:ext uri="{BB962C8B-B14F-4D97-AF65-F5344CB8AC3E}">
        <p14:creationId xmlns:p14="http://schemas.microsoft.com/office/powerpoint/2010/main" val="148285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fltVal val="0"/>
                                          </p:val>
                                        </p:tav>
                                        <p:tav tm="100000">
                                          <p:val>
                                            <p:strVal val="#ppt_w"/>
                                          </p:val>
                                        </p:tav>
                                      </p:tavLst>
                                    </p:anim>
                                    <p:anim calcmode="lin" valueType="num">
                                      <p:cBhvr>
                                        <p:cTn id="22" dur="1000" fill="hold"/>
                                        <p:tgtEl>
                                          <p:spTgt spid="10"/>
                                        </p:tgtEl>
                                        <p:attrNameLst>
                                          <p:attrName>ppt_h</p:attrName>
                                        </p:attrNameLst>
                                      </p:cBhvr>
                                      <p:tavLst>
                                        <p:tav tm="0">
                                          <p:val>
                                            <p:fltVal val="0"/>
                                          </p:val>
                                        </p:tav>
                                        <p:tav tm="100000">
                                          <p:val>
                                            <p:strVal val="#ppt_h"/>
                                          </p:val>
                                        </p:tav>
                                      </p:tavLst>
                                    </p:anim>
                                    <p:anim calcmode="lin" valueType="num">
                                      <p:cBhvr>
                                        <p:cTn id="23" dur="1000" fill="hold"/>
                                        <p:tgtEl>
                                          <p:spTgt spid="10"/>
                                        </p:tgtEl>
                                        <p:attrNameLst>
                                          <p:attrName>style.rotation</p:attrName>
                                        </p:attrNameLst>
                                      </p:cBhvr>
                                      <p:tavLst>
                                        <p:tav tm="0">
                                          <p:val>
                                            <p:fltVal val="90"/>
                                          </p:val>
                                        </p:tav>
                                        <p:tav tm="100000">
                                          <p:val>
                                            <p:fltVal val="0"/>
                                          </p:val>
                                        </p:tav>
                                      </p:tavLst>
                                    </p:anim>
                                    <p:animEffect transition="in" filter="fade">
                                      <p:cBhvr>
                                        <p:cTn id="24" dur="1000"/>
                                        <p:tgtEl>
                                          <p:spTgt spid="10"/>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fltVal val="0"/>
                                          </p:val>
                                        </p:tav>
                                        <p:tav tm="100000">
                                          <p:val>
                                            <p:strVal val="#ppt_w"/>
                                          </p:val>
                                        </p:tav>
                                      </p:tavLst>
                                    </p:anim>
                                    <p:anim calcmode="lin" valueType="num">
                                      <p:cBhvr>
                                        <p:cTn id="28" dur="1000" fill="hold"/>
                                        <p:tgtEl>
                                          <p:spTgt spid="11"/>
                                        </p:tgtEl>
                                        <p:attrNameLst>
                                          <p:attrName>ppt_h</p:attrName>
                                        </p:attrNameLst>
                                      </p:cBhvr>
                                      <p:tavLst>
                                        <p:tav tm="0">
                                          <p:val>
                                            <p:fltVal val="0"/>
                                          </p:val>
                                        </p:tav>
                                        <p:tav tm="100000">
                                          <p:val>
                                            <p:strVal val="#ppt_h"/>
                                          </p:val>
                                        </p:tav>
                                      </p:tavLst>
                                    </p:anim>
                                    <p:anim calcmode="lin" valueType="num">
                                      <p:cBhvr>
                                        <p:cTn id="29" dur="1000" fill="hold"/>
                                        <p:tgtEl>
                                          <p:spTgt spid="11"/>
                                        </p:tgtEl>
                                        <p:attrNameLst>
                                          <p:attrName>style.rotation</p:attrName>
                                        </p:attrNameLst>
                                      </p:cBhvr>
                                      <p:tavLst>
                                        <p:tav tm="0">
                                          <p:val>
                                            <p:fltVal val="90"/>
                                          </p:val>
                                        </p:tav>
                                        <p:tav tm="100000">
                                          <p:val>
                                            <p:fltVal val="0"/>
                                          </p:val>
                                        </p:tav>
                                      </p:tavLst>
                                    </p:anim>
                                    <p:animEffect transition="in" filter="fade">
                                      <p:cBhvr>
                                        <p:cTn id="30" dur="1000"/>
                                        <p:tgtEl>
                                          <p:spTgt spid="11"/>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1000" fill="hold"/>
                                        <p:tgtEl>
                                          <p:spTgt spid="12"/>
                                        </p:tgtEl>
                                        <p:attrNameLst>
                                          <p:attrName>ppt_w</p:attrName>
                                        </p:attrNameLst>
                                      </p:cBhvr>
                                      <p:tavLst>
                                        <p:tav tm="0">
                                          <p:val>
                                            <p:fltVal val="0"/>
                                          </p:val>
                                        </p:tav>
                                        <p:tav tm="100000">
                                          <p:val>
                                            <p:strVal val="#ppt_w"/>
                                          </p:val>
                                        </p:tav>
                                      </p:tavLst>
                                    </p:anim>
                                    <p:anim calcmode="lin" valueType="num">
                                      <p:cBhvr>
                                        <p:cTn id="34" dur="1000" fill="hold"/>
                                        <p:tgtEl>
                                          <p:spTgt spid="12"/>
                                        </p:tgtEl>
                                        <p:attrNameLst>
                                          <p:attrName>ppt_h</p:attrName>
                                        </p:attrNameLst>
                                      </p:cBhvr>
                                      <p:tavLst>
                                        <p:tav tm="0">
                                          <p:val>
                                            <p:fltVal val="0"/>
                                          </p:val>
                                        </p:tav>
                                        <p:tav tm="100000">
                                          <p:val>
                                            <p:strVal val="#ppt_h"/>
                                          </p:val>
                                        </p:tav>
                                      </p:tavLst>
                                    </p:anim>
                                    <p:anim calcmode="lin" valueType="num">
                                      <p:cBhvr>
                                        <p:cTn id="35" dur="1000" fill="hold"/>
                                        <p:tgtEl>
                                          <p:spTgt spid="12"/>
                                        </p:tgtEl>
                                        <p:attrNameLst>
                                          <p:attrName>style.rotation</p:attrName>
                                        </p:attrNameLst>
                                      </p:cBhvr>
                                      <p:tavLst>
                                        <p:tav tm="0">
                                          <p:val>
                                            <p:fltVal val="90"/>
                                          </p:val>
                                        </p:tav>
                                        <p:tav tm="100000">
                                          <p:val>
                                            <p:fltVal val="0"/>
                                          </p:val>
                                        </p:tav>
                                      </p:tavLst>
                                    </p:anim>
                                    <p:animEffect transition="in" filter="fade">
                                      <p:cBhvr>
                                        <p:cTn id="36" dur="10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p:cTn id="48" dur="1000" fill="hold"/>
                                        <p:tgtEl>
                                          <p:spTgt spid="13"/>
                                        </p:tgtEl>
                                        <p:attrNameLst>
                                          <p:attrName>ppt_w</p:attrName>
                                        </p:attrNameLst>
                                      </p:cBhvr>
                                      <p:tavLst>
                                        <p:tav tm="0">
                                          <p:val>
                                            <p:fltVal val="0"/>
                                          </p:val>
                                        </p:tav>
                                        <p:tav tm="100000">
                                          <p:val>
                                            <p:strVal val="#ppt_w"/>
                                          </p:val>
                                        </p:tav>
                                      </p:tavLst>
                                    </p:anim>
                                    <p:anim calcmode="lin" valueType="num">
                                      <p:cBhvr>
                                        <p:cTn id="49" dur="1000" fill="hold"/>
                                        <p:tgtEl>
                                          <p:spTgt spid="13"/>
                                        </p:tgtEl>
                                        <p:attrNameLst>
                                          <p:attrName>ppt_h</p:attrName>
                                        </p:attrNameLst>
                                      </p:cBhvr>
                                      <p:tavLst>
                                        <p:tav tm="0">
                                          <p:val>
                                            <p:fltVal val="0"/>
                                          </p:val>
                                        </p:tav>
                                        <p:tav tm="100000">
                                          <p:val>
                                            <p:strVal val="#ppt_h"/>
                                          </p:val>
                                        </p:tav>
                                      </p:tavLst>
                                    </p:anim>
                                    <p:anim calcmode="lin" valueType="num">
                                      <p:cBhvr>
                                        <p:cTn id="50" dur="1000" fill="hold"/>
                                        <p:tgtEl>
                                          <p:spTgt spid="13"/>
                                        </p:tgtEl>
                                        <p:attrNameLst>
                                          <p:attrName>style.rotation</p:attrName>
                                        </p:attrNameLst>
                                      </p:cBhvr>
                                      <p:tavLst>
                                        <p:tav tm="0">
                                          <p:val>
                                            <p:fltVal val="90"/>
                                          </p:val>
                                        </p:tav>
                                        <p:tav tm="100000">
                                          <p:val>
                                            <p:fltVal val="0"/>
                                          </p:val>
                                        </p:tav>
                                      </p:tavLst>
                                    </p:anim>
                                    <p:animEffect transition="in" filter="fade">
                                      <p:cBhvr>
                                        <p:cTn id="51" dur="1000"/>
                                        <p:tgtEl>
                                          <p:spTgt spid="13"/>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1000" fill="hold"/>
                                        <p:tgtEl>
                                          <p:spTgt spid="14"/>
                                        </p:tgtEl>
                                        <p:attrNameLst>
                                          <p:attrName>ppt_w</p:attrName>
                                        </p:attrNameLst>
                                      </p:cBhvr>
                                      <p:tavLst>
                                        <p:tav tm="0">
                                          <p:val>
                                            <p:fltVal val="0"/>
                                          </p:val>
                                        </p:tav>
                                        <p:tav tm="100000">
                                          <p:val>
                                            <p:strVal val="#ppt_w"/>
                                          </p:val>
                                        </p:tav>
                                      </p:tavLst>
                                    </p:anim>
                                    <p:anim calcmode="lin" valueType="num">
                                      <p:cBhvr>
                                        <p:cTn id="55" dur="1000" fill="hold"/>
                                        <p:tgtEl>
                                          <p:spTgt spid="14"/>
                                        </p:tgtEl>
                                        <p:attrNameLst>
                                          <p:attrName>ppt_h</p:attrName>
                                        </p:attrNameLst>
                                      </p:cBhvr>
                                      <p:tavLst>
                                        <p:tav tm="0">
                                          <p:val>
                                            <p:fltVal val="0"/>
                                          </p:val>
                                        </p:tav>
                                        <p:tav tm="100000">
                                          <p:val>
                                            <p:strVal val="#ppt_h"/>
                                          </p:val>
                                        </p:tav>
                                      </p:tavLst>
                                    </p:anim>
                                    <p:anim calcmode="lin" valueType="num">
                                      <p:cBhvr>
                                        <p:cTn id="56" dur="1000" fill="hold"/>
                                        <p:tgtEl>
                                          <p:spTgt spid="14"/>
                                        </p:tgtEl>
                                        <p:attrNameLst>
                                          <p:attrName>style.rotation</p:attrName>
                                        </p:attrNameLst>
                                      </p:cBhvr>
                                      <p:tavLst>
                                        <p:tav tm="0">
                                          <p:val>
                                            <p:fltVal val="90"/>
                                          </p:val>
                                        </p:tav>
                                        <p:tav tm="100000">
                                          <p:val>
                                            <p:fltVal val="0"/>
                                          </p:val>
                                        </p:tav>
                                      </p:tavLst>
                                    </p:anim>
                                    <p:animEffect transition="in" filter="fade">
                                      <p:cBhvr>
                                        <p:cTn id="57" dur="1000"/>
                                        <p:tgtEl>
                                          <p:spTgt spid="14"/>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p:cTn id="60" dur="1000" fill="hold"/>
                                        <p:tgtEl>
                                          <p:spTgt spid="15"/>
                                        </p:tgtEl>
                                        <p:attrNameLst>
                                          <p:attrName>ppt_w</p:attrName>
                                        </p:attrNameLst>
                                      </p:cBhvr>
                                      <p:tavLst>
                                        <p:tav tm="0">
                                          <p:val>
                                            <p:fltVal val="0"/>
                                          </p:val>
                                        </p:tav>
                                        <p:tav tm="100000">
                                          <p:val>
                                            <p:strVal val="#ppt_w"/>
                                          </p:val>
                                        </p:tav>
                                      </p:tavLst>
                                    </p:anim>
                                    <p:anim calcmode="lin" valueType="num">
                                      <p:cBhvr>
                                        <p:cTn id="61" dur="1000" fill="hold"/>
                                        <p:tgtEl>
                                          <p:spTgt spid="15"/>
                                        </p:tgtEl>
                                        <p:attrNameLst>
                                          <p:attrName>ppt_h</p:attrName>
                                        </p:attrNameLst>
                                      </p:cBhvr>
                                      <p:tavLst>
                                        <p:tav tm="0">
                                          <p:val>
                                            <p:fltVal val="0"/>
                                          </p:val>
                                        </p:tav>
                                        <p:tav tm="100000">
                                          <p:val>
                                            <p:strVal val="#ppt_h"/>
                                          </p:val>
                                        </p:tav>
                                      </p:tavLst>
                                    </p:anim>
                                    <p:anim calcmode="lin" valueType="num">
                                      <p:cBhvr>
                                        <p:cTn id="62" dur="1000" fill="hold"/>
                                        <p:tgtEl>
                                          <p:spTgt spid="15"/>
                                        </p:tgtEl>
                                        <p:attrNameLst>
                                          <p:attrName>style.rotation</p:attrName>
                                        </p:attrNameLst>
                                      </p:cBhvr>
                                      <p:tavLst>
                                        <p:tav tm="0">
                                          <p:val>
                                            <p:fltVal val="90"/>
                                          </p:val>
                                        </p:tav>
                                        <p:tav tm="100000">
                                          <p:val>
                                            <p:fltVal val="0"/>
                                          </p:val>
                                        </p:tav>
                                      </p:tavLst>
                                    </p:anim>
                                    <p:animEffect transition="in" filter="fade">
                                      <p:cBhvr>
                                        <p:cTn id="63" dur="10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fade">
                                      <p:cBhvr>
                                        <p:cTn id="68" dur="1000"/>
                                        <p:tgtEl>
                                          <p:spTgt spid="3">
                                            <p:txEl>
                                              <p:pRg st="8" end="8"/>
                                            </p:txEl>
                                          </p:spTgt>
                                        </p:tgtEl>
                                      </p:cBhvr>
                                    </p:animEffect>
                                    <p:anim calcmode="lin" valueType="num">
                                      <p:cBhvr>
                                        <p:cTn id="6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a:t>
            </a:r>
            <a:r>
              <a:rPr lang="zh-CN" altLang="en-US" dirty="0" smtClean="0"/>
              <a:t>常见推广方式</a:t>
            </a:r>
            <a:r>
              <a:rPr lang="en-US" altLang="zh-CN" dirty="0" smtClean="0"/>
              <a:t/>
            </a:r>
            <a:br>
              <a:rPr lang="en-US" altLang="zh-CN" dirty="0" smtClean="0"/>
            </a:br>
            <a:r>
              <a:rPr lang="en-US" altLang="zh-CN" sz="2200" dirty="0" smtClean="0"/>
              <a:t>6.3</a:t>
            </a:r>
            <a:r>
              <a:rPr lang="zh-CN" altLang="en-US" sz="2200" dirty="0" smtClean="0"/>
              <a:t>软文推广</a:t>
            </a:r>
            <a:endParaRPr lang="zh-CN" altLang="en-US" sz="2200" dirty="0"/>
          </a:p>
        </p:txBody>
      </p:sp>
      <p:sp>
        <p:nvSpPr>
          <p:cNvPr id="3" name="内容占位符 2"/>
          <p:cNvSpPr>
            <a:spLocks noGrp="1"/>
          </p:cNvSpPr>
          <p:nvPr>
            <p:ph idx="1"/>
          </p:nvPr>
        </p:nvSpPr>
        <p:spPr>
          <a:xfrm>
            <a:off x="467544" y="1772816"/>
            <a:ext cx="8229600" cy="4176464"/>
          </a:xfrm>
        </p:spPr>
        <p:txBody>
          <a:bodyPr>
            <a:noAutofit/>
          </a:bodyPr>
          <a:lstStyle/>
          <a:p>
            <a:r>
              <a:rPr lang="zh-CN" altLang="en-US" sz="2000" dirty="0"/>
              <a:t>软</a:t>
            </a:r>
            <a:r>
              <a:rPr lang="zh-CN" altLang="en-US" sz="2000" dirty="0" smtClean="0"/>
              <a:t>文：</a:t>
            </a:r>
            <a:r>
              <a:rPr lang="zh-CN" altLang="en-US" sz="2000" dirty="0"/>
              <a:t>软性的文字形式的广告，软文的最高境界就是把广告写的不像广告，用户不知不觉接受这个产品或者品牌，特点是：成本低，效果好，软文的受众无抵触情绪</a:t>
            </a:r>
            <a:r>
              <a:rPr lang="zh-CN" altLang="en-US" sz="2000" dirty="0" smtClean="0"/>
              <a:t>。</a:t>
            </a:r>
            <a:endParaRPr lang="en-US" altLang="zh-CN" sz="2000" dirty="0" smtClean="0"/>
          </a:p>
          <a:p>
            <a:endParaRPr lang="en-US" altLang="zh-CN" sz="2000" dirty="0"/>
          </a:p>
          <a:p>
            <a:pPr marL="0" indent="0">
              <a:buNone/>
            </a:pPr>
            <a:r>
              <a:rPr lang="en-US" altLang="zh-CN" sz="2000" dirty="0"/>
              <a:t>       </a:t>
            </a:r>
            <a:r>
              <a:rPr lang="zh-CN" altLang="en-US" sz="2000" dirty="0"/>
              <a:t>模式</a:t>
            </a:r>
            <a:r>
              <a:rPr lang="en-US" altLang="zh-CN" sz="2000" dirty="0"/>
              <a:t>1</a:t>
            </a:r>
            <a:r>
              <a:rPr lang="zh-CN" altLang="en-US" sz="2000" dirty="0" smtClean="0"/>
              <a:t>：</a:t>
            </a:r>
            <a:r>
              <a:rPr lang="zh-CN" altLang="en-US" sz="2000" dirty="0"/>
              <a:t>撰写</a:t>
            </a:r>
            <a:r>
              <a:rPr lang="zh-CN" altLang="en-US" sz="2000" dirty="0" smtClean="0"/>
              <a:t>类似“</a:t>
            </a:r>
            <a:r>
              <a:rPr lang="en-US" altLang="zh-CN" sz="2000" dirty="0" smtClean="0"/>
              <a:t>XXX</a:t>
            </a:r>
            <a:r>
              <a:rPr lang="zh-CN" altLang="en-US" sz="2000" dirty="0" smtClean="0"/>
              <a:t>网</a:t>
            </a:r>
            <a:r>
              <a:rPr lang="zh-CN" altLang="en-US" sz="2000" dirty="0"/>
              <a:t>的传奇之</a:t>
            </a:r>
            <a:r>
              <a:rPr lang="zh-CN" altLang="en-US" sz="2000" dirty="0" smtClean="0"/>
              <a:t>路” 有</a:t>
            </a:r>
            <a:r>
              <a:rPr lang="zh-CN" altLang="en-US" sz="2000" dirty="0"/>
              <a:t>噱头的</a:t>
            </a:r>
            <a:r>
              <a:rPr lang="zh-CN" altLang="en-US" sz="2000" dirty="0" smtClean="0"/>
              <a:t>新闻，在</a:t>
            </a:r>
            <a:r>
              <a:rPr lang="zh-CN" altLang="en-US" sz="2000" dirty="0"/>
              <a:t>新浪，网易等门户网站频道页上推荐一下</a:t>
            </a:r>
            <a:r>
              <a:rPr lang="zh-CN" altLang="en-US" sz="2000" dirty="0" smtClean="0"/>
              <a:t>，品牌</a:t>
            </a:r>
            <a:r>
              <a:rPr lang="zh-CN" altLang="en-US" sz="2000" dirty="0"/>
              <a:t>宣传</a:t>
            </a:r>
            <a:r>
              <a:rPr lang="zh-CN" altLang="en-US" sz="2000" dirty="0" smtClean="0"/>
              <a:t>用，</a:t>
            </a:r>
            <a:r>
              <a:rPr lang="zh-CN" altLang="en-US" sz="2000" dirty="0"/>
              <a:t>不算太软</a:t>
            </a:r>
            <a:r>
              <a:rPr lang="zh-CN" altLang="en-US" sz="2000" dirty="0" smtClean="0"/>
              <a:t>。</a:t>
            </a:r>
            <a:endParaRPr lang="en-US" altLang="zh-CN" sz="2000" dirty="0" smtClean="0"/>
          </a:p>
          <a:p>
            <a:pPr marL="0" indent="0">
              <a:buNone/>
            </a:pPr>
            <a:endParaRPr lang="en-US" altLang="zh-CN" sz="2000" dirty="0"/>
          </a:p>
          <a:p>
            <a:pPr marL="0" indent="0">
              <a:buNone/>
            </a:pPr>
            <a:r>
              <a:rPr lang="en-US" altLang="zh-CN" sz="2000" dirty="0"/>
              <a:t>       </a:t>
            </a:r>
            <a:r>
              <a:rPr lang="zh-CN" altLang="en-US" sz="2000" dirty="0"/>
              <a:t>模式</a:t>
            </a:r>
            <a:r>
              <a:rPr lang="en-US" altLang="zh-CN" sz="2000" dirty="0"/>
              <a:t>2</a:t>
            </a:r>
            <a:r>
              <a:rPr lang="zh-CN" altLang="en-US" sz="2000" dirty="0" smtClean="0"/>
              <a:t>：</a:t>
            </a:r>
            <a:r>
              <a:rPr lang="zh-CN" altLang="en-US" sz="2000" dirty="0"/>
              <a:t>撰写</a:t>
            </a:r>
            <a:r>
              <a:rPr lang="zh-CN" altLang="en-US" sz="2000" dirty="0" smtClean="0"/>
              <a:t>亲子</a:t>
            </a:r>
            <a:r>
              <a:rPr lang="zh-CN" altLang="en-US" sz="2000" dirty="0"/>
              <a:t>教育类文章，文</a:t>
            </a:r>
            <a:r>
              <a:rPr lang="zh-CN" altLang="en-US" sz="2000" dirty="0" smtClean="0"/>
              <a:t>中巧妙</a:t>
            </a:r>
            <a:r>
              <a:rPr lang="zh-CN" altLang="en-US" sz="2000" dirty="0"/>
              <a:t>的将 “太平洋亲子网” “</a:t>
            </a:r>
            <a:r>
              <a:rPr lang="zh-CN" altLang="en-US" sz="2000" dirty="0">
                <a:hlinkClick r:id="rId2"/>
              </a:rPr>
              <a:t>么么亲子网</a:t>
            </a:r>
            <a:r>
              <a:rPr lang="zh-CN" altLang="en-US" sz="2000" dirty="0"/>
              <a:t>”等</a:t>
            </a:r>
            <a:r>
              <a:rPr lang="zh-CN" altLang="en-US" sz="2000" dirty="0"/>
              <a:t>比较权威的竞争对手并列提出，提高自己在读者心中的权威度，这算是比较软的</a:t>
            </a:r>
            <a:r>
              <a:rPr lang="zh-CN" altLang="en-US" sz="2000" dirty="0" smtClean="0"/>
              <a:t>。</a:t>
            </a:r>
            <a:endParaRPr lang="en-US" altLang="zh-CN" sz="2000" dirty="0"/>
          </a:p>
          <a:p>
            <a:pPr marL="0" indent="0">
              <a:buNone/>
            </a:pPr>
            <a:r>
              <a:rPr lang="zh-CN" altLang="en-US" sz="2000" dirty="0" smtClean="0"/>
              <a:t>       </a:t>
            </a:r>
            <a:endParaRPr lang="en-US" altLang="zh-CN" sz="2000" dirty="0"/>
          </a:p>
          <a:p>
            <a:pPr marL="0" indent="0">
              <a:buNone/>
            </a:pPr>
            <a:r>
              <a:rPr lang="zh-CN" altLang="en-US" sz="2000" dirty="0"/>
              <a:t>    </a:t>
            </a:r>
            <a:endParaRPr lang="zh-CN" altLang="en-US" sz="2000" dirty="0" smtClean="0"/>
          </a:p>
        </p:txBody>
      </p:sp>
    </p:spTree>
    <p:extLst>
      <p:ext uri="{BB962C8B-B14F-4D97-AF65-F5344CB8AC3E}">
        <p14:creationId xmlns:p14="http://schemas.microsoft.com/office/powerpoint/2010/main" val="59725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6.</a:t>
            </a:r>
            <a:r>
              <a:rPr lang="zh-CN" altLang="en-US" dirty="0"/>
              <a:t>常见推广方式</a:t>
            </a:r>
            <a:r>
              <a:rPr lang="en-US" altLang="zh-CN" dirty="0"/>
              <a:t/>
            </a:r>
            <a:br>
              <a:rPr lang="en-US" altLang="zh-CN" dirty="0"/>
            </a:br>
            <a:r>
              <a:rPr lang="en-US" altLang="zh-CN" sz="2200" dirty="0"/>
              <a:t>6.3</a:t>
            </a:r>
            <a:r>
              <a:rPr lang="zh-CN" altLang="en-US" sz="2200" dirty="0"/>
              <a:t>软文推广</a:t>
            </a:r>
            <a:endParaRPr lang="zh-CN" altLang="en-US" dirty="0"/>
          </a:p>
        </p:txBody>
      </p:sp>
      <p:sp>
        <p:nvSpPr>
          <p:cNvPr id="3" name="内容占位符 2"/>
          <p:cNvSpPr>
            <a:spLocks noGrp="1"/>
          </p:cNvSpPr>
          <p:nvPr>
            <p:ph idx="1"/>
          </p:nvPr>
        </p:nvSpPr>
        <p:spPr>
          <a:xfrm>
            <a:off x="457200" y="1600200"/>
            <a:ext cx="8229600" cy="4781128"/>
          </a:xfrm>
        </p:spPr>
        <p:txBody>
          <a:bodyPr>
            <a:normAutofit/>
          </a:bodyPr>
          <a:lstStyle/>
          <a:p>
            <a:r>
              <a:rPr lang="zh-CN" altLang="en-US" dirty="0"/>
              <a:t> </a:t>
            </a:r>
            <a:r>
              <a:rPr lang="zh-CN" altLang="en-US" sz="2000" dirty="0"/>
              <a:t>模式</a:t>
            </a:r>
            <a:r>
              <a:rPr lang="en-US" altLang="zh-CN" sz="2000" dirty="0"/>
              <a:t>3</a:t>
            </a:r>
            <a:r>
              <a:rPr lang="zh-CN" altLang="en-US" sz="2000" dirty="0"/>
              <a:t>：合理利用标题党优势：“警惕（</a:t>
            </a:r>
            <a:r>
              <a:rPr lang="en-US" altLang="zh-CN" sz="2000" dirty="0"/>
              <a:t>3</a:t>
            </a:r>
            <a:r>
              <a:rPr lang="zh-CN" altLang="en-US" sz="2000" dirty="0"/>
              <a:t>岁）儿童厌食症</a:t>
            </a:r>
            <a:r>
              <a:rPr lang="en-US" altLang="zh-CN" sz="2000" dirty="0"/>
              <a:t>/</a:t>
            </a:r>
            <a:r>
              <a:rPr lang="zh-CN" altLang="en-US" sz="2000" dirty="0"/>
              <a:t>抑郁症</a:t>
            </a:r>
            <a:r>
              <a:rPr lang="en-US" altLang="zh-CN" sz="2000" dirty="0"/>
              <a:t>…</a:t>
            </a:r>
            <a:r>
              <a:rPr lang="zh-CN" altLang="en-US" sz="2000" dirty="0"/>
              <a:t>” 。特点是：醒目，目标用户关注的话题作标题，点击率高。文中解答给出</a:t>
            </a:r>
            <a:r>
              <a:rPr lang="zh-CN" altLang="en-US" sz="2000" dirty="0" smtClean="0"/>
              <a:t>“</a:t>
            </a:r>
            <a:r>
              <a:rPr lang="zh-CN" altLang="en-US" sz="2000" dirty="0" smtClean="0">
                <a:hlinkClick r:id="rId2"/>
              </a:rPr>
              <a:t>亲子育儿网</a:t>
            </a:r>
            <a:r>
              <a:rPr lang="zh-CN" altLang="en-US" sz="2000" dirty="0">
                <a:hlinkClick r:id="rId2"/>
              </a:rPr>
              <a:t>宝宝教育</a:t>
            </a:r>
            <a:r>
              <a:rPr lang="zh-CN" altLang="en-US" sz="2000" dirty="0" smtClean="0"/>
              <a:t>的</a:t>
            </a:r>
            <a:r>
              <a:rPr lang="zh-CN" altLang="en-US" sz="2000" dirty="0"/>
              <a:t>一些建议或者解决方案”</a:t>
            </a:r>
            <a:r>
              <a:rPr lang="zh-CN" altLang="en-US" sz="2000" dirty="0" smtClean="0"/>
              <a:t>。</a:t>
            </a:r>
            <a:endParaRPr lang="en-US" altLang="zh-CN" sz="2000" dirty="0" smtClean="0"/>
          </a:p>
          <a:p>
            <a:endParaRPr lang="en-US" altLang="zh-CN" sz="2000" dirty="0"/>
          </a:p>
          <a:p>
            <a:endParaRPr lang="en-US" altLang="zh-CN" sz="2000" dirty="0" smtClean="0"/>
          </a:p>
          <a:p>
            <a:endParaRPr lang="en-US" altLang="zh-CN" sz="2000" dirty="0" smtClean="0"/>
          </a:p>
          <a:p>
            <a:endParaRPr lang="en-US" altLang="zh-CN" sz="2000" dirty="0"/>
          </a:p>
          <a:p>
            <a:endParaRPr lang="en-US" altLang="zh-CN" sz="2000" dirty="0" smtClean="0"/>
          </a:p>
          <a:p>
            <a:endParaRPr lang="en-US" altLang="zh-CN" sz="2000" dirty="0" smtClean="0"/>
          </a:p>
          <a:p>
            <a:pPr marL="0" indent="0">
              <a:buNone/>
            </a:pPr>
            <a:endParaRPr lang="en-US" altLang="zh-CN" sz="2000" dirty="0" smtClean="0"/>
          </a:p>
          <a:p>
            <a:pPr marL="0" indent="0">
              <a:buNone/>
            </a:pPr>
            <a:r>
              <a:rPr lang="zh-CN" altLang="en-US" sz="2000" dirty="0" smtClean="0"/>
              <a:t>挖掘用户的搜索需求以及搜索习惯，提供相关的资讯，知识，培养</a:t>
            </a:r>
            <a:r>
              <a:rPr lang="zh-CN" altLang="en-US" sz="2000" dirty="0"/>
              <a:t>用户依赖网站的信息，引导用户互动。很</a:t>
            </a:r>
            <a:r>
              <a:rPr lang="zh-CN" altLang="en-US" sz="2000" dirty="0" smtClean="0"/>
              <a:t>软，</a:t>
            </a:r>
            <a:r>
              <a:rPr lang="zh-CN" altLang="en-US" sz="2000" dirty="0"/>
              <a:t>从用户需求</a:t>
            </a:r>
            <a:r>
              <a:rPr lang="zh-CN" altLang="en-US" sz="2000" dirty="0" smtClean="0"/>
              <a:t>出发</a:t>
            </a:r>
            <a:r>
              <a:rPr lang="zh-CN" altLang="en-US" sz="2000" dirty="0"/>
              <a:t>，甚至不算是广告</a:t>
            </a:r>
            <a:r>
              <a:rPr lang="zh-CN" altLang="en-US" sz="2000" dirty="0" smtClean="0"/>
              <a:t>。</a:t>
            </a:r>
            <a:endParaRPr lang="zh-CN" altLang="en-US" sz="2000" dirty="0"/>
          </a:p>
        </p:txBody>
      </p:sp>
      <p:graphicFrame>
        <p:nvGraphicFramePr>
          <p:cNvPr id="6" name="图示 5"/>
          <p:cNvGraphicFramePr/>
          <p:nvPr>
            <p:extLst>
              <p:ext uri="{D42A27DB-BD31-4B8C-83A1-F6EECF244321}">
                <p14:modId xmlns:p14="http://schemas.microsoft.com/office/powerpoint/2010/main" val="3730265736"/>
              </p:ext>
            </p:extLst>
          </p:nvPr>
        </p:nvGraphicFramePr>
        <p:xfrm>
          <a:off x="1547664" y="2708920"/>
          <a:ext cx="5112568" cy="2736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093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graphicEl>
                                              <a:dgm id="{9EEE7491-EFBD-4733-B47F-84F0539A5B2B}"/>
                                            </p:graphicEl>
                                          </p:spTgt>
                                        </p:tgtEl>
                                        <p:attrNameLst>
                                          <p:attrName>style.visibility</p:attrName>
                                        </p:attrNameLst>
                                      </p:cBhvr>
                                      <p:to>
                                        <p:strVal val="visible"/>
                                      </p:to>
                                    </p:set>
                                    <p:animEffect transition="in" filter="fade">
                                      <p:cBhvr>
                                        <p:cTn id="21" dur="1000"/>
                                        <p:tgtEl>
                                          <p:spTgt spid="6">
                                            <p:graphicEl>
                                              <a:dgm id="{9EEE7491-EFBD-4733-B47F-84F0539A5B2B}"/>
                                            </p:graphicEl>
                                          </p:spTgt>
                                        </p:tgtEl>
                                      </p:cBhvr>
                                    </p:animEffect>
                                    <p:anim calcmode="lin" valueType="num">
                                      <p:cBhvr>
                                        <p:cTn id="22" dur="1000" fill="hold"/>
                                        <p:tgtEl>
                                          <p:spTgt spid="6">
                                            <p:graphicEl>
                                              <a:dgm id="{9EEE7491-EFBD-4733-B47F-84F0539A5B2B}"/>
                                            </p:graphicEl>
                                          </p:spTgt>
                                        </p:tgtEl>
                                        <p:attrNameLst>
                                          <p:attrName>ppt_x</p:attrName>
                                        </p:attrNameLst>
                                      </p:cBhvr>
                                      <p:tavLst>
                                        <p:tav tm="0">
                                          <p:val>
                                            <p:strVal val="#ppt_x"/>
                                          </p:val>
                                        </p:tav>
                                        <p:tav tm="100000">
                                          <p:val>
                                            <p:strVal val="#ppt_x"/>
                                          </p:val>
                                        </p:tav>
                                      </p:tavLst>
                                    </p:anim>
                                    <p:anim calcmode="lin" valueType="num">
                                      <p:cBhvr>
                                        <p:cTn id="23" dur="1000" fill="hold"/>
                                        <p:tgtEl>
                                          <p:spTgt spid="6">
                                            <p:graphicEl>
                                              <a:dgm id="{9EEE7491-EFBD-4733-B47F-84F0539A5B2B}"/>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graphicEl>
                                              <a:dgm id="{35AA6C25-D499-4815-AFB8-F379C64512B6}"/>
                                            </p:graphicEl>
                                          </p:spTgt>
                                        </p:tgtEl>
                                        <p:attrNameLst>
                                          <p:attrName>style.visibility</p:attrName>
                                        </p:attrNameLst>
                                      </p:cBhvr>
                                      <p:to>
                                        <p:strVal val="visible"/>
                                      </p:to>
                                    </p:set>
                                    <p:animEffect transition="in" filter="fade">
                                      <p:cBhvr>
                                        <p:cTn id="28" dur="1000"/>
                                        <p:tgtEl>
                                          <p:spTgt spid="6">
                                            <p:graphicEl>
                                              <a:dgm id="{35AA6C25-D499-4815-AFB8-F379C64512B6}"/>
                                            </p:graphicEl>
                                          </p:spTgt>
                                        </p:tgtEl>
                                      </p:cBhvr>
                                    </p:animEffect>
                                    <p:anim calcmode="lin" valueType="num">
                                      <p:cBhvr>
                                        <p:cTn id="29" dur="1000" fill="hold"/>
                                        <p:tgtEl>
                                          <p:spTgt spid="6">
                                            <p:graphicEl>
                                              <a:dgm id="{35AA6C25-D499-4815-AFB8-F379C64512B6}"/>
                                            </p:graphicEl>
                                          </p:spTgt>
                                        </p:tgtEl>
                                        <p:attrNameLst>
                                          <p:attrName>ppt_x</p:attrName>
                                        </p:attrNameLst>
                                      </p:cBhvr>
                                      <p:tavLst>
                                        <p:tav tm="0">
                                          <p:val>
                                            <p:strVal val="#ppt_x"/>
                                          </p:val>
                                        </p:tav>
                                        <p:tav tm="100000">
                                          <p:val>
                                            <p:strVal val="#ppt_x"/>
                                          </p:val>
                                        </p:tav>
                                      </p:tavLst>
                                    </p:anim>
                                    <p:anim calcmode="lin" valueType="num">
                                      <p:cBhvr>
                                        <p:cTn id="30" dur="1000" fill="hold"/>
                                        <p:tgtEl>
                                          <p:spTgt spid="6">
                                            <p:graphicEl>
                                              <a:dgm id="{35AA6C25-D499-4815-AFB8-F379C64512B6}"/>
                                            </p:graphic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6">
                                            <p:graphicEl>
                                              <a:dgm id="{91AA1109-D4C5-49AF-848F-0B4408BDF8E5}"/>
                                            </p:graphicEl>
                                          </p:spTgt>
                                        </p:tgtEl>
                                        <p:attrNameLst>
                                          <p:attrName>style.visibility</p:attrName>
                                        </p:attrNameLst>
                                      </p:cBhvr>
                                      <p:to>
                                        <p:strVal val="visible"/>
                                      </p:to>
                                    </p:set>
                                    <p:animEffect transition="in" filter="fade">
                                      <p:cBhvr>
                                        <p:cTn id="33" dur="1000"/>
                                        <p:tgtEl>
                                          <p:spTgt spid="6">
                                            <p:graphicEl>
                                              <a:dgm id="{91AA1109-D4C5-49AF-848F-0B4408BDF8E5}"/>
                                            </p:graphicEl>
                                          </p:spTgt>
                                        </p:tgtEl>
                                      </p:cBhvr>
                                    </p:animEffect>
                                    <p:anim calcmode="lin" valueType="num">
                                      <p:cBhvr>
                                        <p:cTn id="34" dur="1000" fill="hold"/>
                                        <p:tgtEl>
                                          <p:spTgt spid="6">
                                            <p:graphicEl>
                                              <a:dgm id="{91AA1109-D4C5-49AF-848F-0B4408BDF8E5}"/>
                                            </p:graphicEl>
                                          </p:spTgt>
                                        </p:tgtEl>
                                        <p:attrNameLst>
                                          <p:attrName>ppt_x</p:attrName>
                                        </p:attrNameLst>
                                      </p:cBhvr>
                                      <p:tavLst>
                                        <p:tav tm="0">
                                          <p:val>
                                            <p:strVal val="#ppt_x"/>
                                          </p:val>
                                        </p:tav>
                                        <p:tav tm="100000">
                                          <p:val>
                                            <p:strVal val="#ppt_x"/>
                                          </p:val>
                                        </p:tav>
                                      </p:tavLst>
                                    </p:anim>
                                    <p:anim calcmode="lin" valueType="num">
                                      <p:cBhvr>
                                        <p:cTn id="35" dur="1000" fill="hold"/>
                                        <p:tgtEl>
                                          <p:spTgt spid="6">
                                            <p:graphicEl>
                                              <a:dgm id="{91AA1109-D4C5-49AF-848F-0B4408BDF8E5}"/>
                                            </p:graphic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6">
                                            <p:graphicEl>
                                              <a:dgm id="{B2CDCF8A-9568-48B5-97AC-710F6F41A002}"/>
                                            </p:graphicEl>
                                          </p:spTgt>
                                        </p:tgtEl>
                                        <p:attrNameLst>
                                          <p:attrName>style.visibility</p:attrName>
                                        </p:attrNameLst>
                                      </p:cBhvr>
                                      <p:to>
                                        <p:strVal val="visible"/>
                                      </p:to>
                                    </p:set>
                                    <p:animEffect transition="in" filter="fade">
                                      <p:cBhvr>
                                        <p:cTn id="40" dur="1000"/>
                                        <p:tgtEl>
                                          <p:spTgt spid="6">
                                            <p:graphicEl>
                                              <a:dgm id="{B2CDCF8A-9568-48B5-97AC-710F6F41A002}"/>
                                            </p:graphicEl>
                                          </p:spTgt>
                                        </p:tgtEl>
                                      </p:cBhvr>
                                    </p:animEffect>
                                    <p:anim calcmode="lin" valueType="num">
                                      <p:cBhvr>
                                        <p:cTn id="41" dur="1000" fill="hold"/>
                                        <p:tgtEl>
                                          <p:spTgt spid="6">
                                            <p:graphicEl>
                                              <a:dgm id="{B2CDCF8A-9568-48B5-97AC-710F6F41A002}"/>
                                            </p:graphicEl>
                                          </p:spTgt>
                                        </p:tgtEl>
                                        <p:attrNameLst>
                                          <p:attrName>ppt_x</p:attrName>
                                        </p:attrNameLst>
                                      </p:cBhvr>
                                      <p:tavLst>
                                        <p:tav tm="0">
                                          <p:val>
                                            <p:strVal val="#ppt_x"/>
                                          </p:val>
                                        </p:tav>
                                        <p:tav tm="100000">
                                          <p:val>
                                            <p:strVal val="#ppt_x"/>
                                          </p:val>
                                        </p:tav>
                                      </p:tavLst>
                                    </p:anim>
                                    <p:anim calcmode="lin" valueType="num">
                                      <p:cBhvr>
                                        <p:cTn id="42" dur="1000" fill="hold"/>
                                        <p:tgtEl>
                                          <p:spTgt spid="6">
                                            <p:graphicEl>
                                              <a:dgm id="{B2CDCF8A-9568-48B5-97AC-710F6F41A002}"/>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6">
                                            <p:graphicEl>
                                              <a:dgm id="{79DE0056-8798-4DFF-AFF6-50A161829B08}"/>
                                            </p:graphicEl>
                                          </p:spTgt>
                                        </p:tgtEl>
                                        <p:attrNameLst>
                                          <p:attrName>style.visibility</p:attrName>
                                        </p:attrNameLst>
                                      </p:cBhvr>
                                      <p:to>
                                        <p:strVal val="visible"/>
                                      </p:to>
                                    </p:set>
                                    <p:animEffect transition="in" filter="fade">
                                      <p:cBhvr>
                                        <p:cTn id="45" dur="1000"/>
                                        <p:tgtEl>
                                          <p:spTgt spid="6">
                                            <p:graphicEl>
                                              <a:dgm id="{79DE0056-8798-4DFF-AFF6-50A161829B08}"/>
                                            </p:graphicEl>
                                          </p:spTgt>
                                        </p:tgtEl>
                                      </p:cBhvr>
                                    </p:animEffect>
                                    <p:anim calcmode="lin" valueType="num">
                                      <p:cBhvr>
                                        <p:cTn id="46" dur="1000" fill="hold"/>
                                        <p:tgtEl>
                                          <p:spTgt spid="6">
                                            <p:graphicEl>
                                              <a:dgm id="{79DE0056-8798-4DFF-AFF6-50A161829B08}"/>
                                            </p:graphicEl>
                                          </p:spTgt>
                                        </p:tgtEl>
                                        <p:attrNameLst>
                                          <p:attrName>ppt_x</p:attrName>
                                        </p:attrNameLst>
                                      </p:cBhvr>
                                      <p:tavLst>
                                        <p:tav tm="0">
                                          <p:val>
                                            <p:strVal val="#ppt_x"/>
                                          </p:val>
                                        </p:tav>
                                        <p:tav tm="100000">
                                          <p:val>
                                            <p:strVal val="#ppt_x"/>
                                          </p:val>
                                        </p:tav>
                                      </p:tavLst>
                                    </p:anim>
                                    <p:anim calcmode="lin" valueType="num">
                                      <p:cBhvr>
                                        <p:cTn id="47" dur="1000" fill="hold"/>
                                        <p:tgtEl>
                                          <p:spTgt spid="6">
                                            <p:graphicEl>
                                              <a:dgm id="{79DE0056-8798-4DFF-AFF6-50A161829B08}"/>
                                            </p:graphic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6">
                                            <p:graphicEl>
                                              <a:dgm id="{49F1A27E-CF9C-4462-922A-BA04B8807B5A}"/>
                                            </p:graphicEl>
                                          </p:spTgt>
                                        </p:tgtEl>
                                        <p:attrNameLst>
                                          <p:attrName>style.visibility</p:attrName>
                                        </p:attrNameLst>
                                      </p:cBhvr>
                                      <p:to>
                                        <p:strVal val="visible"/>
                                      </p:to>
                                    </p:set>
                                    <p:animEffect transition="in" filter="fade">
                                      <p:cBhvr>
                                        <p:cTn id="52" dur="1000"/>
                                        <p:tgtEl>
                                          <p:spTgt spid="6">
                                            <p:graphicEl>
                                              <a:dgm id="{49F1A27E-CF9C-4462-922A-BA04B8807B5A}"/>
                                            </p:graphicEl>
                                          </p:spTgt>
                                        </p:tgtEl>
                                      </p:cBhvr>
                                    </p:animEffect>
                                    <p:anim calcmode="lin" valueType="num">
                                      <p:cBhvr>
                                        <p:cTn id="53" dur="1000" fill="hold"/>
                                        <p:tgtEl>
                                          <p:spTgt spid="6">
                                            <p:graphicEl>
                                              <a:dgm id="{49F1A27E-CF9C-4462-922A-BA04B8807B5A}"/>
                                            </p:graphicEl>
                                          </p:spTgt>
                                        </p:tgtEl>
                                        <p:attrNameLst>
                                          <p:attrName>ppt_x</p:attrName>
                                        </p:attrNameLst>
                                      </p:cBhvr>
                                      <p:tavLst>
                                        <p:tav tm="0">
                                          <p:val>
                                            <p:strVal val="#ppt_x"/>
                                          </p:val>
                                        </p:tav>
                                        <p:tav tm="100000">
                                          <p:val>
                                            <p:strVal val="#ppt_x"/>
                                          </p:val>
                                        </p:tav>
                                      </p:tavLst>
                                    </p:anim>
                                    <p:anim calcmode="lin" valueType="num">
                                      <p:cBhvr>
                                        <p:cTn id="54" dur="1000" fill="hold"/>
                                        <p:tgtEl>
                                          <p:spTgt spid="6">
                                            <p:graphicEl>
                                              <a:dgm id="{49F1A27E-CF9C-4462-922A-BA04B8807B5A}"/>
                                            </p:graphic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
                                            <p:graphicEl>
                                              <a:dgm id="{5E504A97-F00E-470A-90BD-44CF102C48DC}"/>
                                            </p:graphicEl>
                                          </p:spTgt>
                                        </p:tgtEl>
                                        <p:attrNameLst>
                                          <p:attrName>style.visibility</p:attrName>
                                        </p:attrNameLst>
                                      </p:cBhvr>
                                      <p:to>
                                        <p:strVal val="visible"/>
                                      </p:to>
                                    </p:set>
                                    <p:animEffect transition="in" filter="fade">
                                      <p:cBhvr>
                                        <p:cTn id="57" dur="1000"/>
                                        <p:tgtEl>
                                          <p:spTgt spid="6">
                                            <p:graphicEl>
                                              <a:dgm id="{5E504A97-F00E-470A-90BD-44CF102C48DC}"/>
                                            </p:graphicEl>
                                          </p:spTgt>
                                        </p:tgtEl>
                                      </p:cBhvr>
                                    </p:animEffect>
                                    <p:anim calcmode="lin" valueType="num">
                                      <p:cBhvr>
                                        <p:cTn id="58" dur="1000" fill="hold"/>
                                        <p:tgtEl>
                                          <p:spTgt spid="6">
                                            <p:graphicEl>
                                              <a:dgm id="{5E504A97-F00E-470A-90BD-44CF102C48DC}"/>
                                            </p:graphicEl>
                                          </p:spTgt>
                                        </p:tgtEl>
                                        <p:attrNameLst>
                                          <p:attrName>ppt_x</p:attrName>
                                        </p:attrNameLst>
                                      </p:cBhvr>
                                      <p:tavLst>
                                        <p:tav tm="0">
                                          <p:val>
                                            <p:strVal val="#ppt_x"/>
                                          </p:val>
                                        </p:tav>
                                        <p:tav tm="100000">
                                          <p:val>
                                            <p:strVal val="#ppt_x"/>
                                          </p:val>
                                        </p:tav>
                                      </p:tavLst>
                                    </p:anim>
                                    <p:anim calcmode="lin" valueType="num">
                                      <p:cBhvr>
                                        <p:cTn id="59" dur="1000" fill="hold"/>
                                        <p:tgtEl>
                                          <p:spTgt spid="6">
                                            <p:graphicEl>
                                              <a:dgm id="{5E504A97-F00E-470A-90BD-44CF102C48DC}"/>
                                            </p:graphic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6">
                                            <p:graphicEl>
                                              <a:dgm id="{D350EA06-E400-4C00-8049-FB22F7BFC6A8}"/>
                                            </p:graphicEl>
                                          </p:spTgt>
                                        </p:tgtEl>
                                        <p:attrNameLst>
                                          <p:attrName>style.visibility</p:attrName>
                                        </p:attrNameLst>
                                      </p:cBhvr>
                                      <p:to>
                                        <p:strVal val="visible"/>
                                      </p:to>
                                    </p:set>
                                    <p:animEffect transition="in" filter="fade">
                                      <p:cBhvr>
                                        <p:cTn id="64" dur="1000"/>
                                        <p:tgtEl>
                                          <p:spTgt spid="6">
                                            <p:graphicEl>
                                              <a:dgm id="{D350EA06-E400-4C00-8049-FB22F7BFC6A8}"/>
                                            </p:graphicEl>
                                          </p:spTgt>
                                        </p:tgtEl>
                                      </p:cBhvr>
                                    </p:animEffect>
                                    <p:anim calcmode="lin" valueType="num">
                                      <p:cBhvr>
                                        <p:cTn id="65" dur="1000" fill="hold"/>
                                        <p:tgtEl>
                                          <p:spTgt spid="6">
                                            <p:graphicEl>
                                              <a:dgm id="{D350EA06-E400-4C00-8049-FB22F7BFC6A8}"/>
                                            </p:graphicEl>
                                          </p:spTgt>
                                        </p:tgtEl>
                                        <p:attrNameLst>
                                          <p:attrName>ppt_x</p:attrName>
                                        </p:attrNameLst>
                                      </p:cBhvr>
                                      <p:tavLst>
                                        <p:tav tm="0">
                                          <p:val>
                                            <p:strVal val="#ppt_x"/>
                                          </p:val>
                                        </p:tav>
                                        <p:tav tm="100000">
                                          <p:val>
                                            <p:strVal val="#ppt_x"/>
                                          </p:val>
                                        </p:tav>
                                      </p:tavLst>
                                    </p:anim>
                                    <p:anim calcmode="lin" valueType="num">
                                      <p:cBhvr>
                                        <p:cTn id="66" dur="1000" fill="hold"/>
                                        <p:tgtEl>
                                          <p:spTgt spid="6">
                                            <p:graphicEl>
                                              <a:dgm id="{D350EA06-E400-4C00-8049-FB22F7BFC6A8}"/>
                                            </p:graphic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6">
                                            <p:graphicEl>
                                              <a:dgm id="{172BD3C0-6465-426F-8C7A-3B7C61219236}"/>
                                            </p:graphicEl>
                                          </p:spTgt>
                                        </p:tgtEl>
                                        <p:attrNameLst>
                                          <p:attrName>style.visibility</p:attrName>
                                        </p:attrNameLst>
                                      </p:cBhvr>
                                      <p:to>
                                        <p:strVal val="visible"/>
                                      </p:to>
                                    </p:set>
                                    <p:animEffect transition="in" filter="fade">
                                      <p:cBhvr>
                                        <p:cTn id="69" dur="1000"/>
                                        <p:tgtEl>
                                          <p:spTgt spid="6">
                                            <p:graphicEl>
                                              <a:dgm id="{172BD3C0-6465-426F-8C7A-3B7C61219236}"/>
                                            </p:graphicEl>
                                          </p:spTgt>
                                        </p:tgtEl>
                                      </p:cBhvr>
                                    </p:animEffect>
                                    <p:anim calcmode="lin" valueType="num">
                                      <p:cBhvr>
                                        <p:cTn id="70" dur="1000" fill="hold"/>
                                        <p:tgtEl>
                                          <p:spTgt spid="6">
                                            <p:graphicEl>
                                              <a:dgm id="{172BD3C0-6465-426F-8C7A-3B7C61219236}"/>
                                            </p:graphicEl>
                                          </p:spTgt>
                                        </p:tgtEl>
                                        <p:attrNameLst>
                                          <p:attrName>ppt_x</p:attrName>
                                        </p:attrNameLst>
                                      </p:cBhvr>
                                      <p:tavLst>
                                        <p:tav tm="0">
                                          <p:val>
                                            <p:strVal val="#ppt_x"/>
                                          </p:val>
                                        </p:tav>
                                        <p:tav tm="100000">
                                          <p:val>
                                            <p:strVal val="#ppt_x"/>
                                          </p:val>
                                        </p:tav>
                                      </p:tavLst>
                                    </p:anim>
                                    <p:anim calcmode="lin" valueType="num">
                                      <p:cBhvr>
                                        <p:cTn id="71" dur="1000" fill="hold"/>
                                        <p:tgtEl>
                                          <p:spTgt spid="6">
                                            <p:graphicEl>
                                              <a:dgm id="{172BD3C0-6465-426F-8C7A-3B7C61219236}"/>
                                            </p:graphic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6">
                                            <p:graphicEl>
                                              <a:dgm id="{550B1655-C52F-403E-86E8-FE5E45B490B1}"/>
                                            </p:graphicEl>
                                          </p:spTgt>
                                        </p:tgtEl>
                                        <p:attrNameLst>
                                          <p:attrName>style.visibility</p:attrName>
                                        </p:attrNameLst>
                                      </p:cBhvr>
                                      <p:to>
                                        <p:strVal val="visible"/>
                                      </p:to>
                                    </p:set>
                                    <p:animEffect transition="in" filter="fade">
                                      <p:cBhvr>
                                        <p:cTn id="76" dur="1000"/>
                                        <p:tgtEl>
                                          <p:spTgt spid="6">
                                            <p:graphicEl>
                                              <a:dgm id="{550B1655-C52F-403E-86E8-FE5E45B490B1}"/>
                                            </p:graphicEl>
                                          </p:spTgt>
                                        </p:tgtEl>
                                      </p:cBhvr>
                                    </p:animEffect>
                                    <p:anim calcmode="lin" valueType="num">
                                      <p:cBhvr>
                                        <p:cTn id="77" dur="1000" fill="hold"/>
                                        <p:tgtEl>
                                          <p:spTgt spid="6">
                                            <p:graphicEl>
                                              <a:dgm id="{550B1655-C52F-403E-86E8-FE5E45B490B1}"/>
                                            </p:graphicEl>
                                          </p:spTgt>
                                        </p:tgtEl>
                                        <p:attrNameLst>
                                          <p:attrName>ppt_x</p:attrName>
                                        </p:attrNameLst>
                                      </p:cBhvr>
                                      <p:tavLst>
                                        <p:tav tm="0">
                                          <p:val>
                                            <p:strVal val="#ppt_x"/>
                                          </p:val>
                                        </p:tav>
                                        <p:tav tm="100000">
                                          <p:val>
                                            <p:strVal val="#ppt_x"/>
                                          </p:val>
                                        </p:tav>
                                      </p:tavLst>
                                    </p:anim>
                                    <p:anim calcmode="lin" valueType="num">
                                      <p:cBhvr>
                                        <p:cTn id="78" dur="1000" fill="hold"/>
                                        <p:tgtEl>
                                          <p:spTgt spid="6">
                                            <p:graphicEl>
                                              <a:dgm id="{550B1655-C52F-403E-86E8-FE5E45B490B1}"/>
                                            </p:graphicEl>
                                          </p:spTgt>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6">
                                            <p:graphicEl>
                                              <a:dgm id="{ADBD63B7-E4D3-40D9-BE39-9FA40B9A6A4A}"/>
                                            </p:graphicEl>
                                          </p:spTgt>
                                        </p:tgtEl>
                                        <p:attrNameLst>
                                          <p:attrName>style.visibility</p:attrName>
                                        </p:attrNameLst>
                                      </p:cBhvr>
                                      <p:to>
                                        <p:strVal val="visible"/>
                                      </p:to>
                                    </p:set>
                                    <p:animEffect transition="in" filter="fade">
                                      <p:cBhvr>
                                        <p:cTn id="81" dur="1000"/>
                                        <p:tgtEl>
                                          <p:spTgt spid="6">
                                            <p:graphicEl>
                                              <a:dgm id="{ADBD63B7-E4D3-40D9-BE39-9FA40B9A6A4A}"/>
                                            </p:graphicEl>
                                          </p:spTgt>
                                        </p:tgtEl>
                                      </p:cBhvr>
                                    </p:animEffect>
                                    <p:anim calcmode="lin" valueType="num">
                                      <p:cBhvr>
                                        <p:cTn id="82" dur="1000" fill="hold"/>
                                        <p:tgtEl>
                                          <p:spTgt spid="6">
                                            <p:graphicEl>
                                              <a:dgm id="{ADBD63B7-E4D3-40D9-BE39-9FA40B9A6A4A}"/>
                                            </p:graphicEl>
                                          </p:spTgt>
                                        </p:tgtEl>
                                        <p:attrNameLst>
                                          <p:attrName>ppt_x</p:attrName>
                                        </p:attrNameLst>
                                      </p:cBhvr>
                                      <p:tavLst>
                                        <p:tav tm="0">
                                          <p:val>
                                            <p:strVal val="#ppt_x"/>
                                          </p:val>
                                        </p:tav>
                                        <p:tav tm="100000">
                                          <p:val>
                                            <p:strVal val="#ppt_x"/>
                                          </p:val>
                                        </p:tav>
                                      </p:tavLst>
                                    </p:anim>
                                    <p:anim calcmode="lin" valueType="num">
                                      <p:cBhvr>
                                        <p:cTn id="83" dur="1000" fill="hold"/>
                                        <p:tgtEl>
                                          <p:spTgt spid="6">
                                            <p:graphicEl>
                                              <a:dgm id="{ADBD63B7-E4D3-40D9-BE39-9FA40B9A6A4A}"/>
                                            </p:graphic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3">
                                            <p:txEl>
                                              <p:pRg st="8" end="8"/>
                                            </p:txEl>
                                          </p:spTgt>
                                        </p:tgtEl>
                                        <p:attrNameLst>
                                          <p:attrName>style.visibility</p:attrName>
                                        </p:attrNameLst>
                                      </p:cBhvr>
                                      <p:to>
                                        <p:strVal val="visible"/>
                                      </p:to>
                                    </p:set>
                                    <p:animEffect transition="in" filter="fade">
                                      <p:cBhvr>
                                        <p:cTn id="88" dur="1000"/>
                                        <p:tgtEl>
                                          <p:spTgt spid="3">
                                            <p:txEl>
                                              <p:pRg st="8" end="8"/>
                                            </p:txEl>
                                          </p:spTgt>
                                        </p:tgtEl>
                                      </p:cBhvr>
                                    </p:animEffect>
                                    <p:anim calcmode="lin" valueType="num">
                                      <p:cBhvr>
                                        <p:cTn id="8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9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4000" dirty="0"/>
              <a:t>6.</a:t>
            </a:r>
            <a:r>
              <a:rPr lang="zh-CN" altLang="en-US" sz="4000" dirty="0"/>
              <a:t>常见推广方式</a:t>
            </a:r>
            <a:r>
              <a:rPr lang="en-US" altLang="zh-CN" sz="4000" dirty="0"/>
              <a:t/>
            </a:r>
            <a:br>
              <a:rPr lang="en-US" altLang="zh-CN" sz="4000" dirty="0"/>
            </a:br>
            <a:r>
              <a:rPr lang="en-US" altLang="zh-CN" sz="2000" dirty="0"/>
              <a:t>6.3</a:t>
            </a:r>
            <a:r>
              <a:rPr lang="zh-CN" altLang="en-US" sz="2000" dirty="0"/>
              <a:t>软文</a:t>
            </a:r>
            <a:r>
              <a:rPr lang="zh-CN" altLang="en-US" sz="2000" dirty="0" smtClean="0"/>
              <a:t>推广简介</a:t>
            </a:r>
            <a:endParaRPr lang="zh-CN" altLang="en-US" sz="2000" dirty="0"/>
          </a:p>
        </p:txBody>
      </p:sp>
      <p:sp>
        <p:nvSpPr>
          <p:cNvPr id="5" name="内容占位符 4"/>
          <p:cNvSpPr>
            <a:spLocks noGrp="1"/>
          </p:cNvSpPr>
          <p:nvPr>
            <p:ph idx="1"/>
          </p:nvPr>
        </p:nvSpPr>
        <p:spPr/>
        <p:txBody>
          <a:bodyPr/>
          <a:lstStyle/>
          <a:p>
            <a:r>
              <a:rPr lang="zh-CN" altLang="en-US" sz="2000" dirty="0" smtClean="0"/>
              <a:t>软文案例：</a:t>
            </a:r>
            <a:endParaRPr lang="en-US" altLang="zh-CN" sz="2000" dirty="0" smtClean="0"/>
          </a:p>
          <a:p>
            <a:pPr marL="0" indent="0">
              <a:buNone/>
            </a:pPr>
            <a:r>
              <a:rPr lang="en-US" altLang="zh-CN" sz="2000" dirty="0"/>
              <a:t> </a:t>
            </a:r>
            <a:r>
              <a:rPr lang="en-US" altLang="zh-CN" sz="2000" dirty="0" smtClean="0"/>
              <a:t>     </a:t>
            </a:r>
            <a:r>
              <a:rPr lang="zh-CN" altLang="en-US" sz="2000" dirty="0" smtClean="0"/>
              <a:t>沙县小吃不是为了挣钱才开遍全国的（软文多数需要病毒营销模式）</a:t>
            </a:r>
            <a:endParaRPr lang="en-US" altLang="zh-CN" sz="2000" dirty="0" smtClean="0"/>
          </a:p>
          <a:p>
            <a:pPr marL="0" indent="0">
              <a:buNone/>
            </a:pPr>
            <a:r>
              <a:rPr lang="zh-CN" altLang="en-US" sz="2000" dirty="0" smtClean="0"/>
              <a:t>      </a:t>
            </a:r>
            <a:r>
              <a:rPr lang="en-US" altLang="zh-CN" sz="2000" dirty="0" smtClean="0"/>
              <a:t>Ps</a:t>
            </a:r>
            <a:r>
              <a:rPr lang="zh-CN" altLang="en-US" sz="2000" dirty="0" smtClean="0"/>
              <a:t>：</a:t>
            </a:r>
            <a:r>
              <a:rPr lang="zh-CN" altLang="en-US" sz="1600" dirty="0" smtClean="0"/>
              <a:t>百度搜索这个题目，显示搜索结果大概是</a:t>
            </a:r>
            <a:r>
              <a:rPr lang="en-US" altLang="zh-CN" sz="1600" dirty="0" smtClean="0"/>
              <a:t>179</a:t>
            </a:r>
            <a:r>
              <a:rPr lang="zh-CN" altLang="en-US" sz="1600" dirty="0" smtClean="0"/>
              <a:t>，</a:t>
            </a:r>
            <a:r>
              <a:rPr lang="en-US" altLang="zh-CN" sz="1600" dirty="0" smtClean="0"/>
              <a:t>000</a:t>
            </a:r>
            <a:r>
              <a:rPr lang="zh-CN" altLang="en-US" sz="1600" dirty="0" smtClean="0"/>
              <a:t>条（极高的转载率）</a:t>
            </a:r>
            <a:endParaRPr lang="en-US" altLang="zh-CN" sz="2000" dirty="0" smtClean="0"/>
          </a:p>
          <a:p>
            <a:pPr marL="0" indent="0">
              <a:buNone/>
            </a:pPr>
            <a:r>
              <a:rPr lang="en-US" altLang="zh-CN" sz="2000" dirty="0"/>
              <a:t> </a:t>
            </a:r>
            <a:r>
              <a:rPr lang="en-US" altLang="zh-CN" sz="2000" dirty="0" smtClean="0"/>
              <a:t>      </a:t>
            </a:r>
            <a:r>
              <a:rPr lang="zh-CN" altLang="en-US" sz="2000" dirty="0" smtClean="0"/>
              <a:t>我</a:t>
            </a:r>
            <a:r>
              <a:rPr lang="zh-CN" altLang="en-US" sz="2000" dirty="0"/>
              <a:t>终于按揭买了</a:t>
            </a:r>
            <a:r>
              <a:rPr lang="zh-CN" altLang="en-US" sz="2000" dirty="0" smtClean="0"/>
              <a:t>阿迪王，今天</a:t>
            </a:r>
            <a:r>
              <a:rPr lang="zh-CN" altLang="en-US" sz="2000" dirty="0"/>
              <a:t>我给一个穿阿迪王的人擦了</a:t>
            </a:r>
            <a:r>
              <a:rPr lang="zh-CN" altLang="en-US" sz="2000" dirty="0" smtClean="0"/>
              <a:t>鞋</a:t>
            </a:r>
            <a:r>
              <a:rPr lang="en-US" altLang="zh-CN" sz="2000" dirty="0" smtClean="0"/>
              <a:t>…</a:t>
            </a:r>
            <a:r>
              <a:rPr lang="zh-CN" altLang="en-US" sz="2000" dirty="0" smtClean="0"/>
              <a:t>阿迪王系列恶搞型软文。</a:t>
            </a:r>
            <a:endParaRPr lang="en-US" altLang="zh-CN" sz="2000" dirty="0" smtClean="0"/>
          </a:p>
          <a:p>
            <a:pPr marL="0" indent="0">
              <a:buNone/>
            </a:pPr>
            <a:r>
              <a:rPr lang="en-US" altLang="zh-CN" sz="2000" dirty="0" smtClean="0"/>
              <a:t>       Ps</a:t>
            </a:r>
            <a:r>
              <a:rPr lang="zh-CN" altLang="en-US" sz="2000" dirty="0" smtClean="0"/>
              <a:t>：</a:t>
            </a:r>
            <a:r>
              <a:rPr lang="zh-CN" altLang="en-US" sz="1600" dirty="0" smtClean="0"/>
              <a:t>阿迪王的知名度迅速上升，销售额却并没有上去。成于山寨，败在土鳖，消费者一笑了之不买山寨的单！</a:t>
            </a:r>
            <a:endParaRPr lang="en-US" altLang="zh-CN" sz="1600" dirty="0" smtClean="0"/>
          </a:p>
          <a:p>
            <a:endParaRPr lang="zh-CN" altLang="en-US" dirty="0"/>
          </a:p>
        </p:txBody>
      </p:sp>
      <p:pic>
        <p:nvPicPr>
          <p:cNvPr id="6"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5824" y="3965029"/>
            <a:ext cx="5562600" cy="2200275"/>
          </a:xfrm>
          <a:prstGeom prst="rect">
            <a:avLst/>
          </a:prstGeom>
        </p:spPr>
      </p:pic>
    </p:spTree>
    <p:extLst>
      <p:ext uri="{BB962C8B-B14F-4D97-AF65-F5344CB8AC3E}">
        <p14:creationId xmlns:p14="http://schemas.microsoft.com/office/powerpoint/2010/main" val="418265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1000"/>
                                        <p:tgtEl>
                                          <p:spTgt spid="5">
                                            <p:txEl>
                                              <p:pRg st="2" end="2"/>
                                            </p:txEl>
                                          </p:spTgt>
                                        </p:tgtEl>
                                      </p:cBhvr>
                                    </p:animEffect>
                                    <p:anim calcmode="lin" valueType="num">
                                      <p:cBhvr>
                                        <p:cTn id="2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1000"/>
                                        <p:tgtEl>
                                          <p:spTgt spid="5">
                                            <p:txEl>
                                              <p:pRg st="3" end="3"/>
                                            </p:txEl>
                                          </p:spTgt>
                                        </p:tgtEl>
                                      </p:cBhvr>
                                    </p:animEffect>
                                    <p:anim calcmode="lin" valueType="num">
                                      <p:cBhvr>
                                        <p:cTn id="3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1000"/>
                                        <p:tgtEl>
                                          <p:spTgt spid="5">
                                            <p:txEl>
                                              <p:pRg st="4" end="4"/>
                                            </p:txEl>
                                          </p:spTgt>
                                        </p:tgtEl>
                                      </p:cBhvr>
                                    </p:animEffect>
                                    <p:anim calcmode="lin" valueType="num">
                                      <p:cBhvr>
                                        <p:cTn id="4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barn(inVertical)">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latinLnBrk="1"/>
            <a:r>
              <a:rPr lang="zh-CN" altLang="en-US" dirty="0"/>
              <a:t>软文推广的过程可能不是一篇就能够立竿见影的，有时候需要结合各种营销模式</a:t>
            </a:r>
            <a:r>
              <a:rPr lang="zh-CN" altLang="en-US" dirty="0" smtClean="0"/>
              <a:t>，比如病毒营销的地毯</a:t>
            </a:r>
            <a:r>
              <a:rPr lang="zh-CN" altLang="en-US" dirty="0"/>
              <a:t>式的轰炸，各个角落全方位的进行推广</a:t>
            </a:r>
            <a:r>
              <a:rPr lang="zh-CN" altLang="en-US" dirty="0" smtClean="0"/>
              <a:t>。</a:t>
            </a:r>
            <a:endParaRPr lang="en-US" altLang="zh-CN" dirty="0" smtClean="0"/>
          </a:p>
          <a:p>
            <a:pPr latinLnBrk="1"/>
            <a:r>
              <a:rPr lang="zh-CN" altLang="en-US" dirty="0" smtClean="0"/>
              <a:t>病毒</a:t>
            </a:r>
            <a:r>
              <a:rPr lang="zh-CN" altLang="en-US" dirty="0"/>
              <a:t>营销：通过利用公众的积极性和人际网络，让营销信息像病毒一样传播和扩散，营销信息被快速复制传向数以万计、数以百万计的受众。关键是要正确引导人们传播意愿并且让人毫不费力的传播。邮件，聊天室，视频，微博，等不拘泥于形式，适合于各种传播方式，传播才是目的</a:t>
            </a:r>
            <a:r>
              <a:rPr lang="zh-CN" altLang="en-US" dirty="0" smtClean="0"/>
              <a:t>。</a:t>
            </a:r>
            <a:endParaRPr lang="en-US" altLang="zh-CN" dirty="0"/>
          </a:p>
          <a:p>
            <a:pPr latinLnBrk="1"/>
            <a:r>
              <a:rPr lang="zh-CN" altLang="en-US" dirty="0" smtClean="0"/>
              <a:t>经典案例：凡客体，大家一定很熟悉。</a:t>
            </a:r>
            <a:endParaRPr lang="en-US" altLang="zh-CN" dirty="0"/>
          </a:p>
          <a:p>
            <a:pPr marL="0" indent="0" latinLnBrk="1">
              <a:buNone/>
            </a:pPr>
            <a:r>
              <a:rPr lang="en-US" altLang="zh-CN" dirty="0" smtClean="0"/>
              <a:t>    </a:t>
            </a:r>
            <a:endParaRPr lang="en-US" altLang="zh-CN" dirty="0"/>
          </a:p>
          <a:p>
            <a:pPr latinLnBrk="1"/>
            <a:endParaRPr lang="en-US" altLang="zh-CN" dirty="0" smtClean="0"/>
          </a:p>
          <a:p>
            <a:pPr marL="0" indent="0" latinLnBrk="1">
              <a:buNone/>
            </a:pPr>
            <a:endParaRPr lang="en-US" altLang="zh-CN" dirty="0" smtClean="0"/>
          </a:p>
          <a:p>
            <a:pPr marL="0" indent="0">
              <a:buNone/>
            </a:pPr>
            <a:endParaRPr lang="en-US" altLang="zh-CN" dirty="0"/>
          </a:p>
          <a:p>
            <a:endParaRPr lang="zh-CN" altLang="en-US" dirty="0"/>
          </a:p>
        </p:txBody>
      </p:sp>
      <p:sp>
        <p:nvSpPr>
          <p:cNvPr id="4" name="标题 3"/>
          <p:cNvSpPr>
            <a:spLocks noGrp="1"/>
          </p:cNvSpPr>
          <p:nvPr>
            <p:ph type="title"/>
          </p:nvPr>
        </p:nvSpPr>
        <p:spPr/>
        <p:txBody>
          <a:bodyPr>
            <a:normAutofit/>
          </a:bodyPr>
          <a:lstStyle/>
          <a:p>
            <a:pPr algn="l"/>
            <a:r>
              <a:rPr lang="en-US" altLang="zh-CN" dirty="0"/>
              <a:t>6.</a:t>
            </a:r>
            <a:r>
              <a:rPr lang="zh-CN" altLang="en-US" dirty="0"/>
              <a:t>常见推广方式</a:t>
            </a:r>
            <a:r>
              <a:rPr lang="en-US" altLang="zh-CN" dirty="0"/>
              <a:t/>
            </a:r>
            <a:br>
              <a:rPr lang="en-US" altLang="zh-CN" dirty="0"/>
            </a:br>
            <a:r>
              <a:rPr lang="en-US" altLang="zh-CN" sz="2200" dirty="0" smtClean="0"/>
              <a:t>6.4</a:t>
            </a:r>
            <a:r>
              <a:rPr lang="zh-CN" altLang="en-US" sz="2200" dirty="0" smtClean="0"/>
              <a:t>病毒营销简介</a:t>
            </a:r>
            <a:endParaRPr lang="zh-CN" altLang="en-US" sz="2200" dirty="0"/>
          </a:p>
        </p:txBody>
      </p:sp>
    </p:spTree>
    <p:extLst>
      <p:ext uri="{BB962C8B-B14F-4D97-AF65-F5344CB8AC3E}">
        <p14:creationId xmlns:p14="http://schemas.microsoft.com/office/powerpoint/2010/main" val="408429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3212976"/>
            <a:ext cx="6350496" cy="467346"/>
          </a:xfrm>
        </p:spPr>
        <p:txBody>
          <a:bodyPr>
            <a:noAutofit/>
          </a:bodyPr>
          <a:lstStyle/>
          <a:p>
            <a:r>
              <a:rPr lang="zh-CN" altLang="en-US" dirty="0" smtClean="0"/>
              <a:t>原版凡客体 （韩寒地铁广告</a:t>
            </a:r>
            <a:r>
              <a:rPr lang="en-US" altLang="zh-CN" dirty="0" smtClean="0"/>
              <a:t>&amp;</a:t>
            </a:r>
            <a:r>
              <a:rPr lang="zh-CN" altLang="en-US" dirty="0" smtClean="0"/>
              <a:t>王珞丹公交广告）</a:t>
            </a:r>
            <a:endParaRPr lang="zh-CN" altLang="en-US" dirty="0"/>
          </a:p>
        </p:txBody>
      </p:sp>
      <p:sp>
        <p:nvSpPr>
          <p:cNvPr id="4" name="文本占位符 3"/>
          <p:cNvSpPr>
            <a:spLocks noGrp="1"/>
          </p:cNvSpPr>
          <p:nvPr>
            <p:ph type="body" sz="half" idx="2"/>
          </p:nvPr>
        </p:nvSpPr>
        <p:spPr>
          <a:xfrm>
            <a:off x="1115616" y="4077072"/>
            <a:ext cx="7488832" cy="1728192"/>
          </a:xfrm>
        </p:spPr>
        <p:txBody>
          <a:bodyPr>
            <a:normAutofit fontScale="92500" lnSpcReduction="10000"/>
          </a:bodyPr>
          <a:lstStyle/>
          <a:p>
            <a:r>
              <a:rPr lang="zh-CN" altLang="en-US" sz="1800" dirty="0" smtClean="0"/>
              <a:t>广告本身特点：</a:t>
            </a:r>
            <a:endParaRPr lang="en-US" altLang="zh-CN" sz="1800" dirty="0" smtClean="0"/>
          </a:p>
          <a:p>
            <a:r>
              <a:rPr lang="zh-CN" altLang="en-US" sz="1800" dirty="0" smtClean="0"/>
              <a:t>公交</a:t>
            </a:r>
            <a:r>
              <a:rPr lang="zh-CN" altLang="en-US" sz="1800" dirty="0"/>
              <a:t>站牌广告上</a:t>
            </a:r>
            <a:r>
              <a:rPr lang="zh-CN" altLang="en-US" sz="1800" dirty="0" smtClean="0"/>
              <a:t>，低头</a:t>
            </a:r>
            <a:r>
              <a:rPr lang="en-US" altLang="zh-CN" sz="1800" dirty="0"/>
              <a:t>45</a:t>
            </a:r>
            <a:r>
              <a:rPr lang="zh-CN" altLang="en-US" sz="1800" dirty="0"/>
              <a:t>度角耍帅的韩寒</a:t>
            </a:r>
            <a:r>
              <a:rPr lang="zh-CN" altLang="en-US" sz="1800" dirty="0" smtClean="0"/>
              <a:t>，穿着</a:t>
            </a:r>
            <a:r>
              <a:rPr lang="zh-CN" altLang="en-US" sz="1800" dirty="0"/>
              <a:t>白色长裙走文艺</a:t>
            </a:r>
            <a:r>
              <a:rPr lang="zh-CN" altLang="en-US" sz="1800" dirty="0" smtClean="0"/>
              <a:t>路线的王珞丹。</a:t>
            </a:r>
            <a:endParaRPr lang="en-US" altLang="zh-CN" sz="1800" dirty="0" smtClean="0"/>
          </a:p>
          <a:p>
            <a:endParaRPr lang="en-US" altLang="zh-CN" sz="1800" dirty="0" smtClean="0"/>
          </a:p>
          <a:p>
            <a:r>
              <a:rPr lang="zh-CN" altLang="en-US" sz="1800" dirty="0" smtClean="0"/>
              <a:t>广告词</a:t>
            </a:r>
            <a:r>
              <a:rPr lang="zh-CN" altLang="en-US" sz="1800" dirty="0"/>
              <a:t>采用</a:t>
            </a:r>
            <a:r>
              <a:rPr lang="en-US" altLang="zh-CN" sz="1800" dirty="0"/>
              <a:t>80</a:t>
            </a:r>
            <a:r>
              <a:rPr lang="zh-CN" altLang="en-US" sz="1800" dirty="0"/>
              <a:t>后生人的口吻调侃社会，戏谑主流文化，彰显出</a:t>
            </a:r>
            <a:r>
              <a:rPr lang="en-US" altLang="zh-CN" sz="1800" dirty="0"/>
              <a:t>VANCL</a:t>
            </a:r>
            <a:r>
              <a:rPr lang="zh-CN" altLang="en-US" sz="1800" dirty="0"/>
              <a:t>个性品牌形象</a:t>
            </a:r>
            <a:r>
              <a:rPr lang="zh-CN" altLang="en-US" sz="1800" dirty="0" smtClean="0"/>
              <a:t>。</a:t>
            </a:r>
            <a:endParaRPr lang="zh-CN" altLang="en-US" sz="1800" dirty="0"/>
          </a:p>
        </p:txBody>
      </p:sp>
      <p:pic>
        <p:nvPicPr>
          <p:cNvPr id="8" name="图片占位符 4"/>
          <p:cNvPicPr>
            <a:picLocks noGrp="1" noChangeAspect="1"/>
          </p:cNvPicPr>
          <p:nvPr>
            <p:ph type="pic" idx="1"/>
          </p:nvPr>
        </p:nvPicPr>
        <p:blipFill>
          <a:blip r:embed="rId2">
            <a:extLst>
              <a:ext uri="{28A0092B-C50C-407E-A947-70E740481C1C}">
                <a14:useLocalDpi xmlns:a14="http://schemas.microsoft.com/office/drawing/2010/main" val="0"/>
              </a:ext>
            </a:extLst>
          </a:blip>
          <a:srcRect l="1852" r="1852"/>
          <a:stretch>
            <a:fillRect/>
          </a:stretch>
        </p:blipFill>
        <p:spPr>
          <a:xfrm>
            <a:off x="5004048" y="476672"/>
            <a:ext cx="3497306" cy="2664296"/>
          </a:xfr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476672"/>
            <a:ext cx="3456384" cy="2664296"/>
          </a:xfrm>
          <a:prstGeom prst="rect">
            <a:avLst/>
          </a:prstGeom>
        </p:spPr>
      </p:pic>
    </p:spTree>
    <p:extLst>
      <p:ext uri="{BB962C8B-B14F-4D97-AF65-F5344CB8AC3E}">
        <p14:creationId xmlns:p14="http://schemas.microsoft.com/office/powerpoint/2010/main" val="178054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fade">
                                      <p:cBhvr>
                                        <p:cTn id="28" dur="1000"/>
                                        <p:tgtEl>
                                          <p:spTgt spid="4">
                                            <p:txEl>
                                              <p:pRg st="0" end="0"/>
                                            </p:txEl>
                                          </p:spTgt>
                                        </p:tgtEl>
                                      </p:cBhvr>
                                    </p:animEffect>
                                    <p:anim calcmode="lin" valueType="num">
                                      <p:cBhvr>
                                        <p:cTn id="2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fade">
                                      <p:cBhvr>
                                        <p:cTn id="35" dur="1000"/>
                                        <p:tgtEl>
                                          <p:spTgt spid="4">
                                            <p:txEl>
                                              <p:pRg st="1" end="1"/>
                                            </p:txEl>
                                          </p:spTgt>
                                        </p:tgtEl>
                                      </p:cBhvr>
                                    </p:animEffect>
                                    <p:anim calcmode="lin" valueType="num">
                                      <p:cBhvr>
                                        <p:cTn id="36"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1000"/>
                                        <p:tgtEl>
                                          <p:spTgt spid="4">
                                            <p:txEl>
                                              <p:pRg st="3" end="3"/>
                                            </p:txEl>
                                          </p:spTgt>
                                        </p:tgtEl>
                                      </p:cBhvr>
                                    </p:animEffect>
                                    <p:anim calcmode="lin" valueType="num">
                                      <p:cBhvr>
                                        <p:cTn id="4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8291264" cy="639762"/>
          </a:xfrm>
        </p:spPr>
        <p:txBody>
          <a:bodyPr>
            <a:normAutofit/>
          </a:bodyPr>
          <a:lstStyle/>
          <a:p>
            <a:pPr latinLnBrk="1"/>
            <a:endParaRPr lang="en-US" altLang="zh-CN" dirty="0"/>
          </a:p>
          <a:p>
            <a:endParaRPr lang="zh-CN" altLang="en-US" dirty="0"/>
          </a:p>
        </p:txBody>
      </p:sp>
      <p:pic>
        <p:nvPicPr>
          <p:cNvPr id="7" name="内容占位符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95536" y="1772816"/>
            <a:ext cx="4042792" cy="2520280"/>
          </a:xfrm>
        </p:spPr>
      </p:pic>
      <p:pic>
        <p:nvPicPr>
          <p:cNvPr id="8" name="内容占位符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644008" y="1772816"/>
            <a:ext cx="4041775" cy="2520280"/>
          </a:xfrm>
        </p:spPr>
      </p:pic>
      <p:sp>
        <p:nvSpPr>
          <p:cNvPr id="11" name="TextBox 10"/>
          <p:cNvSpPr txBox="1"/>
          <p:nvPr/>
        </p:nvSpPr>
        <p:spPr>
          <a:xfrm>
            <a:off x="1115616" y="4532927"/>
            <a:ext cx="7200800" cy="1754326"/>
          </a:xfrm>
          <a:prstGeom prst="rect">
            <a:avLst/>
          </a:prstGeom>
          <a:noFill/>
        </p:spPr>
        <p:txBody>
          <a:bodyPr wrap="square" rtlCol="0">
            <a:spAutoFit/>
          </a:bodyPr>
          <a:lstStyle/>
          <a:p>
            <a:r>
              <a:rPr lang="zh-CN" altLang="en-US" dirty="0" smtClean="0"/>
              <a:t>接着就是各种山寨版凡客体</a:t>
            </a:r>
            <a:r>
              <a:rPr lang="zh-CN" altLang="en-US" dirty="0"/>
              <a:t>铺天盖地的出现在公众的眼帘</a:t>
            </a:r>
            <a:r>
              <a:rPr lang="zh-CN" altLang="en-US" dirty="0" smtClean="0"/>
              <a:t>。</a:t>
            </a:r>
            <a:endParaRPr lang="en-US" altLang="zh-CN" dirty="0" smtClean="0"/>
          </a:p>
          <a:p>
            <a:endParaRPr lang="en-US" altLang="zh-CN" dirty="0" smtClean="0"/>
          </a:p>
          <a:p>
            <a:r>
              <a:rPr lang="en-US" altLang="zh-CN" dirty="0" smtClean="0"/>
              <a:t>VANCL</a:t>
            </a:r>
            <a:r>
              <a:rPr lang="zh-CN" altLang="en-US" dirty="0" smtClean="0"/>
              <a:t>这则广告的策划人</a:t>
            </a:r>
            <a:r>
              <a:rPr lang="zh-CN" altLang="en-US" dirty="0"/>
              <a:t>邱欣宇</a:t>
            </a:r>
            <a:r>
              <a:rPr lang="zh-CN" altLang="en-US" dirty="0" smtClean="0"/>
              <a:t>曾发表声明：“</a:t>
            </a:r>
            <a:r>
              <a:rPr lang="zh-CN" altLang="en-US" dirty="0"/>
              <a:t>至于大家关心的‘山寨版’广告是否是</a:t>
            </a:r>
            <a:r>
              <a:rPr lang="en-US" altLang="zh-CN" dirty="0"/>
              <a:t>VANCL</a:t>
            </a:r>
            <a:r>
              <a:rPr lang="zh-CN" altLang="en-US" dirty="0"/>
              <a:t>推动的，我可以非常明确地说，真的不是我们做的。我们发现这则‘山寨版’广告好像是从</a:t>
            </a:r>
            <a:r>
              <a:rPr lang="en-US" altLang="zh-CN" dirty="0"/>
              <a:t>PS</a:t>
            </a:r>
            <a:r>
              <a:rPr lang="zh-CN" altLang="en-US" dirty="0"/>
              <a:t>黄晓明的图片开始，但是谁幕后做，我们真的不知道。”</a:t>
            </a:r>
          </a:p>
        </p:txBody>
      </p:sp>
      <p:sp>
        <p:nvSpPr>
          <p:cNvPr id="13" name="TextBox 12"/>
          <p:cNvSpPr txBox="1"/>
          <p:nvPr/>
        </p:nvSpPr>
        <p:spPr>
          <a:xfrm>
            <a:off x="1115616" y="548680"/>
            <a:ext cx="7272808" cy="800219"/>
          </a:xfrm>
          <a:prstGeom prst="rect">
            <a:avLst/>
          </a:prstGeom>
          <a:noFill/>
        </p:spPr>
        <p:txBody>
          <a:bodyPr wrap="square" rtlCol="0">
            <a:spAutoFit/>
          </a:bodyPr>
          <a:lstStyle/>
          <a:p>
            <a:r>
              <a:rPr lang="zh-CN" altLang="en-US" sz="2800" b="1" dirty="0"/>
              <a:t>爆红的凡客体</a:t>
            </a:r>
            <a:r>
              <a:rPr lang="en-US" altLang="zh-CN" sz="2800" b="1" dirty="0" smtClean="0"/>
              <a:t>:</a:t>
            </a:r>
          </a:p>
          <a:p>
            <a:r>
              <a:rPr lang="zh-CN" altLang="en-US" dirty="0" smtClean="0"/>
              <a:t>一切</a:t>
            </a:r>
            <a:r>
              <a:rPr lang="zh-CN" altLang="en-US" dirty="0"/>
              <a:t>的一切，都是从韩寒给凡客诚品做的广告开始的</a:t>
            </a:r>
            <a:r>
              <a:rPr lang="en-US" altLang="zh-CN" dirty="0"/>
              <a:t>……</a:t>
            </a:r>
            <a:endParaRPr lang="zh-CN" altLang="en-US" dirty="0"/>
          </a:p>
        </p:txBody>
      </p:sp>
    </p:spTree>
    <p:extLst>
      <p:ext uri="{BB962C8B-B14F-4D97-AF65-F5344CB8AC3E}">
        <p14:creationId xmlns:p14="http://schemas.microsoft.com/office/powerpoint/2010/main" val="194101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1000"/>
                                        <p:tgtEl>
                                          <p:spTgt spid="13">
                                            <p:txEl>
                                              <p:pRg st="1" end="1"/>
                                            </p:txEl>
                                          </p:spTgt>
                                        </p:tgtEl>
                                      </p:cBhvr>
                                    </p:animEffect>
                                    <p:anim calcmode="lin" valueType="num">
                                      <p:cBhvr>
                                        <p:cTn id="13"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80">
                                          <p:stCondLst>
                                            <p:cond delay="0"/>
                                          </p:stCondLst>
                                        </p:cTn>
                                        <p:tgtEl>
                                          <p:spTgt spid="7"/>
                                        </p:tgtEl>
                                      </p:cBhvr>
                                    </p:animEffect>
                                    <p:anim calcmode="lin" valueType="num">
                                      <p:cBhvr>
                                        <p:cTn id="2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5" dur="26">
                                          <p:stCondLst>
                                            <p:cond delay="650"/>
                                          </p:stCondLst>
                                        </p:cTn>
                                        <p:tgtEl>
                                          <p:spTgt spid="7"/>
                                        </p:tgtEl>
                                      </p:cBhvr>
                                      <p:to x="100000" y="60000"/>
                                    </p:animScale>
                                    <p:animScale>
                                      <p:cBhvr>
                                        <p:cTn id="26" dur="166" decel="50000">
                                          <p:stCondLst>
                                            <p:cond delay="676"/>
                                          </p:stCondLst>
                                        </p:cTn>
                                        <p:tgtEl>
                                          <p:spTgt spid="7"/>
                                        </p:tgtEl>
                                      </p:cBhvr>
                                      <p:to x="100000" y="100000"/>
                                    </p:animScale>
                                    <p:animScale>
                                      <p:cBhvr>
                                        <p:cTn id="27" dur="26">
                                          <p:stCondLst>
                                            <p:cond delay="1312"/>
                                          </p:stCondLst>
                                        </p:cTn>
                                        <p:tgtEl>
                                          <p:spTgt spid="7"/>
                                        </p:tgtEl>
                                      </p:cBhvr>
                                      <p:to x="100000" y="80000"/>
                                    </p:animScale>
                                    <p:animScale>
                                      <p:cBhvr>
                                        <p:cTn id="28" dur="166" decel="50000">
                                          <p:stCondLst>
                                            <p:cond delay="1338"/>
                                          </p:stCondLst>
                                        </p:cTn>
                                        <p:tgtEl>
                                          <p:spTgt spid="7"/>
                                        </p:tgtEl>
                                      </p:cBhvr>
                                      <p:to x="100000" y="100000"/>
                                    </p:animScale>
                                    <p:animScale>
                                      <p:cBhvr>
                                        <p:cTn id="29" dur="26">
                                          <p:stCondLst>
                                            <p:cond delay="1642"/>
                                          </p:stCondLst>
                                        </p:cTn>
                                        <p:tgtEl>
                                          <p:spTgt spid="7"/>
                                        </p:tgtEl>
                                      </p:cBhvr>
                                      <p:to x="100000" y="90000"/>
                                    </p:animScale>
                                    <p:animScale>
                                      <p:cBhvr>
                                        <p:cTn id="30" dur="166" decel="50000">
                                          <p:stCondLst>
                                            <p:cond delay="1668"/>
                                          </p:stCondLst>
                                        </p:cTn>
                                        <p:tgtEl>
                                          <p:spTgt spid="7"/>
                                        </p:tgtEl>
                                      </p:cBhvr>
                                      <p:to x="100000" y="100000"/>
                                    </p:animScale>
                                    <p:animScale>
                                      <p:cBhvr>
                                        <p:cTn id="31" dur="26">
                                          <p:stCondLst>
                                            <p:cond delay="1808"/>
                                          </p:stCondLst>
                                        </p:cTn>
                                        <p:tgtEl>
                                          <p:spTgt spid="7"/>
                                        </p:tgtEl>
                                      </p:cBhvr>
                                      <p:to x="100000" y="95000"/>
                                    </p:animScale>
                                    <p:animScale>
                                      <p:cBhvr>
                                        <p:cTn id="32" dur="166" decel="50000">
                                          <p:stCondLst>
                                            <p:cond delay="1834"/>
                                          </p:stCondLst>
                                        </p:cTn>
                                        <p:tgtEl>
                                          <p:spTgt spid="7"/>
                                        </p:tgtEl>
                                      </p:cBhvr>
                                      <p:to x="100000" y="100000"/>
                                    </p:animScale>
                                  </p:childTnLst>
                                </p:cTn>
                              </p:par>
                              <p:par>
                                <p:cTn id="33" presetID="26"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80">
                                          <p:stCondLst>
                                            <p:cond delay="0"/>
                                          </p:stCondLst>
                                        </p:cTn>
                                        <p:tgtEl>
                                          <p:spTgt spid="8"/>
                                        </p:tgtEl>
                                      </p:cBhvr>
                                    </p:animEffect>
                                    <p:anim calcmode="lin" valueType="num">
                                      <p:cBhvr>
                                        <p:cTn id="3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1" dur="26">
                                          <p:stCondLst>
                                            <p:cond delay="650"/>
                                          </p:stCondLst>
                                        </p:cTn>
                                        <p:tgtEl>
                                          <p:spTgt spid="8"/>
                                        </p:tgtEl>
                                      </p:cBhvr>
                                      <p:to x="100000" y="60000"/>
                                    </p:animScale>
                                    <p:animScale>
                                      <p:cBhvr>
                                        <p:cTn id="42" dur="166" decel="50000">
                                          <p:stCondLst>
                                            <p:cond delay="676"/>
                                          </p:stCondLst>
                                        </p:cTn>
                                        <p:tgtEl>
                                          <p:spTgt spid="8"/>
                                        </p:tgtEl>
                                      </p:cBhvr>
                                      <p:to x="100000" y="100000"/>
                                    </p:animScale>
                                    <p:animScale>
                                      <p:cBhvr>
                                        <p:cTn id="43" dur="26">
                                          <p:stCondLst>
                                            <p:cond delay="1312"/>
                                          </p:stCondLst>
                                        </p:cTn>
                                        <p:tgtEl>
                                          <p:spTgt spid="8"/>
                                        </p:tgtEl>
                                      </p:cBhvr>
                                      <p:to x="100000" y="80000"/>
                                    </p:animScale>
                                    <p:animScale>
                                      <p:cBhvr>
                                        <p:cTn id="44" dur="166" decel="50000">
                                          <p:stCondLst>
                                            <p:cond delay="1338"/>
                                          </p:stCondLst>
                                        </p:cTn>
                                        <p:tgtEl>
                                          <p:spTgt spid="8"/>
                                        </p:tgtEl>
                                      </p:cBhvr>
                                      <p:to x="100000" y="100000"/>
                                    </p:animScale>
                                    <p:animScale>
                                      <p:cBhvr>
                                        <p:cTn id="45" dur="26">
                                          <p:stCondLst>
                                            <p:cond delay="1642"/>
                                          </p:stCondLst>
                                        </p:cTn>
                                        <p:tgtEl>
                                          <p:spTgt spid="8"/>
                                        </p:tgtEl>
                                      </p:cBhvr>
                                      <p:to x="100000" y="90000"/>
                                    </p:animScale>
                                    <p:animScale>
                                      <p:cBhvr>
                                        <p:cTn id="46" dur="166" decel="50000">
                                          <p:stCondLst>
                                            <p:cond delay="1668"/>
                                          </p:stCondLst>
                                        </p:cTn>
                                        <p:tgtEl>
                                          <p:spTgt spid="8"/>
                                        </p:tgtEl>
                                      </p:cBhvr>
                                      <p:to x="100000" y="100000"/>
                                    </p:animScale>
                                    <p:animScale>
                                      <p:cBhvr>
                                        <p:cTn id="47" dur="26">
                                          <p:stCondLst>
                                            <p:cond delay="1808"/>
                                          </p:stCondLst>
                                        </p:cTn>
                                        <p:tgtEl>
                                          <p:spTgt spid="8"/>
                                        </p:tgtEl>
                                      </p:cBhvr>
                                      <p:to x="100000" y="95000"/>
                                    </p:animScale>
                                    <p:animScale>
                                      <p:cBhvr>
                                        <p:cTn id="48" dur="166" decel="50000">
                                          <p:stCondLst>
                                            <p:cond delay="1834"/>
                                          </p:stCondLst>
                                        </p:cTn>
                                        <p:tgtEl>
                                          <p:spTgt spid="8"/>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11">
                                            <p:txEl>
                                              <p:pRg st="2" end="2"/>
                                            </p:txEl>
                                          </p:spTgt>
                                        </p:tgtEl>
                                        <p:attrNameLst>
                                          <p:attrName>style.visibility</p:attrName>
                                        </p:attrNameLst>
                                      </p:cBhvr>
                                      <p:to>
                                        <p:strVal val="visible"/>
                                      </p:to>
                                    </p:set>
                                    <p:animEffect transition="in" filter="fade">
                                      <p:cBhvr>
                                        <p:cTn id="57" dur="1000"/>
                                        <p:tgtEl>
                                          <p:spTgt spid="11">
                                            <p:txEl>
                                              <p:pRg st="2" end="2"/>
                                            </p:txEl>
                                          </p:spTgt>
                                        </p:tgtEl>
                                      </p:cBhvr>
                                    </p:animEffect>
                                    <p:anim calcmode="lin" valueType="num">
                                      <p:cBhvr>
                                        <p:cTn id="58"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59"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6.</a:t>
            </a:r>
            <a:r>
              <a:rPr lang="zh-CN" altLang="en-US" dirty="0"/>
              <a:t>常见推广方式</a:t>
            </a:r>
            <a:r>
              <a:rPr lang="en-US" altLang="zh-CN" dirty="0"/>
              <a:t/>
            </a:r>
            <a:br>
              <a:rPr lang="en-US" altLang="zh-CN" dirty="0"/>
            </a:br>
            <a:r>
              <a:rPr lang="en-US" altLang="zh-CN" sz="2200" dirty="0" smtClean="0"/>
              <a:t>6.5</a:t>
            </a:r>
            <a:r>
              <a:rPr lang="zh-CN" altLang="en-US" sz="2200" dirty="0" smtClean="0"/>
              <a:t>病毒营销特征</a:t>
            </a:r>
            <a:endParaRPr lang="zh-CN" altLang="en-US" dirty="0"/>
          </a:p>
        </p:txBody>
      </p:sp>
      <p:sp>
        <p:nvSpPr>
          <p:cNvPr id="3" name="内容占位符 2"/>
          <p:cNvSpPr>
            <a:spLocks noGrp="1"/>
          </p:cNvSpPr>
          <p:nvPr>
            <p:ph idx="1"/>
          </p:nvPr>
        </p:nvSpPr>
        <p:spPr/>
        <p:txBody>
          <a:bodyPr>
            <a:normAutofit/>
          </a:bodyPr>
          <a:lstStyle/>
          <a:p>
            <a:r>
              <a:rPr lang="zh-CN" altLang="en-US" sz="2200" dirty="0"/>
              <a:t>病毒式</a:t>
            </a:r>
            <a:r>
              <a:rPr lang="zh-CN" altLang="en-US" sz="2200" dirty="0" smtClean="0"/>
              <a:t>营销多</a:t>
            </a:r>
            <a:r>
              <a:rPr lang="zh-CN" altLang="en-US" sz="2200" dirty="0"/>
              <a:t>以诱导为主，同时还为消费者提供可参与的娱乐活动</a:t>
            </a:r>
            <a:r>
              <a:rPr lang="zh-CN" altLang="en-US" sz="2200" dirty="0" smtClean="0"/>
              <a:t>，这种模式已</a:t>
            </a:r>
            <a:r>
              <a:rPr lang="zh-CN" altLang="en-US" sz="2200" dirty="0"/>
              <a:t>受到广泛欢迎</a:t>
            </a:r>
            <a:r>
              <a:rPr lang="zh-CN" altLang="en-US" sz="2200" dirty="0" smtClean="0"/>
              <a:t>。</a:t>
            </a:r>
            <a:endParaRPr lang="en-US" altLang="zh-CN" sz="2200" dirty="0" smtClean="0"/>
          </a:p>
          <a:p>
            <a:endParaRPr lang="en-US" altLang="zh-CN" sz="2200" dirty="0" smtClean="0"/>
          </a:p>
          <a:p>
            <a:r>
              <a:rPr lang="zh-CN" altLang="en-US" sz="2200" dirty="0" smtClean="0"/>
              <a:t>传播方式多样化，微博</a:t>
            </a:r>
            <a:r>
              <a:rPr lang="zh-CN" altLang="en-US" sz="2200" dirty="0"/>
              <a:t>、</a:t>
            </a:r>
            <a:r>
              <a:rPr lang="en-US" altLang="zh-CN" sz="2200" dirty="0" smtClean="0"/>
              <a:t>QQ</a:t>
            </a:r>
            <a:r>
              <a:rPr lang="zh-CN" altLang="en-US" sz="2200" dirty="0" smtClean="0"/>
              <a:t>、</a:t>
            </a:r>
            <a:r>
              <a:rPr lang="en-US" altLang="zh-CN" sz="2200" dirty="0" smtClean="0"/>
              <a:t>MSN</a:t>
            </a:r>
            <a:r>
              <a:rPr lang="zh-CN" altLang="en-US" sz="2200" dirty="0" smtClean="0"/>
              <a:t>、视频等各种传播方式。</a:t>
            </a:r>
            <a:endParaRPr lang="en-US" altLang="zh-CN" sz="2200" dirty="0" smtClean="0"/>
          </a:p>
          <a:p>
            <a:endParaRPr lang="en-US" altLang="zh-CN" sz="2200" dirty="0" smtClean="0"/>
          </a:p>
          <a:p>
            <a:r>
              <a:rPr lang="zh-CN" altLang="en-US" sz="2200" dirty="0"/>
              <a:t>确定有影响力的个人</a:t>
            </a:r>
            <a:r>
              <a:rPr lang="zh-CN" altLang="en-US" sz="2200" dirty="0" smtClean="0"/>
              <a:t>群体：斑竹，博主，</a:t>
            </a:r>
            <a:r>
              <a:rPr lang="zh-CN" altLang="en-US" sz="2200" dirty="0"/>
              <a:t>圈</a:t>
            </a:r>
            <a:r>
              <a:rPr lang="zh-CN" altLang="en-US" sz="2200" dirty="0" smtClean="0"/>
              <a:t>主，微博红人等网络社会文化的风向标。</a:t>
            </a:r>
            <a:endParaRPr lang="en-US" altLang="zh-CN" sz="2200" dirty="0" smtClean="0"/>
          </a:p>
          <a:p>
            <a:pPr marL="0" indent="0">
              <a:buNone/>
            </a:pPr>
            <a:endParaRPr lang="en-US" altLang="zh-CN" sz="2200" dirty="0" smtClean="0"/>
          </a:p>
          <a:p>
            <a:r>
              <a:rPr lang="zh-CN" altLang="en-US" sz="2200" dirty="0"/>
              <a:t>设计具有较高传播性</a:t>
            </a:r>
            <a:r>
              <a:rPr lang="zh-CN" altLang="en-US" sz="2200" dirty="0" smtClean="0"/>
              <a:t>的传播体</a:t>
            </a:r>
            <a:r>
              <a:rPr lang="en-US" altLang="zh-CN" sz="2200" dirty="0" smtClean="0"/>
              <a:t>/</a:t>
            </a:r>
            <a:r>
              <a:rPr lang="zh-CN" altLang="en-US" sz="2200" dirty="0" smtClean="0"/>
              <a:t>文案（较高</a:t>
            </a:r>
            <a:r>
              <a:rPr lang="zh-CN" altLang="en-US" sz="2200" dirty="0"/>
              <a:t>谈论</a:t>
            </a:r>
            <a:r>
              <a:rPr lang="zh-CN" altLang="en-US" sz="2200" dirty="0" smtClean="0"/>
              <a:t>价值，或幽默性可</a:t>
            </a:r>
            <a:r>
              <a:rPr lang="zh-CN" altLang="en-US" sz="2200" dirty="0"/>
              <a:t>传播性</a:t>
            </a:r>
            <a:r>
              <a:rPr lang="zh-CN" altLang="en-US" sz="2200" dirty="0" smtClean="0"/>
              <a:t>强的内容）或搞笑视频，比如七喜的创意广告系列视频。</a:t>
            </a:r>
            <a:endParaRPr lang="en-US" altLang="zh-CN" sz="2200" dirty="0" smtClean="0"/>
          </a:p>
          <a:p>
            <a:endParaRPr lang="en-US" altLang="zh-CN" dirty="0" smtClean="0"/>
          </a:p>
        </p:txBody>
      </p:sp>
    </p:spTree>
    <p:extLst>
      <p:ext uri="{BB962C8B-B14F-4D97-AF65-F5344CB8AC3E}">
        <p14:creationId xmlns:p14="http://schemas.microsoft.com/office/powerpoint/2010/main" val="17805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6.</a:t>
            </a:r>
            <a:r>
              <a:rPr lang="zh-CN" altLang="en-US" dirty="0"/>
              <a:t>常见推广方式</a:t>
            </a:r>
            <a:r>
              <a:rPr lang="en-US" altLang="zh-CN" dirty="0"/>
              <a:t/>
            </a:r>
            <a:br>
              <a:rPr lang="en-US" altLang="zh-CN" dirty="0"/>
            </a:br>
            <a:r>
              <a:rPr lang="en-US" altLang="zh-CN" sz="2200" dirty="0" smtClean="0"/>
              <a:t>6.6</a:t>
            </a:r>
            <a:r>
              <a:rPr lang="zh-CN" altLang="en-US" sz="2200" dirty="0" smtClean="0"/>
              <a:t>事件营销</a:t>
            </a:r>
            <a:r>
              <a:rPr lang="zh-CN" altLang="en-US" sz="2200" dirty="0"/>
              <a:t>概述</a:t>
            </a:r>
            <a:endParaRPr lang="zh-CN" altLang="en-US" dirty="0"/>
          </a:p>
        </p:txBody>
      </p:sp>
      <p:sp>
        <p:nvSpPr>
          <p:cNvPr id="3" name="内容占位符 2"/>
          <p:cNvSpPr>
            <a:spLocks noGrp="1"/>
          </p:cNvSpPr>
          <p:nvPr>
            <p:ph idx="1"/>
          </p:nvPr>
        </p:nvSpPr>
        <p:spPr/>
        <p:txBody>
          <a:bodyPr>
            <a:normAutofit/>
          </a:bodyPr>
          <a:lstStyle/>
          <a:p>
            <a:r>
              <a:rPr lang="zh-CN" altLang="en-US" sz="2200" dirty="0"/>
              <a:t>事件营销：把握新闻的规律，制造具有新闻价值的事件，一般是利用具有新闻价值、社会影响以及名人效应的人物或事件，并通过具体的操作（各种媒体的宣传），让这一新闻事件得以传播</a:t>
            </a:r>
            <a:r>
              <a:rPr lang="zh-CN" altLang="en-US" sz="2200" dirty="0" smtClean="0"/>
              <a:t>。</a:t>
            </a:r>
            <a:endParaRPr lang="en-US" altLang="zh-CN" sz="2200" dirty="0" smtClean="0"/>
          </a:p>
          <a:p>
            <a:pPr marL="0" indent="0">
              <a:buNone/>
            </a:pPr>
            <a:endParaRPr lang="en-US" altLang="zh-CN" sz="2200" dirty="0" smtClean="0"/>
          </a:p>
        </p:txBody>
      </p:sp>
    </p:spTree>
    <p:extLst>
      <p:ext uri="{BB962C8B-B14F-4D97-AF65-F5344CB8AC3E}">
        <p14:creationId xmlns:p14="http://schemas.microsoft.com/office/powerpoint/2010/main" val="173201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6.</a:t>
            </a:r>
            <a:r>
              <a:rPr lang="zh-CN" altLang="en-US" dirty="0"/>
              <a:t>常见推广方式</a:t>
            </a:r>
            <a:r>
              <a:rPr lang="en-US" altLang="zh-CN" dirty="0"/>
              <a:t/>
            </a:r>
            <a:br>
              <a:rPr lang="en-US" altLang="zh-CN" dirty="0"/>
            </a:br>
            <a:r>
              <a:rPr lang="en-US" altLang="zh-CN" sz="2400" dirty="0"/>
              <a:t>6.6</a:t>
            </a:r>
            <a:r>
              <a:rPr lang="zh-CN" altLang="en-US" sz="2400" dirty="0"/>
              <a:t>事件营销概述</a:t>
            </a:r>
            <a:endParaRPr lang="zh-CN" altLang="en-US" dirty="0"/>
          </a:p>
        </p:txBody>
      </p:sp>
      <p:sp>
        <p:nvSpPr>
          <p:cNvPr id="3" name="内容占位符 2"/>
          <p:cNvSpPr>
            <a:spLocks noGrp="1"/>
          </p:cNvSpPr>
          <p:nvPr>
            <p:ph idx="1"/>
          </p:nvPr>
        </p:nvSpPr>
        <p:spPr>
          <a:xfrm>
            <a:off x="457200" y="1495325"/>
            <a:ext cx="8229600" cy="4525963"/>
          </a:xfrm>
        </p:spPr>
        <p:txBody>
          <a:bodyPr>
            <a:noAutofit/>
          </a:bodyPr>
          <a:lstStyle/>
          <a:p>
            <a:r>
              <a:rPr lang="zh-CN" altLang="en-US" sz="2000" dirty="0" smtClean="0"/>
              <a:t>事件营销要注意危机公关的问题，事件营销运作过程可能会带来一些突发事件，此时，危机公关能力就显得很重要。</a:t>
            </a:r>
            <a:endParaRPr lang="en-US" altLang="zh-CN" sz="2000" dirty="0" smtClean="0"/>
          </a:p>
          <a:p>
            <a:r>
              <a:rPr lang="zh-CN" altLang="en-US" sz="2000" dirty="0" smtClean="0"/>
              <a:t>事件营销案例：</a:t>
            </a:r>
            <a:endParaRPr lang="en-US" altLang="zh-CN" sz="2000" dirty="0" smtClean="0"/>
          </a:p>
          <a:p>
            <a:pPr marL="0" indent="0">
              <a:buNone/>
            </a:pPr>
            <a:r>
              <a:rPr lang="en-US" altLang="zh-CN" sz="2000" dirty="0" smtClean="0"/>
              <a:t>    1</a:t>
            </a:r>
            <a:r>
              <a:rPr lang="zh-CN" altLang="en-US" sz="2000" dirty="0" smtClean="0"/>
              <a:t>：由于</a:t>
            </a:r>
            <a:r>
              <a:rPr lang="en-US" altLang="zh-CN" sz="2000" dirty="0" smtClean="0"/>
              <a:t>Iphone4</a:t>
            </a:r>
            <a:r>
              <a:rPr lang="zh-CN" altLang="en-US" sz="2000" dirty="0" smtClean="0"/>
              <a:t>被炒的火热，许多商家以</a:t>
            </a:r>
            <a:r>
              <a:rPr lang="en-US" altLang="zh-CN" sz="2000" dirty="0" smtClean="0"/>
              <a:t>Iphone4</a:t>
            </a:r>
            <a:r>
              <a:rPr lang="zh-CN" altLang="en-US" sz="2000" dirty="0" smtClean="0"/>
              <a:t>作为噱头进行推广，营销（注册，邀请注册，抽奖等）</a:t>
            </a:r>
            <a:r>
              <a:rPr lang="zh-CN" altLang="en-US" sz="2000" dirty="0"/>
              <a:t>。</a:t>
            </a:r>
            <a:endParaRPr lang="en-US" altLang="zh-CN" sz="2000" dirty="0" smtClean="0"/>
          </a:p>
          <a:p>
            <a:pPr marL="0" indent="0">
              <a:buNone/>
            </a:pPr>
            <a:endParaRPr lang="en-US" altLang="zh-CN" sz="2000" dirty="0" smtClean="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3212976"/>
            <a:ext cx="3884574" cy="2699476"/>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3215810"/>
            <a:ext cx="3816424" cy="2752603"/>
          </a:xfrm>
          <a:prstGeom prst="rect">
            <a:avLst/>
          </a:prstGeom>
        </p:spPr>
      </p:pic>
    </p:spTree>
    <p:extLst>
      <p:ext uri="{BB962C8B-B14F-4D97-AF65-F5344CB8AC3E}">
        <p14:creationId xmlns:p14="http://schemas.microsoft.com/office/powerpoint/2010/main" val="392103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a:t>
            </a:r>
            <a:r>
              <a:rPr lang="zh-CN" altLang="en-US" dirty="0" smtClean="0"/>
              <a:t> </a:t>
            </a:r>
            <a:r>
              <a:rPr lang="en-US" altLang="zh-CN" dirty="0" smtClean="0"/>
              <a:t>SEO</a:t>
            </a:r>
            <a:r>
              <a:rPr lang="zh-CN" altLang="en-US" dirty="0" smtClean="0"/>
              <a:t>是神马</a:t>
            </a:r>
            <a:endParaRPr lang="zh-CN" altLang="en-US" dirty="0"/>
          </a:p>
        </p:txBody>
      </p:sp>
      <p:sp>
        <p:nvSpPr>
          <p:cNvPr id="5" name="内容占位符 4"/>
          <p:cNvSpPr>
            <a:spLocks noGrp="1"/>
          </p:cNvSpPr>
          <p:nvPr>
            <p:ph idx="1"/>
          </p:nvPr>
        </p:nvSpPr>
        <p:spPr/>
        <p:txBody>
          <a:bodyPr>
            <a:normAutofit fontScale="92500" lnSpcReduction="10000"/>
          </a:bodyPr>
          <a:lstStyle/>
          <a:p>
            <a:pPr>
              <a:defRPr/>
            </a:pPr>
            <a:r>
              <a:rPr lang="en-US" altLang="zh-CN" dirty="0" smtClean="0"/>
              <a:t>SEO</a:t>
            </a:r>
            <a:r>
              <a:rPr lang="zh-CN" altLang="en-US" dirty="0"/>
              <a:t>简述</a:t>
            </a:r>
            <a:r>
              <a:rPr lang="zh-CN" altLang="en-US" dirty="0" smtClean="0"/>
              <a:t>：</a:t>
            </a:r>
            <a:r>
              <a:rPr lang="en-US" altLang="zh-CN" dirty="0" smtClean="0"/>
              <a:t>SEO</a:t>
            </a:r>
            <a:r>
              <a:rPr lang="zh-CN" altLang="en-US" dirty="0" smtClean="0"/>
              <a:t>是</a:t>
            </a:r>
            <a:r>
              <a:rPr lang="en-US" altLang="zh-CN" dirty="0" smtClean="0"/>
              <a:t> </a:t>
            </a:r>
            <a:r>
              <a:rPr lang="en-US" altLang="zh-CN" dirty="0"/>
              <a:t>Search Engine Optimization</a:t>
            </a:r>
            <a:r>
              <a:rPr lang="zh-CN" altLang="en-US" dirty="0"/>
              <a:t>的缩写</a:t>
            </a:r>
            <a:r>
              <a:rPr lang="zh-CN" altLang="en-US" dirty="0" smtClean="0"/>
              <a:t>。</a:t>
            </a:r>
            <a:r>
              <a:rPr lang="zh-CN" altLang="en-US" dirty="0"/>
              <a:t>最早</a:t>
            </a:r>
            <a:r>
              <a:rPr lang="zh-CN" altLang="en-US" dirty="0" smtClean="0"/>
              <a:t>源于美国，我国近几年才有这个</a:t>
            </a:r>
            <a:r>
              <a:rPr lang="zh-CN" altLang="en-US" dirty="0"/>
              <a:t>概念</a:t>
            </a:r>
            <a:r>
              <a:rPr lang="zh-CN" altLang="en-US" dirty="0" smtClean="0"/>
              <a:t>。</a:t>
            </a:r>
            <a:r>
              <a:rPr lang="en-US" altLang="zh-CN" dirty="0" smtClean="0"/>
              <a:t>SEO</a:t>
            </a:r>
            <a:r>
              <a:rPr lang="zh-CN" altLang="en-US" dirty="0" smtClean="0"/>
              <a:t>是随着搜索引擎类站点的崛起而出现的行业。中文</a:t>
            </a:r>
            <a:r>
              <a:rPr lang="zh-CN" altLang="en-US" dirty="0"/>
              <a:t>一般称为搜索引擎优化</a:t>
            </a:r>
            <a:r>
              <a:rPr lang="zh-CN" altLang="en-US" dirty="0" smtClean="0"/>
              <a:t>，简称</a:t>
            </a:r>
            <a:r>
              <a:rPr lang="zh-CN" altLang="en-US" dirty="0"/>
              <a:t>为网站</a:t>
            </a:r>
            <a:r>
              <a:rPr lang="zh-CN" altLang="en-US" dirty="0" smtClean="0"/>
              <a:t>优化，它会随着搜索引擎的发展而不断的发展。</a:t>
            </a:r>
            <a:endParaRPr lang="en-US" altLang="zh-CN" dirty="0"/>
          </a:p>
          <a:p>
            <a:pPr marL="0" indent="0">
              <a:buNone/>
              <a:defRPr/>
            </a:pPr>
            <a:endParaRPr lang="en-US" altLang="zh-CN" dirty="0" smtClean="0"/>
          </a:p>
          <a:p>
            <a:pPr>
              <a:defRPr/>
            </a:pPr>
            <a:r>
              <a:rPr lang="zh-CN" altLang="en-US" dirty="0" smtClean="0"/>
              <a:t>声明：它并不是传说中的那么神奇，不能让网站一页成名，一页暴富神马的，传说，都是浮云。</a:t>
            </a:r>
            <a:endParaRPr lang="en-US" altLang="zh-CN" dirty="0"/>
          </a:p>
          <a:p>
            <a:pPr>
              <a:defRPr/>
            </a:pPr>
            <a:endParaRPr lang="en-US" altLang="zh-CN" dirty="0"/>
          </a:p>
          <a:p>
            <a:endParaRPr lang="zh-CN" altLang="en-US" dirty="0"/>
          </a:p>
        </p:txBody>
      </p:sp>
    </p:spTree>
    <p:extLst>
      <p:ext uri="{BB962C8B-B14F-4D97-AF65-F5344CB8AC3E}">
        <p14:creationId xmlns:p14="http://schemas.microsoft.com/office/powerpoint/2010/main" val="152428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barn(inVertical)">
                                      <p:cBhvr>
                                        <p:cTn id="21"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6.</a:t>
            </a:r>
            <a:r>
              <a:rPr lang="zh-CN" altLang="en-US" dirty="0"/>
              <a:t>常见推广方式</a:t>
            </a:r>
            <a:r>
              <a:rPr lang="en-US" altLang="zh-CN" dirty="0"/>
              <a:t/>
            </a:r>
            <a:br>
              <a:rPr lang="en-US" altLang="zh-CN" dirty="0"/>
            </a:br>
            <a:r>
              <a:rPr lang="en-US" altLang="zh-CN" sz="2200" dirty="0"/>
              <a:t>6.6</a:t>
            </a:r>
            <a:r>
              <a:rPr lang="zh-CN" altLang="en-US" sz="2200" dirty="0"/>
              <a:t>事件营销概述</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200" dirty="0"/>
              <a:t> 2</a:t>
            </a:r>
            <a:r>
              <a:rPr lang="zh-CN" altLang="en-US" sz="2200" dirty="0" smtClean="0"/>
              <a:t>：丰田</a:t>
            </a:r>
            <a:r>
              <a:rPr lang="zh-CN" altLang="en-US" sz="2200" dirty="0"/>
              <a:t>召回门事件。目前不确定是否属于事件营销，如果是美方在操纵</a:t>
            </a:r>
            <a:r>
              <a:rPr lang="zh-CN" altLang="en-US" sz="2200" dirty="0" smtClean="0"/>
              <a:t>，致使事件不断升温，那</a:t>
            </a:r>
            <a:r>
              <a:rPr lang="zh-CN" altLang="en-US" sz="2200" dirty="0"/>
              <a:t>真是一件成功的事件营销。受召回事件影响，丰田汽车在美国的销量同比下降</a:t>
            </a:r>
            <a:r>
              <a:rPr lang="en-US" altLang="zh-CN" sz="2200" dirty="0"/>
              <a:t>16%</a:t>
            </a:r>
            <a:r>
              <a:rPr lang="zh-CN" altLang="en-US" sz="2200" dirty="0"/>
              <a:t>，是该公司自</a:t>
            </a:r>
            <a:r>
              <a:rPr lang="en-US" altLang="zh-CN" sz="2200" dirty="0"/>
              <a:t>1999</a:t>
            </a:r>
            <a:r>
              <a:rPr lang="zh-CN" altLang="en-US" sz="2200" dirty="0"/>
              <a:t>年以来首次在美国月销量跌破</a:t>
            </a:r>
            <a:r>
              <a:rPr lang="en-US" altLang="zh-CN" sz="2200" dirty="0"/>
              <a:t>10</a:t>
            </a:r>
            <a:r>
              <a:rPr lang="zh-CN" altLang="en-US" sz="2200" dirty="0"/>
              <a:t>万辆，而福特和通用则分别上涨</a:t>
            </a:r>
            <a:r>
              <a:rPr lang="en-US" altLang="zh-CN" sz="2200" dirty="0"/>
              <a:t>24%</a:t>
            </a:r>
            <a:r>
              <a:rPr lang="zh-CN" altLang="en-US" sz="2200" dirty="0"/>
              <a:t>和</a:t>
            </a:r>
            <a:r>
              <a:rPr lang="en-US" altLang="zh-CN" sz="2200" dirty="0"/>
              <a:t>14%</a:t>
            </a:r>
            <a:r>
              <a:rPr lang="zh-CN" altLang="en-US" sz="2200" dirty="0" smtClean="0"/>
              <a:t>。（铁血网资料）</a:t>
            </a:r>
            <a:endParaRPr lang="en-US" altLang="zh-CN" sz="2200" dirty="0" smtClean="0"/>
          </a:p>
          <a:p>
            <a:pPr marL="0" indent="0">
              <a:buNone/>
            </a:pPr>
            <a:endParaRPr lang="en-US" altLang="zh-CN" sz="2200" dirty="0"/>
          </a:p>
          <a:p>
            <a:pPr marL="0" indent="0">
              <a:buNone/>
            </a:pPr>
            <a:r>
              <a:rPr lang="en-US" altLang="zh-CN" sz="1800" dirty="0"/>
              <a:t>      Ps</a:t>
            </a:r>
            <a:r>
              <a:rPr lang="zh-CN" altLang="en-US" sz="1800" dirty="0"/>
              <a:t>：有兴趣的可以看一下金圣荣的</a:t>
            </a:r>
            <a:r>
              <a:rPr lang="en-US" altLang="zh-CN" sz="1800" dirty="0"/>
              <a:t>《</a:t>
            </a:r>
            <a:r>
              <a:rPr lang="zh-CN" altLang="en-US" sz="1800" dirty="0"/>
              <a:t>谁想干掉丰田</a:t>
            </a:r>
            <a:r>
              <a:rPr lang="en-US" altLang="zh-CN" sz="1800" dirty="0"/>
              <a:t>》</a:t>
            </a:r>
            <a:r>
              <a:rPr lang="zh-CN" altLang="en-US" sz="1800" dirty="0"/>
              <a:t>以及郎咸平</a:t>
            </a:r>
            <a:r>
              <a:rPr lang="en-US" altLang="zh-CN" sz="1800" dirty="0"/>
              <a:t>《</a:t>
            </a:r>
            <a:r>
              <a:rPr lang="zh-CN" altLang="en-US" sz="1800" dirty="0"/>
              <a:t> 丰田危机的幕后棋局</a:t>
            </a:r>
            <a:r>
              <a:rPr lang="zh-CN" altLang="en-US" sz="1800" b="1" dirty="0"/>
              <a:t> </a:t>
            </a:r>
            <a:r>
              <a:rPr lang="en-US" altLang="zh-CN" sz="1800" dirty="0" smtClean="0"/>
              <a:t>》</a:t>
            </a:r>
          </a:p>
          <a:p>
            <a:pPr marL="0" indent="0">
              <a:buNone/>
            </a:pPr>
            <a:endParaRPr lang="en-US" altLang="zh-CN" sz="2200" dirty="0" smtClean="0"/>
          </a:p>
          <a:p>
            <a:pPr marL="0" indent="0">
              <a:buNone/>
            </a:pPr>
            <a:r>
              <a:rPr lang="en-US" altLang="zh-CN" sz="2200" dirty="0" smtClean="0"/>
              <a:t>3</a:t>
            </a:r>
            <a:r>
              <a:rPr lang="zh-CN" altLang="en-US" sz="2200" dirty="0" smtClean="0"/>
              <a:t>：</a:t>
            </a:r>
            <a:r>
              <a:rPr lang="zh-CN" altLang="en-US" sz="2200" dirty="0"/>
              <a:t>王老吉事件营销：央视赈灾晚会上，王老吉捐款</a:t>
            </a:r>
            <a:r>
              <a:rPr lang="en-US" altLang="zh-CN" sz="2200" dirty="0"/>
              <a:t>1.1</a:t>
            </a:r>
            <a:r>
              <a:rPr lang="zh-CN" altLang="en-US" sz="2200" dirty="0"/>
              <a:t>亿。王老吉捐款之后，网络上关于此次事件的帖子以几何级数增长，这是网络的力量才能达到的效果</a:t>
            </a:r>
            <a:r>
              <a:rPr lang="zh-CN" altLang="en-US" sz="2200" dirty="0" smtClean="0"/>
              <a:t>。</a:t>
            </a:r>
            <a:endParaRPr lang="en-US" altLang="zh-CN" sz="2200" dirty="0"/>
          </a:p>
        </p:txBody>
      </p:sp>
    </p:spTree>
    <p:extLst>
      <p:ext uri="{BB962C8B-B14F-4D97-AF65-F5344CB8AC3E}">
        <p14:creationId xmlns:p14="http://schemas.microsoft.com/office/powerpoint/2010/main" val="211106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6.</a:t>
            </a:r>
            <a:r>
              <a:rPr lang="zh-CN" altLang="en-US" dirty="0"/>
              <a:t>常见推广方式</a:t>
            </a:r>
            <a:r>
              <a:rPr lang="en-US" altLang="zh-CN" dirty="0"/>
              <a:t/>
            </a:r>
            <a:br>
              <a:rPr lang="en-US" altLang="zh-CN" dirty="0"/>
            </a:br>
            <a:r>
              <a:rPr lang="en-US" altLang="zh-CN" sz="2200" dirty="0"/>
              <a:t>6.6</a:t>
            </a:r>
            <a:r>
              <a:rPr lang="zh-CN" altLang="en-US" sz="2200" dirty="0"/>
              <a:t>事件营销概述</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央视春晚的植入广告应该是天价，王老吉没做广告，宣传效果却更好！</a:t>
            </a:r>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492896"/>
            <a:ext cx="6301714" cy="3096344"/>
          </a:xfrm>
          <a:prstGeom prst="rect">
            <a:avLst/>
          </a:prstGeom>
        </p:spPr>
      </p:pic>
    </p:spTree>
    <p:extLst>
      <p:ext uri="{BB962C8B-B14F-4D97-AF65-F5344CB8AC3E}">
        <p14:creationId xmlns:p14="http://schemas.microsoft.com/office/powerpoint/2010/main" val="194768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6.</a:t>
            </a:r>
            <a:r>
              <a:rPr lang="zh-CN" altLang="en-US" dirty="0"/>
              <a:t>常见推广方式</a:t>
            </a:r>
            <a:r>
              <a:rPr lang="en-US" altLang="zh-CN" dirty="0"/>
              <a:t/>
            </a:r>
            <a:br>
              <a:rPr lang="en-US" altLang="zh-CN" dirty="0"/>
            </a:br>
            <a:r>
              <a:rPr lang="en-US" altLang="zh-CN" sz="2200" dirty="0"/>
              <a:t>6.6</a:t>
            </a:r>
            <a:r>
              <a:rPr lang="zh-CN" altLang="en-US" sz="2200" dirty="0"/>
              <a:t>事件营销概述</a:t>
            </a:r>
            <a:endParaRPr lang="zh-CN" altLang="en-US" dirty="0"/>
          </a:p>
        </p:txBody>
      </p:sp>
      <p:sp>
        <p:nvSpPr>
          <p:cNvPr id="3" name="内容占位符 2"/>
          <p:cNvSpPr>
            <a:spLocks noGrp="1"/>
          </p:cNvSpPr>
          <p:nvPr>
            <p:ph idx="1"/>
          </p:nvPr>
        </p:nvSpPr>
        <p:spPr/>
        <p:txBody>
          <a:bodyPr/>
          <a:lstStyle/>
          <a:p>
            <a:r>
              <a:rPr lang="zh-CN" altLang="en-US" sz="2000" dirty="0"/>
              <a:t>事件营销和病毒营销不矛盾，是从两个角度出发的。凡客体的案例，被多个网络品牌山寨，</a:t>
            </a:r>
            <a:r>
              <a:rPr lang="en-US" altLang="zh-CN" sz="2000" dirty="0"/>
              <a:t>PS</a:t>
            </a:r>
            <a:r>
              <a:rPr lang="zh-CN" altLang="en-US" sz="2000" dirty="0"/>
              <a:t>上自己的</a:t>
            </a:r>
            <a:r>
              <a:rPr lang="en-US" altLang="zh-CN" sz="2000" dirty="0"/>
              <a:t>logo</a:t>
            </a:r>
            <a:r>
              <a:rPr lang="zh-CN" altLang="en-US" sz="2000" dirty="0"/>
              <a:t>，借凡客体事件的受关注度，通过搞笑的山寨版凡客体推广自己的品牌。同时也加快了“凡客体”事件的热度的升级。</a:t>
            </a:r>
            <a:endParaRPr lang="en-US" altLang="zh-CN" sz="2000" dirty="0"/>
          </a:p>
          <a:p>
            <a:pPr marL="0" indent="0">
              <a:buNone/>
            </a:pPr>
            <a:r>
              <a:rPr lang="zh-CN" altLang="en-US" sz="2000" dirty="0"/>
              <a:t>      山寨版凡客体用了病毒营销的手段同时本身也属于事件营销。</a:t>
            </a:r>
          </a:p>
          <a:p>
            <a:endParaRPr lang="zh-CN" altLang="en-US" dirty="0"/>
          </a:p>
        </p:txBody>
      </p:sp>
    </p:spTree>
    <p:extLst>
      <p:ext uri="{BB962C8B-B14F-4D97-AF65-F5344CB8AC3E}">
        <p14:creationId xmlns:p14="http://schemas.microsoft.com/office/powerpoint/2010/main" val="337841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谢谢观看，欢迎提问！</a:t>
            </a:r>
            <a:endParaRPr lang="zh-CN" altLang="en-US" dirty="0"/>
          </a:p>
        </p:txBody>
      </p:sp>
      <p:sp>
        <p:nvSpPr>
          <p:cNvPr id="3" name="TextBox 2"/>
          <p:cNvSpPr txBox="1"/>
          <p:nvPr/>
        </p:nvSpPr>
        <p:spPr>
          <a:xfrm>
            <a:off x="1835696" y="2062589"/>
            <a:ext cx="5256584" cy="923330"/>
          </a:xfrm>
          <a:prstGeom prst="rect">
            <a:avLst/>
          </a:prstGeom>
          <a:noFill/>
        </p:spPr>
        <p:txBody>
          <a:bodyPr wrap="square" rtlCol="0">
            <a:spAutoFit/>
          </a:bodyPr>
          <a:lstStyle/>
          <a:p>
            <a:r>
              <a:rPr lang="zh-CN" altLang="en-US" b="1" i="1" dirty="0" smtClean="0"/>
              <a:t>联系人：</a:t>
            </a:r>
            <a:r>
              <a:rPr lang="en-US" altLang="zh-CN" b="1" i="1" dirty="0"/>
              <a:t>E</a:t>
            </a:r>
            <a:r>
              <a:rPr lang="en-US" altLang="zh-CN" b="1" i="1" dirty="0" smtClean="0"/>
              <a:t>ason</a:t>
            </a:r>
          </a:p>
          <a:p>
            <a:r>
              <a:rPr lang="en-US" altLang="zh-CN" b="1" i="1" dirty="0" smtClean="0"/>
              <a:t>QQ</a:t>
            </a:r>
            <a:r>
              <a:rPr lang="zh-CN" altLang="en-US" b="1" i="1" dirty="0" smtClean="0"/>
              <a:t>：</a:t>
            </a:r>
            <a:r>
              <a:rPr lang="en-US" altLang="zh-CN" b="1" i="1" dirty="0" smtClean="0"/>
              <a:t>455  605  109</a:t>
            </a:r>
          </a:p>
          <a:p>
            <a:r>
              <a:rPr lang="en-US" altLang="zh-CN" b="1" i="1" dirty="0" smtClean="0"/>
              <a:t>Email</a:t>
            </a:r>
            <a:r>
              <a:rPr lang="zh-CN" altLang="en-US" b="1" i="1" dirty="0" smtClean="0"/>
              <a:t>：</a:t>
            </a:r>
            <a:r>
              <a:rPr lang="en-US" altLang="zh-CN" b="1" i="1" dirty="0"/>
              <a:t>seosomebody@gmail.com</a:t>
            </a:r>
            <a:endParaRPr lang="en-US" altLang="zh-CN" b="1" i="1" dirty="0"/>
          </a:p>
        </p:txBody>
      </p:sp>
    </p:spTree>
    <p:extLst>
      <p:ext uri="{BB962C8B-B14F-4D97-AF65-F5344CB8AC3E}">
        <p14:creationId xmlns:p14="http://schemas.microsoft.com/office/powerpoint/2010/main" val="279665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16632"/>
            <a:ext cx="8280920" cy="1080120"/>
          </a:xfrm>
        </p:spPr>
        <p:txBody>
          <a:bodyPr>
            <a:normAutofit/>
          </a:bodyPr>
          <a:lstStyle/>
          <a:p>
            <a:r>
              <a:rPr lang="en-US" altLang="zh-CN" dirty="0" smtClean="0"/>
              <a:t>2.</a:t>
            </a:r>
            <a:r>
              <a:rPr lang="zh-CN" altLang="en-US" dirty="0" smtClean="0"/>
              <a:t>为什么要做</a:t>
            </a:r>
            <a:r>
              <a:rPr lang="en-US" altLang="zh-CN" dirty="0"/>
              <a:t>SEO</a:t>
            </a:r>
            <a:endParaRPr lang="zh-CN" altLang="en-US" dirty="0"/>
          </a:p>
        </p:txBody>
      </p:sp>
      <p:graphicFrame>
        <p:nvGraphicFramePr>
          <p:cNvPr id="49" name="内容占位符 48"/>
          <p:cNvGraphicFramePr>
            <a:graphicFrameLocks noGrp="1"/>
          </p:cNvGraphicFramePr>
          <p:nvPr>
            <p:ph idx="1"/>
            <p:extLst>
              <p:ext uri="{D42A27DB-BD31-4B8C-83A1-F6EECF244321}">
                <p14:modId xmlns:p14="http://schemas.microsoft.com/office/powerpoint/2010/main" val="40613695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049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49">
                                            <p:graphicEl>
                                              <a:dgm id="{9F2AD3EF-845B-4838-90C9-65E89C064DCF}"/>
                                            </p:graphicEl>
                                          </p:spTgt>
                                        </p:tgtEl>
                                        <p:attrNameLst>
                                          <p:attrName>style.visibility</p:attrName>
                                        </p:attrNameLst>
                                      </p:cBhvr>
                                      <p:to>
                                        <p:strVal val="visible"/>
                                      </p:to>
                                    </p:set>
                                    <p:anim calcmode="lin" valueType="num">
                                      <p:cBhvr>
                                        <p:cTn id="14" dur="1000" fill="hold"/>
                                        <p:tgtEl>
                                          <p:spTgt spid="49">
                                            <p:graphicEl>
                                              <a:dgm id="{9F2AD3EF-845B-4838-90C9-65E89C064DCF}"/>
                                            </p:graphicEl>
                                          </p:spTgt>
                                        </p:tgtEl>
                                        <p:attrNameLst>
                                          <p:attrName>ppt_w</p:attrName>
                                        </p:attrNameLst>
                                      </p:cBhvr>
                                      <p:tavLst>
                                        <p:tav tm="0">
                                          <p:val>
                                            <p:strVal val="#ppt_w*0.70"/>
                                          </p:val>
                                        </p:tav>
                                        <p:tav tm="100000">
                                          <p:val>
                                            <p:strVal val="#ppt_w"/>
                                          </p:val>
                                        </p:tav>
                                      </p:tavLst>
                                    </p:anim>
                                    <p:anim calcmode="lin" valueType="num">
                                      <p:cBhvr>
                                        <p:cTn id="15" dur="1000" fill="hold"/>
                                        <p:tgtEl>
                                          <p:spTgt spid="49">
                                            <p:graphicEl>
                                              <a:dgm id="{9F2AD3EF-845B-4838-90C9-65E89C064DCF}"/>
                                            </p:graphicEl>
                                          </p:spTgt>
                                        </p:tgtEl>
                                        <p:attrNameLst>
                                          <p:attrName>ppt_h</p:attrName>
                                        </p:attrNameLst>
                                      </p:cBhvr>
                                      <p:tavLst>
                                        <p:tav tm="0">
                                          <p:val>
                                            <p:strVal val="#ppt_h"/>
                                          </p:val>
                                        </p:tav>
                                        <p:tav tm="100000">
                                          <p:val>
                                            <p:strVal val="#ppt_h"/>
                                          </p:val>
                                        </p:tav>
                                      </p:tavLst>
                                    </p:anim>
                                    <p:animEffect transition="in" filter="fade">
                                      <p:cBhvr>
                                        <p:cTn id="16" dur="1000"/>
                                        <p:tgtEl>
                                          <p:spTgt spid="49">
                                            <p:graphicEl>
                                              <a:dgm id="{9F2AD3EF-845B-4838-90C9-65E89C064DCF}"/>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49">
                                            <p:graphicEl>
                                              <a:dgm id="{1BA8D77D-23EE-4B7D-9A85-7BED9B02F964}"/>
                                            </p:graphicEl>
                                          </p:spTgt>
                                        </p:tgtEl>
                                        <p:attrNameLst>
                                          <p:attrName>style.visibility</p:attrName>
                                        </p:attrNameLst>
                                      </p:cBhvr>
                                      <p:to>
                                        <p:strVal val="visible"/>
                                      </p:to>
                                    </p:set>
                                    <p:anim calcmode="lin" valueType="num">
                                      <p:cBhvr>
                                        <p:cTn id="21" dur="1000" fill="hold"/>
                                        <p:tgtEl>
                                          <p:spTgt spid="49">
                                            <p:graphicEl>
                                              <a:dgm id="{1BA8D77D-23EE-4B7D-9A85-7BED9B02F964}"/>
                                            </p:graphicEl>
                                          </p:spTgt>
                                        </p:tgtEl>
                                        <p:attrNameLst>
                                          <p:attrName>ppt_w</p:attrName>
                                        </p:attrNameLst>
                                      </p:cBhvr>
                                      <p:tavLst>
                                        <p:tav tm="0">
                                          <p:val>
                                            <p:strVal val="#ppt_w*0.70"/>
                                          </p:val>
                                        </p:tav>
                                        <p:tav tm="100000">
                                          <p:val>
                                            <p:strVal val="#ppt_w"/>
                                          </p:val>
                                        </p:tav>
                                      </p:tavLst>
                                    </p:anim>
                                    <p:anim calcmode="lin" valueType="num">
                                      <p:cBhvr>
                                        <p:cTn id="22" dur="1000" fill="hold"/>
                                        <p:tgtEl>
                                          <p:spTgt spid="49">
                                            <p:graphicEl>
                                              <a:dgm id="{1BA8D77D-23EE-4B7D-9A85-7BED9B02F964}"/>
                                            </p:graphicEl>
                                          </p:spTgt>
                                        </p:tgtEl>
                                        <p:attrNameLst>
                                          <p:attrName>ppt_h</p:attrName>
                                        </p:attrNameLst>
                                      </p:cBhvr>
                                      <p:tavLst>
                                        <p:tav tm="0">
                                          <p:val>
                                            <p:strVal val="#ppt_h"/>
                                          </p:val>
                                        </p:tav>
                                        <p:tav tm="100000">
                                          <p:val>
                                            <p:strVal val="#ppt_h"/>
                                          </p:val>
                                        </p:tav>
                                      </p:tavLst>
                                    </p:anim>
                                    <p:animEffect transition="in" filter="fade">
                                      <p:cBhvr>
                                        <p:cTn id="23" dur="1000"/>
                                        <p:tgtEl>
                                          <p:spTgt spid="49">
                                            <p:graphicEl>
                                              <a:dgm id="{1BA8D77D-23EE-4B7D-9A85-7BED9B02F964}"/>
                                            </p:graphicEl>
                                          </p:spTgt>
                                        </p:tgtEl>
                                      </p:cBhvr>
                                    </p:animEffect>
                                  </p:childTnLst>
                                </p:cTn>
                              </p:par>
                              <p:par>
                                <p:cTn id="24" presetID="55" presetClass="entr" presetSubtype="0" fill="hold" grpId="0" nodeType="withEffect">
                                  <p:stCondLst>
                                    <p:cond delay="0"/>
                                  </p:stCondLst>
                                  <p:childTnLst>
                                    <p:set>
                                      <p:cBhvr>
                                        <p:cTn id="25" dur="1" fill="hold">
                                          <p:stCondLst>
                                            <p:cond delay="0"/>
                                          </p:stCondLst>
                                        </p:cTn>
                                        <p:tgtEl>
                                          <p:spTgt spid="49">
                                            <p:graphicEl>
                                              <a:dgm id="{508E56E3-67AC-4EB7-B5E2-4349199CB4DD}"/>
                                            </p:graphicEl>
                                          </p:spTgt>
                                        </p:tgtEl>
                                        <p:attrNameLst>
                                          <p:attrName>style.visibility</p:attrName>
                                        </p:attrNameLst>
                                      </p:cBhvr>
                                      <p:to>
                                        <p:strVal val="visible"/>
                                      </p:to>
                                    </p:set>
                                    <p:anim calcmode="lin" valueType="num">
                                      <p:cBhvr>
                                        <p:cTn id="26" dur="1000" fill="hold"/>
                                        <p:tgtEl>
                                          <p:spTgt spid="49">
                                            <p:graphicEl>
                                              <a:dgm id="{508E56E3-67AC-4EB7-B5E2-4349199CB4DD}"/>
                                            </p:graphicEl>
                                          </p:spTgt>
                                        </p:tgtEl>
                                        <p:attrNameLst>
                                          <p:attrName>ppt_w</p:attrName>
                                        </p:attrNameLst>
                                      </p:cBhvr>
                                      <p:tavLst>
                                        <p:tav tm="0">
                                          <p:val>
                                            <p:strVal val="#ppt_w*0.70"/>
                                          </p:val>
                                        </p:tav>
                                        <p:tav tm="100000">
                                          <p:val>
                                            <p:strVal val="#ppt_w"/>
                                          </p:val>
                                        </p:tav>
                                      </p:tavLst>
                                    </p:anim>
                                    <p:anim calcmode="lin" valueType="num">
                                      <p:cBhvr>
                                        <p:cTn id="27" dur="1000" fill="hold"/>
                                        <p:tgtEl>
                                          <p:spTgt spid="49">
                                            <p:graphicEl>
                                              <a:dgm id="{508E56E3-67AC-4EB7-B5E2-4349199CB4DD}"/>
                                            </p:graphicEl>
                                          </p:spTgt>
                                        </p:tgtEl>
                                        <p:attrNameLst>
                                          <p:attrName>ppt_h</p:attrName>
                                        </p:attrNameLst>
                                      </p:cBhvr>
                                      <p:tavLst>
                                        <p:tav tm="0">
                                          <p:val>
                                            <p:strVal val="#ppt_h"/>
                                          </p:val>
                                        </p:tav>
                                        <p:tav tm="100000">
                                          <p:val>
                                            <p:strVal val="#ppt_h"/>
                                          </p:val>
                                        </p:tav>
                                      </p:tavLst>
                                    </p:anim>
                                    <p:animEffect transition="in" filter="fade">
                                      <p:cBhvr>
                                        <p:cTn id="28" dur="1000"/>
                                        <p:tgtEl>
                                          <p:spTgt spid="49">
                                            <p:graphicEl>
                                              <a:dgm id="{508E56E3-67AC-4EB7-B5E2-4349199CB4DD}"/>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49">
                                            <p:graphicEl>
                                              <a:dgm id="{BE0EBA00-49E0-4A58-BC78-05E95D005B1C}"/>
                                            </p:graphicEl>
                                          </p:spTgt>
                                        </p:tgtEl>
                                        <p:attrNameLst>
                                          <p:attrName>style.visibility</p:attrName>
                                        </p:attrNameLst>
                                      </p:cBhvr>
                                      <p:to>
                                        <p:strVal val="visible"/>
                                      </p:to>
                                    </p:set>
                                    <p:anim calcmode="lin" valueType="num">
                                      <p:cBhvr>
                                        <p:cTn id="33" dur="1000" fill="hold"/>
                                        <p:tgtEl>
                                          <p:spTgt spid="49">
                                            <p:graphicEl>
                                              <a:dgm id="{BE0EBA00-49E0-4A58-BC78-05E95D005B1C}"/>
                                            </p:graphicEl>
                                          </p:spTgt>
                                        </p:tgtEl>
                                        <p:attrNameLst>
                                          <p:attrName>ppt_w</p:attrName>
                                        </p:attrNameLst>
                                      </p:cBhvr>
                                      <p:tavLst>
                                        <p:tav tm="0">
                                          <p:val>
                                            <p:strVal val="#ppt_w*0.70"/>
                                          </p:val>
                                        </p:tav>
                                        <p:tav tm="100000">
                                          <p:val>
                                            <p:strVal val="#ppt_w"/>
                                          </p:val>
                                        </p:tav>
                                      </p:tavLst>
                                    </p:anim>
                                    <p:anim calcmode="lin" valueType="num">
                                      <p:cBhvr>
                                        <p:cTn id="34" dur="1000" fill="hold"/>
                                        <p:tgtEl>
                                          <p:spTgt spid="49">
                                            <p:graphicEl>
                                              <a:dgm id="{BE0EBA00-49E0-4A58-BC78-05E95D005B1C}"/>
                                            </p:graphicEl>
                                          </p:spTgt>
                                        </p:tgtEl>
                                        <p:attrNameLst>
                                          <p:attrName>ppt_h</p:attrName>
                                        </p:attrNameLst>
                                      </p:cBhvr>
                                      <p:tavLst>
                                        <p:tav tm="0">
                                          <p:val>
                                            <p:strVal val="#ppt_h"/>
                                          </p:val>
                                        </p:tav>
                                        <p:tav tm="100000">
                                          <p:val>
                                            <p:strVal val="#ppt_h"/>
                                          </p:val>
                                        </p:tav>
                                      </p:tavLst>
                                    </p:anim>
                                    <p:animEffect transition="in" filter="fade">
                                      <p:cBhvr>
                                        <p:cTn id="35" dur="1000"/>
                                        <p:tgtEl>
                                          <p:spTgt spid="49">
                                            <p:graphicEl>
                                              <a:dgm id="{BE0EBA00-49E0-4A58-BC78-05E95D005B1C}"/>
                                            </p:graphicEl>
                                          </p:spTgt>
                                        </p:tgtEl>
                                      </p:cBhvr>
                                    </p:animEffect>
                                  </p:childTnLst>
                                </p:cTn>
                              </p:par>
                              <p:par>
                                <p:cTn id="36" presetID="55" presetClass="entr" presetSubtype="0" fill="hold" grpId="0" nodeType="withEffect">
                                  <p:stCondLst>
                                    <p:cond delay="0"/>
                                  </p:stCondLst>
                                  <p:childTnLst>
                                    <p:set>
                                      <p:cBhvr>
                                        <p:cTn id="37" dur="1" fill="hold">
                                          <p:stCondLst>
                                            <p:cond delay="0"/>
                                          </p:stCondLst>
                                        </p:cTn>
                                        <p:tgtEl>
                                          <p:spTgt spid="49">
                                            <p:graphicEl>
                                              <a:dgm id="{E6E88079-A879-421D-8411-E1CFFE6CF064}"/>
                                            </p:graphicEl>
                                          </p:spTgt>
                                        </p:tgtEl>
                                        <p:attrNameLst>
                                          <p:attrName>style.visibility</p:attrName>
                                        </p:attrNameLst>
                                      </p:cBhvr>
                                      <p:to>
                                        <p:strVal val="visible"/>
                                      </p:to>
                                    </p:set>
                                    <p:anim calcmode="lin" valueType="num">
                                      <p:cBhvr>
                                        <p:cTn id="38" dur="1000" fill="hold"/>
                                        <p:tgtEl>
                                          <p:spTgt spid="49">
                                            <p:graphicEl>
                                              <a:dgm id="{E6E88079-A879-421D-8411-E1CFFE6CF064}"/>
                                            </p:graphicEl>
                                          </p:spTgt>
                                        </p:tgtEl>
                                        <p:attrNameLst>
                                          <p:attrName>ppt_w</p:attrName>
                                        </p:attrNameLst>
                                      </p:cBhvr>
                                      <p:tavLst>
                                        <p:tav tm="0">
                                          <p:val>
                                            <p:strVal val="#ppt_w*0.70"/>
                                          </p:val>
                                        </p:tav>
                                        <p:tav tm="100000">
                                          <p:val>
                                            <p:strVal val="#ppt_w"/>
                                          </p:val>
                                        </p:tav>
                                      </p:tavLst>
                                    </p:anim>
                                    <p:anim calcmode="lin" valueType="num">
                                      <p:cBhvr>
                                        <p:cTn id="39" dur="1000" fill="hold"/>
                                        <p:tgtEl>
                                          <p:spTgt spid="49">
                                            <p:graphicEl>
                                              <a:dgm id="{E6E88079-A879-421D-8411-E1CFFE6CF064}"/>
                                            </p:graphicEl>
                                          </p:spTgt>
                                        </p:tgtEl>
                                        <p:attrNameLst>
                                          <p:attrName>ppt_h</p:attrName>
                                        </p:attrNameLst>
                                      </p:cBhvr>
                                      <p:tavLst>
                                        <p:tav tm="0">
                                          <p:val>
                                            <p:strVal val="#ppt_h"/>
                                          </p:val>
                                        </p:tav>
                                        <p:tav tm="100000">
                                          <p:val>
                                            <p:strVal val="#ppt_h"/>
                                          </p:val>
                                        </p:tav>
                                      </p:tavLst>
                                    </p:anim>
                                    <p:animEffect transition="in" filter="fade">
                                      <p:cBhvr>
                                        <p:cTn id="40" dur="1000"/>
                                        <p:tgtEl>
                                          <p:spTgt spid="49">
                                            <p:graphicEl>
                                              <a:dgm id="{E6E88079-A879-421D-8411-E1CFFE6CF064}"/>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55" presetClass="entr" presetSubtype="0" fill="hold" grpId="0" nodeType="clickEffect">
                                  <p:stCondLst>
                                    <p:cond delay="0"/>
                                  </p:stCondLst>
                                  <p:childTnLst>
                                    <p:set>
                                      <p:cBhvr>
                                        <p:cTn id="44" dur="1" fill="hold">
                                          <p:stCondLst>
                                            <p:cond delay="0"/>
                                          </p:stCondLst>
                                        </p:cTn>
                                        <p:tgtEl>
                                          <p:spTgt spid="49">
                                            <p:graphicEl>
                                              <a:dgm id="{22E479D2-24F9-4703-9972-EA8BAFE155D5}"/>
                                            </p:graphicEl>
                                          </p:spTgt>
                                        </p:tgtEl>
                                        <p:attrNameLst>
                                          <p:attrName>style.visibility</p:attrName>
                                        </p:attrNameLst>
                                      </p:cBhvr>
                                      <p:to>
                                        <p:strVal val="visible"/>
                                      </p:to>
                                    </p:set>
                                    <p:anim calcmode="lin" valueType="num">
                                      <p:cBhvr>
                                        <p:cTn id="45" dur="1000" fill="hold"/>
                                        <p:tgtEl>
                                          <p:spTgt spid="49">
                                            <p:graphicEl>
                                              <a:dgm id="{22E479D2-24F9-4703-9972-EA8BAFE155D5}"/>
                                            </p:graphicEl>
                                          </p:spTgt>
                                        </p:tgtEl>
                                        <p:attrNameLst>
                                          <p:attrName>ppt_w</p:attrName>
                                        </p:attrNameLst>
                                      </p:cBhvr>
                                      <p:tavLst>
                                        <p:tav tm="0">
                                          <p:val>
                                            <p:strVal val="#ppt_w*0.70"/>
                                          </p:val>
                                        </p:tav>
                                        <p:tav tm="100000">
                                          <p:val>
                                            <p:strVal val="#ppt_w"/>
                                          </p:val>
                                        </p:tav>
                                      </p:tavLst>
                                    </p:anim>
                                    <p:anim calcmode="lin" valueType="num">
                                      <p:cBhvr>
                                        <p:cTn id="46" dur="1000" fill="hold"/>
                                        <p:tgtEl>
                                          <p:spTgt spid="49">
                                            <p:graphicEl>
                                              <a:dgm id="{22E479D2-24F9-4703-9972-EA8BAFE155D5}"/>
                                            </p:graphicEl>
                                          </p:spTgt>
                                        </p:tgtEl>
                                        <p:attrNameLst>
                                          <p:attrName>ppt_h</p:attrName>
                                        </p:attrNameLst>
                                      </p:cBhvr>
                                      <p:tavLst>
                                        <p:tav tm="0">
                                          <p:val>
                                            <p:strVal val="#ppt_h"/>
                                          </p:val>
                                        </p:tav>
                                        <p:tav tm="100000">
                                          <p:val>
                                            <p:strVal val="#ppt_h"/>
                                          </p:val>
                                        </p:tav>
                                      </p:tavLst>
                                    </p:anim>
                                    <p:animEffect transition="in" filter="fade">
                                      <p:cBhvr>
                                        <p:cTn id="47" dur="1000"/>
                                        <p:tgtEl>
                                          <p:spTgt spid="49">
                                            <p:graphicEl>
                                              <a:dgm id="{22E479D2-24F9-4703-9972-EA8BAFE155D5}"/>
                                            </p:graphicEl>
                                          </p:spTgt>
                                        </p:tgtEl>
                                      </p:cBhvr>
                                    </p:animEffect>
                                  </p:childTnLst>
                                </p:cTn>
                              </p:par>
                              <p:par>
                                <p:cTn id="48" presetID="55" presetClass="entr" presetSubtype="0" fill="hold" grpId="0" nodeType="withEffect">
                                  <p:stCondLst>
                                    <p:cond delay="0"/>
                                  </p:stCondLst>
                                  <p:childTnLst>
                                    <p:set>
                                      <p:cBhvr>
                                        <p:cTn id="49" dur="1" fill="hold">
                                          <p:stCondLst>
                                            <p:cond delay="0"/>
                                          </p:stCondLst>
                                        </p:cTn>
                                        <p:tgtEl>
                                          <p:spTgt spid="49">
                                            <p:graphicEl>
                                              <a:dgm id="{7BE95DDC-367D-4B1D-BAB1-87D0E9FD29A7}"/>
                                            </p:graphicEl>
                                          </p:spTgt>
                                        </p:tgtEl>
                                        <p:attrNameLst>
                                          <p:attrName>style.visibility</p:attrName>
                                        </p:attrNameLst>
                                      </p:cBhvr>
                                      <p:to>
                                        <p:strVal val="visible"/>
                                      </p:to>
                                    </p:set>
                                    <p:anim calcmode="lin" valueType="num">
                                      <p:cBhvr>
                                        <p:cTn id="50" dur="1000" fill="hold"/>
                                        <p:tgtEl>
                                          <p:spTgt spid="49">
                                            <p:graphicEl>
                                              <a:dgm id="{7BE95DDC-367D-4B1D-BAB1-87D0E9FD29A7}"/>
                                            </p:graphicEl>
                                          </p:spTgt>
                                        </p:tgtEl>
                                        <p:attrNameLst>
                                          <p:attrName>ppt_w</p:attrName>
                                        </p:attrNameLst>
                                      </p:cBhvr>
                                      <p:tavLst>
                                        <p:tav tm="0">
                                          <p:val>
                                            <p:strVal val="#ppt_w*0.70"/>
                                          </p:val>
                                        </p:tav>
                                        <p:tav tm="100000">
                                          <p:val>
                                            <p:strVal val="#ppt_w"/>
                                          </p:val>
                                        </p:tav>
                                      </p:tavLst>
                                    </p:anim>
                                    <p:anim calcmode="lin" valueType="num">
                                      <p:cBhvr>
                                        <p:cTn id="51" dur="1000" fill="hold"/>
                                        <p:tgtEl>
                                          <p:spTgt spid="49">
                                            <p:graphicEl>
                                              <a:dgm id="{7BE95DDC-367D-4B1D-BAB1-87D0E9FD29A7}"/>
                                            </p:graphicEl>
                                          </p:spTgt>
                                        </p:tgtEl>
                                        <p:attrNameLst>
                                          <p:attrName>ppt_h</p:attrName>
                                        </p:attrNameLst>
                                      </p:cBhvr>
                                      <p:tavLst>
                                        <p:tav tm="0">
                                          <p:val>
                                            <p:strVal val="#ppt_h"/>
                                          </p:val>
                                        </p:tav>
                                        <p:tav tm="100000">
                                          <p:val>
                                            <p:strVal val="#ppt_h"/>
                                          </p:val>
                                        </p:tav>
                                      </p:tavLst>
                                    </p:anim>
                                    <p:animEffect transition="in" filter="fade">
                                      <p:cBhvr>
                                        <p:cTn id="52" dur="1000"/>
                                        <p:tgtEl>
                                          <p:spTgt spid="49">
                                            <p:graphicEl>
                                              <a:dgm id="{7BE95DDC-367D-4B1D-BAB1-87D0E9FD29A7}"/>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55" presetClass="entr" presetSubtype="0" fill="hold" grpId="0" nodeType="clickEffect">
                                  <p:stCondLst>
                                    <p:cond delay="0"/>
                                  </p:stCondLst>
                                  <p:childTnLst>
                                    <p:set>
                                      <p:cBhvr>
                                        <p:cTn id="56" dur="1" fill="hold">
                                          <p:stCondLst>
                                            <p:cond delay="0"/>
                                          </p:stCondLst>
                                        </p:cTn>
                                        <p:tgtEl>
                                          <p:spTgt spid="49">
                                            <p:graphicEl>
                                              <a:dgm id="{D91AE310-5E14-4C59-8B04-866B6D235F46}"/>
                                            </p:graphicEl>
                                          </p:spTgt>
                                        </p:tgtEl>
                                        <p:attrNameLst>
                                          <p:attrName>style.visibility</p:attrName>
                                        </p:attrNameLst>
                                      </p:cBhvr>
                                      <p:to>
                                        <p:strVal val="visible"/>
                                      </p:to>
                                    </p:set>
                                    <p:anim calcmode="lin" valueType="num">
                                      <p:cBhvr>
                                        <p:cTn id="57" dur="1000" fill="hold"/>
                                        <p:tgtEl>
                                          <p:spTgt spid="49">
                                            <p:graphicEl>
                                              <a:dgm id="{D91AE310-5E14-4C59-8B04-866B6D235F46}"/>
                                            </p:graphicEl>
                                          </p:spTgt>
                                        </p:tgtEl>
                                        <p:attrNameLst>
                                          <p:attrName>ppt_w</p:attrName>
                                        </p:attrNameLst>
                                      </p:cBhvr>
                                      <p:tavLst>
                                        <p:tav tm="0">
                                          <p:val>
                                            <p:strVal val="#ppt_w*0.70"/>
                                          </p:val>
                                        </p:tav>
                                        <p:tav tm="100000">
                                          <p:val>
                                            <p:strVal val="#ppt_w"/>
                                          </p:val>
                                        </p:tav>
                                      </p:tavLst>
                                    </p:anim>
                                    <p:anim calcmode="lin" valueType="num">
                                      <p:cBhvr>
                                        <p:cTn id="58" dur="1000" fill="hold"/>
                                        <p:tgtEl>
                                          <p:spTgt spid="49">
                                            <p:graphicEl>
                                              <a:dgm id="{D91AE310-5E14-4C59-8B04-866B6D235F46}"/>
                                            </p:graphicEl>
                                          </p:spTgt>
                                        </p:tgtEl>
                                        <p:attrNameLst>
                                          <p:attrName>ppt_h</p:attrName>
                                        </p:attrNameLst>
                                      </p:cBhvr>
                                      <p:tavLst>
                                        <p:tav tm="0">
                                          <p:val>
                                            <p:strVal val="#ppt_h"/>
                                          </p:val>
                                        </p:tav>
                                        <p:tav tm="100000">
                                          <p:val>
                                            <p:strVal val="#ppt_h"/>
                                          </p:val>
                                        </p:tav>
                                      </p:tavLst>
                                    </p:anim>
                                    <p:animEffect transition="in" filter="fade">
                                      <p:cBhvr>
                                        <p:cTn id="59" dur="1000"/>
                                        <p:tgtEl>
                                          <p:spTgt spid="49">
                                            <p:graphicEl>
                                              <a:dgm id="{D91AE310-5E14-4C59-8B04-866B6D235F46}"/>
                                            </p:graphicEl>
                                          </p:spTgt>
                                        </p:tgtEl>
                                      </p:cBhvr>
                                    </p:animEffect>
                                  </p:childTnLst>
                                </p:cTn>
                              </p:par>
                              <p:par>
                                <p:cTn id="60" presetID="55" presetClass="entr" presetSubtype="0" fill="hold" grpId="0" nodeType="withEffect">
                                  <p:stCondLst>
                                    <p:cond delay="0"/>
                                  </p:stCondLst>
                                  <p:childTnLst>
                                    <p:set>
                                      <p:cBhvr>
                                        <p:cTn id="61" dur="1" fill="hold">
                                          <p:stCondLst>
                                            <p:cond delay="0"/>
                                          </p:stCondLst>
                                        </p:cTn>
                                        <p:tgtEl>
                                          <p:spTgt spid="49">
                                            <p:graphicEl>
                                              <a:dgm id="{AA542B84-138A-4309-A701-B13FA8F1DF86}"/>
                                            </p:graphicEl>
                                          </p:spTgt>
                                        </p:tgtEl>
                                        <p:attrNameLst>
                                          <p:attrName>style.visibility</p:attrName>
                                        </p:attrNameLst>
                                      </p:cBhvr>
                                      <p:to>
                                        <p:strVal val="visible"/>
                                      </p:to>
                                    </p:set>
                                    <p:anim calcmode="lin" valueType="num">
                                      <p:cBhvr>
                                        <p:cTn id="62" dur="1000" fill="hold"/>
                                        <p:tgtEl>
                                          <p:spTgt spid="49">
                                            <p:graphicEl>
                                              <a:dgm id="{AA542B84-138A-4309-A701-B13FA8F1DF86}"/>
                                            </p:graphicEl>
                                          </p:spTgt>
                                        </p:tgtEl>
                                        <p:attrNameLst>
                                          <p:attrName>ppt_w</p:attrName>
                                        </p:attrNameLst>
                                      </p:cBhvr>
                                      <p:tavLst>
                                        <p:tav tm="0">
                                          <p:val>
                                            <p:strVal val="#ppt_w*0.70"/>
                                          </p:val>
                                        </p:tav>
                                        <p:tav tm="100000">
                                          <p:val>
                                            <p:strVal val="#ppt_w"/>
                                          </p:val>
                                        </p:tav>
                                      </p:tavLst>
                                    </p:anim>
                                    <p:anim calcmode="lin" valueType="num">
                                      <p:cBhvr>
                                        <p:cTn id="63" dur="1000" fill="hold"/>
                                        <p:tgtEl>
                                          <p:spTgt spid="49">
                                            <p:graphicEl>
                                              <a:dgm id="{AA542B84-138A-4309-A701-B13FA8F1DF86}"/>
                                            </p:graphicEl>
                                          </p:spTgt>
                                        </p:tgtEl>
                                        <p:attrNameLst>
                                          <p:attrName>ppt_h</p:attrName>
                                        </p:attrNameLst>
                                      </p:cBhvr>
                                      <p:tavLst>
                                        <p:tav tm="0">
                                          <p:val>
                                            <p:strVal val="#ppt_h"/>
                                          </p:val>
                                        </p:tav>
                                        <p:tav tm="100000">
                                          <p:val>
                                            <p:strVal val="#ppt_h"/>
                                          </p:val>
                                        </p:tav>
                                      </p:tavLst>
                                    </p:anim>
                                    <p:animEffect transition="in" filter="fade">
                                      <p:cBhvr>
                                        <p:cTn id="64" dur="1000"/>
                                        <p:tgtEl>
                                          <p:spTgt spid="49">
                                            <p:graphicEl>
                                              <a:dgm id="{AA542B84-138A-4309-A701-B13FA8F1DF86}"/>
                                            </p:graphicEl>
                                          </p:spTgt>
                                        </p:tgtEl>
                                      </p:cBhvr>
                                    </p:animEffect>
                                  </p:childTnLst>
                                </p:cTn>
                              </p:par>
                            </p:childTnLst>
                          </p:cTn>
                        </p:par>
                      </p:childTnLst>
                    </p:cTn>
                  </p:par>
                  <p:par>
                    <p:cTn id="65" fill="hold">
                      <p:stCondLst>
                        <p:cond delay="indefinite"/>
                      </p:stCondLst>
                      <p:childTnLst>
                        <p:par>
                          <p:cTn id="66" fill="hold">
                            <p:stCondLst>
                              <p:cond delay="0"/>
                            </p:stCondLst>
                            <p:childTnLst>
                              <p:par>
                                <p:cTn id="67" presetID="55" presetClass="entr" presetSubtype="0" fill="hold" grpId="0" nodeType="clickEffect">
                                  <p:stCondLst>
                                    <p:cond delay="0"/>
                                  </p:stCondLst>
                                  <p:childTnLst>
                                    <p:set>
                                      <p:cBhvr>
                                        <p:cTn id="68" dur="1" fill="hold">
                                          <p:stCondLst>
                                            <p:cond delay="0"/>
                                          </p:stCondLst>
                                        </p:cTn>
                                        <p:tgtEl>
                                          <p:spTgt spid="49">
                                            <p:graphicEl>
                                              <a:dgm id="{751B4017-62BB-421A-BFFC-FFA88028A0BF}"/>
                                            </p:graphicEl>
                                          </p:spTgt>
                                        </p:tgtEl>
                                        <p:attrNameLst>
                                          <p:attrName>style.visibility</p:attrName>
                                        </p:attrNameLst>
                                      </p:cBhvr>
                                      <p:to>
                                        <p:strVal val="visible"/>
                                      </p:to>
                                    </p:set>
                                    <p:anim calcmode="lin" valueType="num">
                                      <p:cBhvr>
                                        <p:cTn id="69" dur="1000" fill="hold"/>
                                        <p:tgtEl>
                                          <p:spTgt spid="49">
                                            <p:graphicEl>
                                              <a:dgm id="{751B4017-62BB-421A-BFFC-FFA88028A0BF}"/>
                                            </p:graphicEl>
                                          </p:spTgt>
                                        </p:tgtEl>
                                        <p:attrNameLst>
                                          <p:attrName>ppt_w</p:attrName>
                                        </p:attrNameLst>
                                      </p:cBhvr>
                                      <p:tavLst>
                                        <p:tav tm="0">
                                          <p:val>
                                            <p:strVal val="#ppt_w*0.70"/>
                                          </p:val>
                                        </p:tav>
                                        <p:tav tm="100000">
                                          <p:val>
                                            <p:strVal val="#ppt_w"/>
                                          </p:val>
                                        </p:tav>
                                      </p:tavLst>
                                    </p:anim>
                                    <p:anim calcmode="lin" valueType="num">
                                      <p:cBhvr>
                                        <p:cTn id="70" dur="1000" fill="hold"/>
                                        <p:tgtEl>
                                          <p:spTgt spid="49">
                                            <p:graphicEl>
                                              <a:dgm id="{751B4017-62BB-421A-BFFC-FFA88028A0BF}"/>
                                            </p:graphicEl>
                                          </p:spTgt>
                                        </p:tgtEl>
                                        <p:attrNameLst>
                                          <p:attrName>ppt_h</p:attrName>
                                        </p:attrNameLst>
                                      </p:cBhvr>
                                      <p:tavLst>
                                        <p:tav tm="0">
                                          <p:val>
                                            <p:strVal val="#ppt_h"/>
                                          </p:val>
                                        </p:tav>
                                        <p:tav tm="100000">
                                          <p:val>
                                            <p:strVal val="#ppt_h"/>
                                          </p:val>
                                        </p:tav>
                                      </p:tavLst>
                                    </p:anim>
                                    <p:animEffect transition="in" filter="fade">
                                      <p:cBhvr>
                                        <p:cTn id="71" dur="1000"/>
                                        <p:tgtEl>
                                          <p:spTgt spid="49">
                                            <p:graphicEl>
                                              <a:dgm id="{751B4017-62BB-421A-BFFC-FFA88028A0BF}"/>
                                            </p:graphicEl>
                                          </p:spTgt>
                                        </p:tgtEl>
                                      </p:cBhvr>
                                    </p:animEffect>
                                  </p:childTnLst>
                                </p:cTn>
                              </p:par>
                              <p:par>
                                <p:cTn id="72" presetID="55" presetClass="entr" presetSubtype="0" fill="hold" grpId="0" nodeType="withEffect">
                                  <p:stCondLst>
                                    <p:cond delay="0"/>
                                  </p:stCondLst>
                                  <p:childTnLst>
                                    <p:set>
                                      <p:cBhvr>
                                        <p:cTn id="73" dur="1" fill="hold">
                                          <p:stCondLst>
                                            <p:cond delay="0"/>
                                          </p:stCondLst>
                                        </p:cTn>
                                        <p:tgtEl>
                                          <p:spTgt spid="49">
                                            <p:graphicEl>
                                              <a:dgm id="{1BD12F22-E332-4E99-AE22-A6973C6A39E5}"/>
                                            </p:graphicEl>
                                          </p:spTgt>
                                        </p:tgtEl>
                                        <p:attrNameLst>
                                          <p:attrName>style.visibility</p:attrName>
                                        </p:attrNameLst>
                                      </p:cBhvr>
                                      <p:to>
                                        <p:strVal val="visible"/>
                                      </p:to>
                                    </p:set>
                                    <p:anim calcmode="lin" valueType="num">
                                      <p:cBhvr>
                                        <p:cTn id="74" dur="1000" fill="hold"/>
                                        <p:tgtEl>
                                          <p:spTgt spid="49">
                                            <p:graphicEl>
                                              <a:dgm id="{1BD12F22-E332-4E99-AE22-A6973C6A39E5}"/>
                                            </p:graphicEl>
                                          </p:spTgt>
                                        </p:tgtEl>
                                        <p:attrNameLst>
                                          <p:attrName>ppt_w</p:attrName>
                                        </p:attrNameLst>
                                      </p:cBhvr>
                                      <p:tavLst>
                                        <p:tav tm="0">
                                          <p:val>
                                            <p:strVal val="#ppt_w*0.70"/>
                                          </p:val>
                                        </p:tav>
                                        <p:tav tm="100000">
                                          <p:val>
                                            <p:strVal val="#ppt_w"/>
                                          </p:val>
                                        </p:tav>
                                      </p:tavLst>
                                    </p:anim>
                                    <p:anim calcmode="lin" valueType="num">
                                      <p:cBhvr>
                                        <p:cTn id="75" dur="1000" fill="hold"/>
                                        <p:tgtEl>
                                          <p:spTgt spid="49">
                                            <p:graphicEl>
                                              <a:dgm id="{1BD12F22-E332-4E99-AE22-A6973C6A39E5}"/>
                                            </p:graphicEl>
                                          </p:spTgt>
                                        </p:tgtEl>
                                        <p:attrNameLst>
                                          <p:attrName>ppt_h</p:attrName>
                                        </p:attrNameLst>
                                      </p:cBhvr>
                                      <p:tavLst>
                                        <p:tav tm="0">
                                          <p:val>
                                            <p:strVal val="#ppt_h"/>
                                          </p:val>
                                        </p:tav>
                                        <p:tav tm="100000">
                                          <p:val>
                                            <p:strVal val="#ppt_h"/>
                                          </p:val>
                                        </p:tav>
                                      </p:tavLst>
                                    </p:anim>
                                    <p:animEffect transition="in" filter="fade">
                                      <p:cBhvr>
                                        <p:cTn id="76" dur="1000"/>
                                        <p:tgtEl>
                                          <p:spTgt spid="49">
                                            <p:graphicEl>
                                              <a:dgm id="{1BD12F22-E332-4E99-AE22-A6973C6A39E5}"/>
                                            </p:graphicEl>
                                          </p:spTgt>
                                        </p:tgtEl>
                                      </p:cBhvr>
                                    </p:animEffect>
                                  </p:childTnLst>
                                </p:cTn>
                              </p:par>
                            </p:childTnLst>
                          </p:cTn>
                        </p:par>
                      </p:childTnLst>
                    </p:cTn>
                  </p:par>
                  <p:par>
                    <p:cTn id="77" fill="hold">
                      <p:stCondLst>
                        <p:cond delay="indefinite"/>
                      </p:stCondLst>
                      <p:childTnLst>
                        <p:par>
                          <p:cTn id="78" fill="hold">
                            <p:stCondLst>
                              <p:cond delay="0"/>
                            </p:stCondLst>
                            <p:childTnLst>
                              <p:par>
                                <p:cTn id="79" presetID="55" presetClass="entr" presetSubtype="0" fill="hold" grpId="0" nodeType="clickEffect">
                                  <p:stCondLst>
                                    <p:cond delay="0"/>
                                  </p:stCondLst>
                                  <p:childTnLst>
                                    <p:set>
                                      <p:cBhvr>
                                        <p:cTn id="80" dur="1" fill="hold">
                                          <p:stCondLst>
                                            <p:cond delay="0"/>
                                          </p:stCondLst>
                                        </p:cTn>
                                        <p:tgtEl>
                                          <p:spTgt spid="49">
                                            <p:graphicEl>
                                              <a:dgm id="{21F34993-F863-43AF-ADA3-4FBCE8274257}"/>
                                            </p:graphicEl>
                                          </p:spTgt>
                                        </p:tgtEl>
                                        <p:attrNameLst>
                                          <p:attrName>style.visibility</p:attrName>
                                        </p:attrNameLst>
                                      </p:cBhvr>
                                      <p:to>
                                        <p:strVal val="visible"/>
                                      </p:to>
                                    </p:set>
                                    <p:anim calcmode="lin" valueType="num">
                                      <p:cBhvr>
                                        <p:cTn id="81" dur="1000" fill="hold"/>
                                        <p:tgtEl>
                                          <p:spTgt spid="49">
                                            <p:graphicEl>
                                              <a:dgm id="{21F34993-F863-43AF-ADA3-4FBCE8274257}"/>
                                            </p:graphicEl>
                                          </p:spTgt>
                                        </p:tgtEl>
                                        <p:attrNameLst>
                                          <p:attrName>ppt_w</p:attrName>
                                        </p:attrNameLst>
                                      </p:cBhvr>
                                      <p:tavLst>
                                        <p:tav tm="0">
                                          <p:val>
                                            <p:strVal val="#ppt_w*0.70"/>
                                          </p:val>
                                        </p:tav>
                                        <p:tav tm="100000">
                                          <p:val>
                                            <p:strVal val="#ppt_w"/>
                                          </p:val>
                                        </p:tav>
                                      </p:tavLst>
                                    </p:anim>
                                    <p:anim calcmode="lin" valueType="num">
                                      <p:cBhvr>
                                        <p:cTn id="82" dur="1000" fill="hold"/>
                                        <p:tgtEl>
                                          <p:spTgt spid="49">
                                            <p:graphicEl>
                                              <a:dgm id="{21F34993-F863-43AF-ADA3-4FBCE8274257}"/>
                                            </p:graphicEl>
                                          </p:spTgt>
                                        </p:tgtEl>
                                        <p:attrNameLst>
                                          <p:attrName>ppt_h</p:attrName>
                                        </p:attrNameLst>
                                      </p:cBhvr>
                                      <p:tavLst>
                                        <p:tav tm="0">
                                          <p:val>
                                            <p:strVal val="#ppt_h"/>
                                          </p:val>
                                        </p:tav>
                                        <p:tav tm="100000">
                                          <p:val>
                                            <p:strVal val="#ppt_h"/>
                                          </p:val>
                                        </p:tav>
                                      </p:tavLst>
                                    </p:anim>
                                    <p:animEffect transition="in" filter="fade">
                                      <p:cBhvr>
                                        <p:cTn id="83" dur="1000"/>
                                        <p:tgtEl>
                                          <p:spTgt spid="49">
                                            <p:graphicEl>
                                              <a:dgm id="{21F34993-F863-43AF-ADA3-4FBCE8274257}"/>
                                            </p:graphicEl>
                                          </p:spTgt>
                                        </p:tgtEl>
                                      </p:cBhvr>
                                    </p:animEffect>
                                  </p:childTnLst>
                                </p:cTn>
                              </p:par>
                              <p:par>
                                <p:cTn id="84" presetID="55" presetClass="entr" presetSubtype="0" fill="hold" grpId="0" nodeType="withEffect">
                                  <p:stCondLst>
                                    <p:cond delay="0"/>
                                  </p:stCondLst>
                                  <p:childTnLst>
                                    <p:set>
                                      <p:cBhvr>
                                        <p:cTn id="85" dur="1" fill="hold">
                                          <p:stCondLst>
                                            <p:cond delay="0"/>
                                          </p:stCondLst>
                                        </p:cTn>
                                        <p:tgtEl>
                                          <p:spTgt spid="49">
                                            <p:graphicEl>
                                              <a:dgm id="{DE2CBC5C-4B22-4F74-B9C8-2F0210B1B96D}"/>
                                            </p:graphicEl>
                                          </p:spTgt>
                                        </p:tgtEl>
                                        <p:attrNameLst>
                                          <p:attrName>style.visibility</p:attrName>
                                        </p:attrNameLst>
                                      </p:cBhvr>
                                      <p:to>
                                        <p:strVal val="visible"/>
                                      </p:to>
                                    </p:set>
                                    <p:anim calcmode="lin" valueType="num">
                                      <p:cBhvr>
                                        <p:cTn id="86" dur="1000" fill="hold"/>
                                        <p:tgtEl>
                                          <p:spTgt spid="49">
                                            <p:graphicEl>
                                              <a:dgm id="{DE2CBC5C-4B22-4F74-B9C8-2F0210B1B96D}"/>
                                            </p:graphicEl>
                                          </p:spTgt>
                                        </p:tgtEl>
                                        <p:attrNameLst>
                                          <p:attrName>ppt_w</p:attrName>
                                        </p:attrNameLst>
                                      </p:cBhvr>
                                      <p:tavLst>
                                        <p:tav tm="0">
                                          <p:val>
                                            <p:strVal val="#ppt_w*0.70"/>
                                          </p:val>
                                        </p:tav>
                                        <p:tav tm="100000">
                                          <p:val>
                                            <p:strVal val="#ppt_w"/>
                                          </p:val>
                                        </p:tav>
                                      </p:tavLst>
                                    </p:anim>
                                    <p:anim calcmode="lin" valueType="num">
                                      <p:cBhvr>
                                        <p:cTn id="87" dur="1000" fill="hold"/>
                                        <p:tgtEl>
                                          <p:spTgt spid="49">
                                            <p:graphicEl>
                                              <a:dgm id="{DE2CBC5C-4B22-4F74-B9C8-2F0210B1B96D}"/>
                                            </p:graphicEl>
                                          </p:spTgt>
                                        </p:tgtEl>
                                        <p:attrNameLst>
                                          <p:attrName>ppt_h</p:attrName>
                                        </p:attrNameLst>
                                      </p:cBhvr>
                                      <p:tavLst>
                                        <p:tav tm="0">
                                          <p:val>
                                            <p:strVal val="#ppt_h"/>
                                          </p:val>
                                        </p:tav>
                                        <p:tav tm="100000">
                                          <p:val>
                                            <p:strVal val="#ppt_h"/>
                                          </p:val>
                                        </p:tav>
                                      </p:tavLst>
                                    </p:anim>
                                    <p:animEffect transition="in" filter="fade">
                                      <p:cBhvr>
                                        <p:cTn id="88" dur="1000"/>
                                        <p:tgtEl>
                                          <p:spTgt spid="49">
                                            <p:graphicEl>
                                              <a:dgm id="{DE2CBC5C-4B22-4F74-B9C8-2F0210B1B96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9" grpId="0">
        <p:bldSub>
          <a:bldDgm bld="lvl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208912" cy="864096"/>
          </a:xfrm>
        </p:spPr>
        <p:txBody>
          <a:bodyPr>
            <a:normAutofit fontScale="90000"/>
          </a:bodyPr>
          <a:lstStyle/>
          <a:p>
            <a:pPr algn="l"/>
            <a:r>
              <a:rPr lang="en-US" altLang="zh-CN" dirty="0"/>
              <a:t>2.</a:t>
            </a:r>
            <a:r>
              <a:rPr lang="zh-CN" altLang="en-US" dirty="0"/>
              <a:t>为什么要</a:t>
            </a:r>
            <a:r>
              <a:rPr lang="zh-CN" altLang="en-US" dirty="0" smtClean="0"/>
              <a:t>做</a:t>
            </a:r>
            <a:r>
              <a:rPr lang="en-US" altLang="zh-CN" dirty="0"/>
              <a:t>SEO</a:t>
            </a:r>
            <a:r>
              <a:rPr lang="en-US" altLang="zh-CN" sz="3600" dirty="0" smtClean="0"/>
              <a:t/>
            </a:r>
            <a:br>
              <a:rPr lang="en-US" altLang="zh-CN" sz="3600" dirty="0" smtClean="0"/>
            </a:br>
            <a:r>
              <a:rPr lang="en-US" altLang="zh-CN" sz="2200" dirty="0" smtClean="0">
                <a:latin typeface="+mj-ea"/>
              </a:rPr>
              <a:t>2.1</a:t>
            </a:r>
            <a:r>
              <a:rPr lang="zh-CN" altLang="en-US" sz="2200" dirty="0" smtClean="0">
                <a:latin typeface="+mj-ea"/>
              </a:rPr>
              <a:t>互联网热点领域势力分布热度图</a:t>
            </a:r>
            <a:endParaRPr lang="zh-CN" altLang="en-US" sz="2200" dirty="0">
              <a:latin typeface="+mj-ea"/>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0236" y="1600200"/>
            <a:ext cx="6163527" cy="4525963"/>
          </a:xfrm>
        </p:spPr>
      </p:pic>
    </p:spTree>
    <p:extLst>
      <p:ext uri="{BB962C8B-B14F-4D97-AF65-F5344CB8AC3E}">
        <p14:creationId xmlns:p14="http://schemas.microsoft.com/office/powerpoint/2010/main" val="376412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2.</a:t>
            </a:r>
            <a:r>
              <a:rPr lang="zh-CN" altLang="en-US" dirty="0"/>
              <a:t>为什么要</a:t>
            </a:r>
            <a:r>
              <a:rPr lang="zh-CN" altLang="en-US" dirty="0" smtClean="0"/>
              <a:t>做</a:t>
            </a:r>
            <a:r>
              <a:rPr lang="en-US" altLang="zh-CN" dirty="0"/>
              <a:t>SEO </a:t>
            </a:r>
            <a:r>
              <a:rPr lang="en-US" altLang="zh-CN" dirty="0" smtClean="0"/>
              <a:t/>
            </a:r>
            <a:br>
              <a:rPr lang="en-US" altLang="zh-CN" dirty="0" smtClean="0"/>
            </a:br>
            <a:r>
              <a:rPr lang="en-US" altLang="zh-CN" sz="2200" dirty="0" smtClean="0"/>
              <a:t>2.2</a:t>
            </a:r>
            <a:r>
              <a:rPr lang="zh-CN" altLang="en-US" sz="2200" dirty="0" smtClean="0"/>
              <a:t>常见网站盈利模式</a:t>
            </a:r>
            <a:endParaRPr lang="zh-CN" altLang="en-US" sz="2200" dirty="0"/>
          </a:p>
        </p:txBody>
      </p:sp>
      <p:sp>
        <p:nvSpPr>
          <p:cNvPr id="3" name="内容占位符 2"/>
          <p:cNvSpPr>
            <a:spLocks noGrp="1"/>
          </p:cNvSpPr>
          <p:nvPr>
            <p:ph idx="1"/>
          </p:nvPr>
        </p:nvSpPr>
        <p:spPr/>
        <p:txBody>
          <a:bodyPr>
            <a:normAutofit fontScale="77500" lnSpcReduction="20000"/>
          </a:bodyPr>
          <a:lstStyle/>
          <a:p>
            <a:pPr marL="0" indent="0">
              <a:buNone/>
              <a:defRPr/>
            </a:pPr>
            <a:r>
              <a:rPr lang="zh-CN" altLang="en-US" dirty="0" smtClean="0">
                <a:latin typeface="Arial" pitchFamily="34" charset="0"/>
                <a:ea typeface="宋体" pitchFamily="2" charset="-122"/>
              </a:rPr>
              <a:t>互联网的这些主流服务模式的存在，主要在于它们本身的商业价值，无论是综合门户站、搜索引擎、</a:t>
            </a:r>
            <a:r>
              <a:rPr lang="en-US" altLang="zh-CN" dirty="0" smtClean="0">
                <a:latin typeface="Arial" pitchFamily="34" charset="0"/>
                <a:ea typeface="宋体" pitchFamily="2" charset="-122"/>
              </a:rPr>
              <a:t>SNS</a:t>
            </a:r>
            <a:r>
              <a:rPr lang="zh-CN" altLang="en-US" dirty="0" smtClean="0">
                <a:latin typeface="Arial" pitchFamily="34" charset="0"/>
                <a:ea typeface="宋体" pitchFamily="2" charset="-122"/>
              </a:rPr>
              <a:t>社区，或是电子商务类站点</a:t>
            </a:r>
            <a:r>
              <a:rPr lang="en-US" altLang="zh-CN" dirty="0" smtClean="0">
                <a:latin typeface="Arial" pitchFamily="34" charset="0"/>
                <a:ea typeface="宋体" pitchFamily="2" charset="-122"/>
              </a:rPr>
              <a:t>,</a:t>
            </a:r>
            <a:r>
              <a:rPr lang="zh-CN" altLang="en-US" dirty="0" smtClean="0">
                <a:latin typeface="Arial" pitchFamily="34" charset="0"/>
                <a:ea typeface="宋体" pitchFamily="2" charset="-122"/>
              </a:rPr>
              <a:t>他们都有自己的盈利模式：</a:t>
            </a:r>
            <a:endParaRPr lang="en-US" altLang="zh-CN" dirty="0" smtClean="0">
              <a:latin typeface="Arial" pitchFamily="34" charset="0"/>
              <a:ea typeface="宋体" pitchFamily="2" charset="-122"/>
            </a:endParaRPr>
          </a:p>
          <a:p>
            <a:pPr marL="0" indent="0">
              <a:buNone/>
              <a:defRPr/>
            </a:pPr>
            <a:endParaRPr lang="en-US" altLang="zh-CN" dirty="0" smtClean="0">
              <a:latin typeface="Arial" pitchFamily="34" charset="0"/>
              <a:ea typeface="宋体" pitchFamily="2" charset="-122"/>
            </a:endParaRPr>
          </a:p>
          <a:p>
            <a:pPr marL="0" indent="0">
              <a:buNone/>
              <a:defRPr/>
            </a:pPr>
            <a:endParaRPr lang="en-US" altLang="zh-CN" dirty="0" smtClean="0">
              <a:latin typeface="Arial" pitchFamily="34" charset="0"/>
              <a:ea typeface="宋体" pitchFamily="2" charset="-122"/>
            </a:endParaRPr>
          </a:p>
          <a:p>
            <a:pPr marL="0" indent="0">
              <a:buNone/>
              <a:defRPr/>
            </a:pPr>
            <a:endParaRPr lang="en-US" altLang="zh-CN" dirty="0">
              <a:latin typeface="Arial" pitchFamily="34" charset="0"/>
              <a:ea typeface="宋体" pitchFamily="2" charset="-122"/>
            </a:endParaRPr>
          </a:p>
          <a:p>
            <a:pPr marL="0" indent="0">
              <a:buNone/>
              <a:defRPr/>
            </a:pPr>
            <a:endParaRPr lang="en-US" altLang="zh-CN" dirty="0" smtClean="0">
              <a:latin typeface="Arial" pitchFamily="34" charset="0"/>
              <a:ea typeface="宋体" pitchFamily="2" charset="-122"/>
            </a:endParaRPr>
          </a:p>
          <a:p>
            <a:pPr marL="0" indent="0">
              <a:buNone/>
              <a:defRPr/>
            </a:pPr>
            <a:endParaRPr lang="en-US" altLang="zh-CN" dirty="0">
              <a:latin typeface="Arial" pitchFamily="34" charset="0"/>
              <a:ea typeface="宋体" pitchFamily="2" charset="-122"/>
            </a:endParaRPr>
          </a:p>
          <a:p>
            <a:pPr marL="0" indent="0">
              <a:buNone/>
              <a:defRPr/>
            </a:pPr>
            <a:endParaRPr lang="en-US" altLang="zh-CN" dirty="0" smtClean="0">
              <a:latin typeface="Arial" pitchFamily="34" charset="0"/>
              <a:ea typeface="宋体" pitchFamily="2" charset="-122"/>
            </a:endParaRPr>
          </a:p>
          <a:p>
            <a:pPr marL="0" indent="0">
              <a:buNone/>
              <a:defRPr/>
            </a:pPr>
            <a:endParaRPr lang="en-US" altLang="zh-CN" dirty="0">
              <a:latin typeface="Arial" pitchFamily="34" charset="0"/>
              <a:ea typeface="宋体" pitchFamily="2" charset="-122"/>
            </a:endParaRPr>
          </a:p>
          <a:p>
            <a:pPr marL="0" indent="0">
              <a:buNone/>
              <a:defRPr/>
            </a:pPr>
            <a:r>
              <a:rPr lang="zh-CN" altLang="en-US" dirty="0" smtClean="0">
                <a:latin typeface="Arial" pitchFamily="34" charset="0"/>
                <a:ea typeface="宋体" pitchFamily="2" charset="-122"/>
              </a:rPr>
              <a:t>盈利模式取决于网站的主流用户群体（用户的需求），当然，网站的盈利能力和用户的数量有直接关系。</a:t>
            </a:r>
            <a:endParaRPr lang="zh-CN" altLang="en-US" dirty="0"/>
          </a:p>
        </p:txBody>
      </p:sp>
      <p:graphicFrame>
        <p:nvGraphicFramePr>
          <p:cNvPr id="6" name="图示 5"/>
          <p:cNvGraphicFramePr/>
          <p:nvPr>
            <p:extLst>
              <p:ext uri="{D42A27DB-BD31-4B8C-83A1-F6EECF244321}">
                <p14:modId xmlns:p14="http://schemas.microsoft.com/office/powerpoint/2010/main" val="563777949"/>
              </p:ext>
            </p:extLst>
          </p:nvPr>
        </p:nvGraphicFramePr>
        <p:xfrm>
          <a:off x="1331640" y="2816932"/>
          <a:ext cx="6552728" cy="230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040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1000"/>
                                        <p:tgtEl>
                                          <p:spTgt spid="3">
                                            <p:txEl>
                                              <p:pRg st="8" end="8"/>
                                            </p:txEl>
                                          </p:spTgt>
                                        </p:tgtEl>
                                      </p:cBhvr>
                                    </p:animEffect>
                                    <p:anim calcmode="lin" valueType="num">
                                      <p:cBhvr>
                                        <p:cTn id="2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2.</a:t>
            </a:r>
            <a:r>
              <a:rPr lang="zh-CN" altLang="en-US" dirty="0"/>
              <a:t>为什么要</a:t>
            </a:r>
            <a:r>
              <a:rPr lang="zh-CN" altLang="en-US" dirty="0" smtClean="0"/>
              <a:t>做</a:t>
            </a:r>
            <a:r>
              <a:rPr lang="en-US" altLang="zh-CN" dirty="0"/>
              <a:t>SEO </a:t>
            </a:r>
            <a:r>
              <a:rPr lang="en-US" altLang="zh-CN" dirty="0" smtClean="0"/>
              <a:t/>
            </a:r>
            <a:br>
              <a:rPr lang="en-US" altLang="zh-CN" dirty="0" smtClean="0"/>
            </a:br>
            <a:r>
              <a:rPr lang="en-US" altLang="zh-CN" sz="2200" dirty="0" smtClean="0"/>
              <a:t>2.3</a:t>
            </a:r>
            <a:r>
              <a:rPr lang="zh-CN" altLang="en-US" sz="2200" dirty="0" smtClean="0"/>
              <a:t>互联网</a:t>
            </a:r>
            <a:r>
              <a:rPr lang="zh-CN" altLang="en-US" sz="2200" dirty="0"/>
              <a:t>热点领域势力分布</a:t>
            </a:r>
            <a:r>
              <a:rPr lang="zh-CN" altLang="en-US" sz="2200" dirty="0" smtClean="0"/>
              <a:t>热度表</a:t>
            </a:r>
            <a:endParaRPr lang="zh-CN" altLang="en-US" sz="22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849212481"/>
              </p:ext>
            </p:extLst>
          </p:nvPr>
        </p:nvGraphicFramePr>
        <p:xfrm>
          <a:off x="611560" y="1556792"/>
          <a:ext cx="8147248" cy="4421087"/>
        </p:xfrm>
        <a:graphic>
          <a:graphicData uri="http://schemas.openxmlformats.org/drawingml/2006/chart">
            <c:chart xmlns:c="http://schemas.openxmlformats.org/drawingml/2006/chart" xmlns:r="http://schemas.openxmlformats.org/officeDocument/2006/relationships" r:id="rId3"/>
          </a:graphicData>
        </a:graphic>
      </p:graphicFrame>
      <p:sp>
        <p:nvSpPr>
          <p:cNvPr id="5" name="圆角矩形 4"/>
          <p:cNvSpPr/>
          <p:nvPr/>
        </p:nvSpPr>
        <p:spPr>
          <a:xfrm>
            <a:off x="5652120" y="5517232"/>
            <a:ext cx="309634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latin typeface="+mj-ea"/>
              </a:rPr>
              <a:t>横坐标：月度到达率（</a:t>
            </a:r>
            <a:r>
              <a:rPr lang="en-US" altLang="zh-CN" b="1" dirty="0">
                <a:solidFill>
                  <a:srgbClr val="FF0000"/>
                </a:solidFill>
                <a:latin typeface="+mj-ea"/>
              </a:rPr>
              <a:t>%</a:t>
            </a:r>
            <a:r>
              <a:rPr lang="zh-CN" altLang="en-US" b="1" dirty="0">
                <a:solidFill>
                  <a:srgbClr val="FF0000"/>
                </a:solidFill>
                <a:latin typeface="+mj-ea"/>
              </a:rPr>
              <a:t>）</a:t>
            </a:r>
            <a:endParaRPr lang="en-US" altLang="zh-CN" b="1" dirty="0">
              <a:solidFill>
                <a:srgbClr val="FF0000"/>
              </a:solidFill>
              <a:latin typeface="+mj-ea"/>
            </a:endParaRPr>
          </a:p>
        </p:txBody>
      </p:sp>
      <p:sp>
        <p:nvSpPr>
          <p:cNvPr id="6" name="圆角矩形 5"/>
          <p:cNvSpPr/>
          <p:nvPr/>
        </p:nvSpPr>
        <p:spPr>
          <a:xfrm>
            <a:off x="5652120" y="1556792"/>
            <a:ext cx="3096344" cy="529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气泡大小：访问时长占比</a:t>
            </a:r>
          </a:p>
        </p:txBody>
      </p:sp>
      <p:sp>
        <p:nvSpPr>
          <p:cNvPr id="7" name="圆角矩形 6"/>
          <p:cNvSpPr/>
          <p:nvPr/>
        </p:nvSpPr>
        <p:spPr>
          <a:xfrm>
            <a:off x="611560" y="1556792"/>
            <a:ext cx="576064" cy="2520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rgbClr val="FF0000"/>
                </a:solidFill>
              </a:rPr>
              <a:t>纵坐标：</a:t>
            </a:r>
            <a:r>
              <a:rPr lang="en-US" altLang="zh-CN" dirty="0" smtClean="0">
                <a:solidFill>
                  <a:srgbClr val="FF0000"/>
                </a:solidFill>
              </a:rPr>
              <a:t>PV</a:t>
            </a:r>
            <a:r>
              <a:rPr lang="zh-CN" altLang="en-US" dirty="0" smtClean="0">
                <a:solidFill>
                  <a:srgbClr val="FF0000"/>
                </a:solidFill>
              </a:rPr>
              <a:t>占有率</a:t>
            </a:r>
            <a:endParaRPr lang="zh-CN" altLang="en-US" dirty="0">
              <a:solidFill>
                <a:srgbClr val="FF0000"/>
              </a:solidFill>
            </a:endParaRPr>
          </a:p>
        </p:txBody>
      </p:sp>
    </p:spTree>
    <p:extLst>
      <p:ext uri="{BB962C8B-B14F-4D97-AF65-F5344CB8AC3E}">
        <p14:creationId xmlns:p14="http://schemas.microsoft.com/office/powerpoint/2010/main" val="76404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down)">
                                      <p:cBhvr>
                                        <p:cTn id="14" dur="580">
                                          <p:stCondLst>
                                            <p:cond delay="0"/>
                                          </p:stCondLst>
                                        </p:cTn>
                                        <p:tgtEl>
                                          <p:spTgt spid="4">
                                            <p:graphicEl>
                                              <a:chart seriesIdx="-3" categoryIdx="-3" bldStep="gridLegend"/>
                                            </p:graphicEl>
                                          </p:spTgt>
                                        </p:tgtEl>
                                      </p:cBhvr>
                                    </p:animEffect>
                                    <p:anim calcmode="lin" valueType="num">
                                      <p:cBhvr>
                                        <p:cTn id="15" dur="1822" tmFilter="0,0; 0.14,0.36; 0.43,0.73; 0.71,0.91; 1.0,1.0">
                                          <p:stCondLst>
                                            <p:cond delay="0"/>
                                          </p:stCondLst>
                                        </p:cTn>
                                        <p:tgtEl>
                                          <p:spTgt spid="4">
                                            <p:graphicEl>
                                              <a:chart seriesIdx="-3" categoryIdx="-3" bldStep="gridLegend"/>
                                            </p:graphic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
                                            <p:graphicEl>
                                              <a:chart seriesIdx="-3" categoryIdx="-3" bldStep="gridLegend"/>
                                            </p:graphic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
                                            <p:graphicEl>
                                              <a:chart seriesIdx="-3" categoryIdx="-3" bldStep="gridLegend"/>
                                            </p:graphic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
                                            <p:graphicEl>
                                              <a:chart seriesIdx="-3" categoryIdx="-3" bldStep="gridLegend"/>
                                            </p:graphic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
                                            <p:graphicEl>
                                              <a:chart seriesIdx="-3" categoryIdx="-3" bldStep="gridLegend"/>
                                            </p:graphic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4">
                                            <p:graphicEl>
                                              <a:chart seriesIdx="-3" categoryIdx="-3" bldStep="gridLegend"/>
                                            </p:graphicEl>
                                          </p:spTgt>
                                        </p:tgtEl>
                                      </p:cBhvr>
                                      <p:to x="100000" y="60000"/>
                                    </p:animScale>
                                    <p:animScale>
                                      <p:cBhvr>
                                        <p:cTn id="21" dur="166" decel="50000">
                                          <p:stCondLst>
                                            <p:cond delay="676"/>
                                          </p:stCondLst>
                                        </p:cTn>
                                        <p:tgtEl>
                                          <p:spTgt spid="4">
                                            <p:graphicEl>
                                              <a:chart seriesIdx="-3" categoryIdx="-3" bldStep="gridLegend"/>
                                            </p:graphicEl>
                                          </p:spTgt>
                                        </p:tgtEl>
                                      </p:cBhvr>
                                      <p:to x="100000" y="100000"/>
                                    </p:animScale>
                                    <p:animScale>
                                      <p:cBhvr>
                                        <p:cTn id="22" dur="26">
                                          <p:stCondLst>
                                            <p:cond delay="1312"/>
                                          </p:stCondLst>
                                        </p:cTn>
                                        <p:tgtEl>
                                          <p:spTgt spid="4">
                                            <p:graphicEl>
                                              <a:chart seriesIdx="-3" categoryIdx="-3" bldStep="gridLegend"/>
                                            </p:graphicEl>
                                          </p:spTgt>
                                        </p:tgtEl>
                                      </p:cBhvr>
                                      <p:to x="100000" y="80000"/>
                                    </p:animScale>
                                    <p:animScale>
                                      <p:cBhvr>
                                        <p:cTn id="23" dur="166" decel="50000">
                                          <p:stCondLst>
                                            <p:cond delay="1338"/>
                                          </p:stCondLst>
                                        </p:cTn>
                                        <p:tgtEl>
                                          <p:spTgt spid="4">
                                            <p:graphicEl>
                                              <a:chart seriesIdx="-3" categoryIdx="-3" bldStep="gridLegend"/>
                                            </p:graphicEl>
                                          </p:spTgt>
                                        </p:tgtEl>
                                      </p:cBhvr>
                                      <p:to x="100000" y="100000"/>
                                    </p:animScale>
                                    <p:animScale>
                                      <p:cBhvr>
                                        <p:cTn id="24" dur="26">
                                          <p:stCondLst>
                                            <p:cond delay="1642"/>
                                          </p:stCondLst>
                                        </p:cTn>
                                        <p:tgtEl>
                                          <p:spTgt spid="4">
                                            <p:graphicEl>
                                              <a:chart seriesIdx="-3" categoryIdx="-3" bldStep="gridLegend"/>
                                            </p:graphicEl>
                                          </p:spTgt>
                                        </p:tgtEl>
                                      </p:cBhvr>
                                      <p:to x="100000" y="90000"/>
                                    </p:animScale>
                                    <p:animScale>
                                      <p:cBhvr>
                                        <p:cTn id="25" dur="166" decel="50000">
                                          <p:stCondLst>
                                            <p:cond delay="1668"/>
                                          </p:stCondLst>
                                        </p:cTn>
                                        <p:tgtEl>
                                          <p:spTgt spid="4">
                                            <p:graphicEl>
                                              <a:chart seriesIdx="-3" categoryIdx="-3" bldStep="gridLegend"/>
                                            </p:graphicEl>
                                          </p:spTgt>
                                        </p:tgtEl>
                                      </p:cBhvr>
                                      <p:to x="100000" y="100000"/>
                                    </p:animScale>
                                    <p:animScale>
                                      <p:cBhvr>
                                        <p:cTn id="26" dur="26">
                                          <p:stCondLst>
                                            <p:cond delay="1808"/>
                                          </p:stCondLst>
                                        </p:cTn>
                                        <p:tgtEl>
                                          <p:spTgt spid="4">
                                            <p:graphicEl>
                                              <a:chart seriesIdx="-3" categoryIdx="-3" bldStep="gridLegend"/>
                                            </p:graphicEl>
                                          </p:spTgt>
                                        </p:tgtEl>
                                      </p:cBhvr>
                                      <p:to x="100000" y="95000"/>
                                    </p:animScale>
                                    <p:animScale>
                                      <p:cBhvr>
                                        <p:cTn id="27" dur="166" decel="50000">
                                          <p:stCondLst>
                                            <p:cond delay="1834"/>
                                          </p:stCondLst>
                                        </p:cTn>
                                        <p:tgtEl>
                                          <p:spTgt spid="4">
                                            <p:graphicEl>
                                              <a:chart seriesIdx="-3" categoryIdx="-3" bldStep="gridLegend"/>
                                            </p:graphicEl>
                                          </p:spTgt>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4">
                                            <p:graphicEl>
                                              <a:chart seriesIdx="-4" categoryIdx="0" bldStep="category"/>
                                            </p:graphicEl>
                                          </p:spTgt>
                                        </p:tgtEl>
                                        <p:attrNameLst>
                                          <p:attrName>style.visibility</p:attrName>
                                        </p:attrNameLst>
                                      </p:cBhvr>
                                      <p:to>
                                        <p:strVal val="visible"/>
                                      </p:to>
                                    </p:set>
                                    <p:animEffect transition="in" filter="wipe(down)">
                                      <p:cBhvr>
                                        <p:cTn id="32" dur="580">
                                          <p:stCondLst>
                                            <p:cond delay="0"/>
                                          </p:stCondLst>
                                        </p:cTn>
                                        <p:tgtEl>
                                          <p:spTgt spid="4">
                                            <p:graphicEl>
                                              <a:chart seriesIdx="-4" categoryIdx="0" bldStep="category"/>
                                            </p:graphicEl>
                                          </p:spTgt>
                                        </p:tgtEl>
                                      </p:cBhvr>
                                    </p:animEffect>
                                    <p:anim calcmode="lin" valueType="num">
                                      <p:cBhvr>
                                        <p:cTn id="33" dur="1822" tmFilter="0,0; 0.14,0.36; 0.43,0.73; 0.71,0.91; 1.0,1.0">
                                          <p:stCondLst>
                                            <p:cond delay="0"/>
                                          </p:stCondLst>
                                        </p:cTn>
                                        <p:tgtEl>
                                          <p:spTgt spid="4">
                                            <p:graphicEl>
                                              <a:chart seriesIdx="-4" categoryIdx="0" bldStep="category"/>
                                            </p:graphic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4">
                                            <p:graphicEl>
                                              <a:chart seriesIdx="-4" categoryIdx="0" bldStep="category"/>
                                            </p:graphic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4">
                                            <p:graphicEl>
                                              <a:chart seriesIdx="-4" categoryIdx="0" bldStep="category"/>
                                            </p:graphic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4">
                                            <p:graphicEl>
                                              <a:chart seriesIdx="-4" categoryIdx="0" bldStep="category"/>
                                            </p:graphic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4">
                                            <p:graphicEl>
                                              <a:chart seriesIdx="-4" categoryIdx="0" bldStep="category"/>
                                            </p:graphic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4">
                                            <p:graphicEl>
                                              <a:chart seriesIdx="-4" categoryIdx="0" bldStep="category"/>
                                            </p:graphicEl>
                                          </p:spTgt>
                                        </p:tgtEl>
                                      </p:cBhvr>
                                      <p:to x="100000" y="60000"/>
                                    </p:animScale>
                                    <p:animScale>
                                      <p:cBhvr>
                                        <p:cTn id="39" dur="166" decel="50000">
                                          <p:stCondLst>
                                            <p:cond delay="676"/>
                                          </p:stCondLst>
                                        </p:cTn>
                                        <p:tgtEl>
                                          <p:spTgt spid="4">
                                            <p:graphicEl>
                                              <a:chart seriesIdx="-4" categoryIdx="0" bldStep="category"/>
                                            </p:graphicEl>
                                          </p:spTgt>
                                        </p:tgtEl>
                                      </p:cBhvr>
                                      <p:to x="100000" y="100000"/>
                                    </p:animScale>
                                    <p:animScale>
                                      <p:cBhvr>
                                        <p:cTn id="40" dur="26">
                                          <p:stCondLst>
                                            <p:cond delay="1312"/>
                                          </p:stCondLst>
                                        </p:cTn>
                                        <p:tgtEl>
                                          <p:spTgt spid="4">
                                            <p:graphicEl>
                                              <a:chart seriesIdx="-4" categoryIdx="0" bldStep="category"/>
                                            </p:graphicEl>
                                          </p:spTgt>
                                        </p:tgtEl>
                                      </p:cBhvr>
                                      <p:to x="100000" y="80000"/>
                                    </p:animScale>
                                    <p:animScale>
                                      <p:cBhvr>
                                        <p:cTn id="41" dur="166" decel="50000">
                                          <p:stCondLst>
                                            <p:cond delay="1338"/>
                                          </p:stCondLst>
                                        </p:cTn>
                                        <p:tgtEl>
                                          <p:spTgt spid="4">
                                            <p:graphicEl>
                                              <a:chart seriesIdx="-4" categoryIdx="0" bldStep="category"/>
                                            </p:graphicEl>
                                          </p:spTgt>
                                        </p:tgtEl>
                                      </p:cBhvr>
                                      <p:to x="100000" y="100000"/>
                                    </p:animScale>
                                    <p:animScale>
                                      <p:cBhvr>
                                        <p:cTn id="42" dur="26">
                                          <p:stCondLst>
                                            <p:cond delay="1642"/>
                                          </p:stCondLst>
                                        </p:cTn>
                                        <p:tgtEl>
                                          <p:spTgt spid="4">
                                            <p:graphicEl>
                                              <a:chart seriesIdx="-4" categoryIdx="0" bldStep="category"/>
                                            </p:graphicEl>
                                          </p:spTgt>
                                        </p:tgtEl>
                                      </p:cBhvr>
                                      <p:to x="100000" y="90000"/>
                                    </p:animScale>
                                    <p:animScale>
                                      <p:cBhvr>
                                        <p:cTn id="43" dur="166" decel="50000">
                                          <p:stCondLst>
                                            <p:cond delay="1668"/>
                                          </p:stCondLst>
                                        </p:cTn>
                                        <p:tgtEl>
                                          <p:spTgt spid="4">
                                            <p:graphicEl>
                                              <a:chart seriesIdx="-4" categoryIdx="0" bldStep="category"/>
                                            </p:graphicEl>
                                          </p:spTgt>
                                        </p:tgtEl>
                                      </p:cBhvr>
                                      <p:to x="100000" y="100000"/>
                                    </p:animScale>
                                    <p:animScale>
                                      <p:cBhvr>
                                        <p:cTn id="44" dur="26">
                                          <p:stCondLst>
                                            <p:cond delay="1808"/>
                                          </p:stCondLst>
                                        </p:cTn>
                                        <p:tgtEl>
                                          <p:spTgt spid="4">
                                            <p:graphicEl>
                                              <a:chart seriesIdx="-4" categoryIdx="0" bldStep="category"/>
                                            </p:graphicEl>
                                          </p:spTgt>
                                        </p:tgtEl>
                                      </p:cBhvr>
                                      <p:to x="100000" y="95000"/>
                                    </p:animScale>
                                    <p:animScale>
                                      <p:cBhvr>
                                        <p:cTn id="45" dur="166" decel="50000">
                                          <p:stCondLst>
                                            <p:cond delay="1834"/>
                                          </p:stCondLst>
                                        </p:cTn>
                                        <p:tgtEl>
                                          <p:spTgt spid="4">
                                            <p:graphicEl>
                                              <a:chart seriesIdx="-4" categoryIdx="0" bldStep="category"/>
                                            </p:graphicEl>
                                          </p:spTgt>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grpId="0" nodeType="clickEffect">
                                  <p:stCondLst>
                                    <p:cond delay="0"/>
                                  </p:stCondLst>
                                  <p:childTnLst>
                                    <p:set>
                                      <p:cBhvr>
                                        <p:cTn id="49" dur="1" fill="hold">
                                          <p:stCondLst>
                                            <p:cond delay="0"/>
                                          </p:stCondLst>
                                        </p:cTn>
                                        <p:tgtEl>
                                          <p:spTgt spid="4">
                                            <p:graphicEl>
                                              <a:chart seriesIdx="-4" categoryIdx="1" bldStep="category"/>
                                            </p:graphicEl>
                                          </p:spTgt>
                                        </p:tgtEl>
                                        <p:attrNameLst>
                                          <p:attrName>style.visibility</p:attrName>
                                        </p:attrNameLst>
                                      </p:cBhvr>
                                      <p:to>
                                        <p:strVal val="visible"/>
                                      </p:to>
                                    </p:set>
                                    <p:animEffect transition="in" filter="wipe(down)">
                                      <p:cBhvr>
                                        <p:cTn id="50" dur="580">
                                          <p:stCondLst>
                                            <p:cond delay="0"/>
                                          </p:stCondLst>
                                        </p:cTn>
                                        <p:tgtEl>
                                          <p:spTgt spid="4">
                                            <p:graphicEl>
                                              <a:chart seriesIdx="-4" categoryIdx="1" bldStep="category"/>
                                            </p:graphicEl>
                                          </p:spTgt>
                                        </p:tgtEl>
                                      </p:cBhvr>
                                    </p:animEffect>
                                    <p:anim calcmode="lin" valueType="num">
                                      <p:cBhvr>
                                        <p:cTn id="51" dur="1822" tmFilter="0,0; 0.14,0.36; 0.43,0.73; 0.71,0.91; 1.0,1.0">
                                          <p:stCondLst>
                                            <p:cond delay="0"/>
                                          </p:stCondLst>
                                        </p:cTn>
                                        <p:tgtEl>
                                          <p:spTgt spid="4">
                                            <p:graphicEl>
                                              <a:chart seriesIdx="-4" categoryIdx="1" bldStep="category"/>
                                            </p:graphicEl>
                                          </p:spTgt>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4">
                                            <p:graphicEl>
                                              <a:chart seriesIdx="-4" categoryIdx="1" bldStep="category"/>
                                            </p:graphicEl>
                                          </p:spTgt>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4">
                                            <p:graphicEl>
                                              <a:chart seriesIdx="-4" categoryIdx="1" bldStep="category"/>
                                            </p:graphicEl>
                                          </p:spTgt>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4">
                                            <p:graphicEl>
                                              <a:chart seriesIdx="-4" categoryIdx="1" bldStep="category"/>
                                            </p:graphicEl>
                                          </p:spTgt>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4">
                                            <p:graphicEl>
                                              <a:chart seriesIdx="-4" categoryIdx="1" bldStep="category"/>
                                            </p:graphicEl>
                                          </p:spTgt>
                                        </p:tgtEl>
                                        <p:attrNameLst>
                                          <p:attrName>ppt_y</p:attrName>
                                        </p:attrNameLst>
                                      </p:cBhvr>
                                      <p:tavLst>
                                        <p:tav tm="0" fmla="#ppt_y-sin(pi*$)/81">
                                          <p:val>
                                            <p:fltVal val="0"/>
                                          </p:val>
                                        </p:tav>
                                        <p:tav tm="100000">
                                          <p:val>
                                            <p:fltVal val="1"/>
                                          </p:val>
                                        </p:tav>
                                      </p:tavLst>
                                    </p:anim>
                                    <p:animScale>
                                      <p:cBhvr>
                                        <p:cTn id="56" dur="26">
                                          <p:stCondLst>
                                            <p:cond delay="650"/>
                                          </p:stCondLst>
                                        </p:cTn>
                                        <p:tgtEl>
                                          <p:spTgt spid="4">
                                            <p:graphicEl>
                                              <a:chart seriesIdx="-4" categoryIdx="1" bldStep="category"/>
                                            </p:graphicEl>
                                          </p:spTgt>
                                        </p:tgtEl>
                                      </p:cBhvr>
                                      <p:to x="100000" y="60000"/>
                                    </p:animScale>
                                    <p:animScale>
                                      <p:cBhvr>
                                        <p:cTn id="57" dur="166" decel="50000">
                                          <p:stCondLst>
                                            <p:cond delay="676"/>
                                          </p:stCondLst>
                                        </p:cTn>
                                        <p:tgtEl>
                                          <p:spTgt spid="4">
                                            <p:graphicEl>
                                              <a:chart seriesIdx="-4" categoryIdx="1" bldStep="category"/>
                                            </p:graphicEl>
                                          </p:spTgt>
                                        </p:tgtEl>
                                      </p:cBhvr>
                                      <p:to x="100000" y="100000"/>
                                    </p:animScale>
                                    <p:animScale>
                                      <p:cBhvr>
                                        <p:cTn id="58" dur="26">
                                          <p:stCondLst>
                                            <p:cond delay="1312"/>
                                          </p:stCondLst>
                                        </p:cTn>
                                        <p:tgtEl>
                                          <p:spTgt spid="4">
                                            <p:graphicEl>
                                              <a:chart seriesIdx="-4" categoryIdx="1" bldStep="category"/>
                                            </p:graphicEl>
                                          </p:spTgt>
                                        </p:tgtEl>
                                      </p:cBhvr>
                                      <p:to x="100000" y="80000"/>
                                    </p:animScale>
                                    <p:animScale>
                                      <p:cBhvr>
                                        <p:cTn id="59" dur="166" decel="50000">
                                          <p:stCondLst>
                                            <p:cond delay="1338"/>
                                          </p:stCondLst>
                                        </p:cTn>
                                        <p:tgtEl>
                                          <p:spTgt spid="4">
                                            <p:graphicEl>
                                              <a:chart seriesIdx="-4" categoryIdx="1" bldStep="category"/>
                                            </p:graphicEl>
                                          </p:spTgt>
                                        </p:tgtEl>
                                      </p:cBhvr>
                                      <p:to x="100000" y="100000"/>
                                    </p:animScale>
                                    <p:animScale>
                                      <p:cBhvr>
                                        <p:cTn id="60" dur="26">
                                          <p:stCondLst>
                                            <p:cond delay="1642"/>
                                          </p:stCondLst>
                                        </p:cTn>
                                        <p:tgtEl>
                                          <p:spTgt spid="4">
                                            <p:graphicEl>
                                              <a:chart seriesIdx="-4" categoryIdx="1" bldStep="category"/>
                                            </p:graphicEl>
                                          </p:spTgt>
                                        </p:tgtEl>
                                      </p:cBhvr>
                                      <p:to x="100000" y="90000"/>
                                    </p:animScale>
                                    <p:animScale>
                                      <p:cBhvr>
                                        <p:cTn id="61" dur="166" decel="50000">
                                          <p:stCondLst>
                                            <p:cond delay="1668"/>
                                          </p:stCondLst>
                                        </p:cTn>
                                        <p:tgtEl>
                                          <p:spTgt spid="4">
                                            <p:graphicEl>
                                              <a:chart seriesIdx="-4" categoryIdx="1" bldStep="category"/>
                                            </p:graphicEl>
                                          </p:spTgt>
                                        </p:tgtEl>
                                      </p:cBhvr>
                                      <p:to x="100000" y="100000"/>
                                    </p:animScale>
                                    <p:animScale>
                                      <p:cBhvr>
                                        <p:cTn id="62" dur="26">
                                          <p:stCondLst>
                                            <p:cond delay="1808"/>
                                          </p:stCondLst>
                                        </p:cTn>
                                        <p:tgtEl>
                                          <p:spTgt spid="4">
                                            <p:graphicEl>
                                              <a:chart seriesIdx="-4" categoryIdx="1" bldStep="category"/>
                                            </p:graphicEl>
                                          </p:spTgt>
                                        </p:tgtEl>
                                      </p:cBhvr>
                                      <p:to x="100000" y="95000"/>
                                    </p:animScale>
                                    <p:animScale>
                                      <p:cBhvr>
                                        <p:cTn id="63" dur="166" decel="50000">
                                          <p:stCondLst>
                                            <p:cond delay="1834"/>
                                          </p:stCondLst>
                                        </p:cTn>
                                        <p:tgtEl>
                                          <p:spTgt spid="4">
                                            <p:graphicEl>
                                              <a:chart seriesIdx="-4" categoryIdx="1" bldStep="category"/>
                                            </p:graphicEl>
                                          </p:spTgt>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26" presetClass="entr" presetSubtype="0" fill="hold" grpId="0" nodeType="clickEffect">
                                  <p:stCondLst>
                                    <p:cond delay="0"/>
                                  </p:stCondLst>
                                  <p:childTnLst>
                                    <p:set>
                                      <p:cBhvr>
                                        <p:cTn id="67" dur="1" fill="hold">
                                          <p:stCondLst>
                                            <p:cond delay="0"/>
                                          </p:stCondLst>
                                        </p:cTn>
                                        <p:tgtEl>
                                          <p:spTgt spid="4">
                                            <p:graphicEl>
                                              <a:chart seriesIdx="-4" categoryIdx="2" bldStep="category"/>
                                            </p:graphicEl>
                                          </p:spTgt>
                                        </p:tgtEl>
                                        <p:attrNameLst>
                                          <p:attrName>style.visibility</p:attrName>
                                        </p:attrNameLst>
                                      </p:cBhvr>
                                      <p:to>
                                        <p:strVal val="visible"/>
                                      </p:to>
                                    </p:set>
                                    <p:animEffect transition="in" filter="wipe(down)">
                                      <p:cBhvr>
                                        <p:cTn id="68" dur="580">
                                          <p:stCondLst>
                                            <p:cond delay="0"/>
                                          </p:stCondLst>
                                        </p:cTn>
                                        <p:tgtEl>
                                          <p:spTgt spid="4">
                                            <p:graphicEl>
                                              <a:chart seriesIdx="-4" categoryIdx="2" bldStep="category"/>
                                            </p:graphicEl>
                                          </p:spTgt>
                                        </p:tgtEl>
                                      </p:cBhvr>
                                    </p:animEffect>
                                    <p:anim calcmode="lin" valueType="num">
                                      <p:cBhvr>
                                        <p:cTn id="69" dur="1822" tmFilter="0,0; 0.14,0.36; 0.43,0.73; 0.71,0.91; 1.0,1.0">
                                          <p:stCondLst>
                                            <p:cond delay="0"/>
                                          </p:stCondLst>
                                        </p:cTn>
                                        <p:tgtEl>
                                          <p:spTgt spid="4">
                                            <p:graphicEl>
                                              <a:chart seriesIdx="-4" categoryIdx="2" bldStep="category"/>
                                            </p:graphicEl>
                                          </p:spTgt>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4">
                                            <p:graphicEl>
                                              <a:chart seriesIdx="-4" categoryIdx="2" bldStep="category"/>
                                            </p:graphicEl>
                                          </p:spTgt>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4">
                                            <p:graphicEl>
                                              <a:chart seriesIdx="-4" categoryIdx="2" bldStep="category"/>
                                            </p:graphicEl>
                                          </p:spTgt>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4">
                                            <p:graphicEl>
                                              <a:chart seriesIdx="-4" categoryIdx="2" bldStep="category"/>
                                            </p:graphicEl>
                                          </p:spTgt>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4">
                                            <p:graphicEl>
                                              <a:chart seriesIdx="-4" categoryIdx="2" bldStep="category"/>
                                            </p:graphicEl>
                                          </p:spTgt>
                                        </p:tgtEl>
                                        <p:attrNameLst>
                                          <p:attrName>ppt_y</p:attrName>
                                        </p:attrNameLst>
                                      </p:cBhvr>
                                      <p:tavLst>
                                        <p:tav tm="0" fmla="#ppt_y-sin(pi*$)/81">
                                          <p:val>
                                            <p:fltVal val="0"/>
                                          </p:val>
                                        </p:tav>
                                        <p:tav tm="100000">
                                          <p:val>
                                            <p:fltVal val="1"/>
                                          </p:val>
                                        </p:tav>
                                      </p:tavLst>
                                    </p:anim>
                                    <p:animScale>
                                      <p:cBhvr>
                                        <p:cTn id="74" dur="26">
                                          <p:stCondLst>
                                            <p:cond delay="650"/>
                                          </p:stCondLst>
                                        </p:cTn>
                                        <p:tgtEl>
                                          <p:spTgt spid="4">
                                            <p:graphicEl>
                                              <a:chart seriesIdx="-4" categoryIdx="2" bldStep="category"/>
                                            </p:graphicEl>
                                          </p:spTgt>
                                        </p:tgtEl>
                                      </p:cBhvr>
                                      <p:to x="100000" y="60000"/>
                                    </p:animScale>
                                    <p:animScale>
                                      <p:cBhvr>
                                        <p:cTn id="75" dur="166" decel="50000">
                                          <p:stCondLst>
                                            <p:cond delay="676"/>
                                          </p:stCondLst>
                                        </p:cTn>
                                        <p:tgtEl>
                                          <p:spTgt spid="4">
                                            <p:graphicEl>
                                              <a:chart seriesIdx="-4" categoryIdx="2" bldStep="category"/>
                                            </p:graphicEl>
                                          </p:spTgt>
                                        </p:tgtEl>
                                      </p:cBhvr>
                                      <p:to x="100000" y="100000"/>
                                    </p:animScale>
                                    <p:animScale>
                                      <p:cBhvr>
                                        <p:cTn id="76" dur="26">
                                          <p:stCondLst>
                                            <p:cond delay="1312"/>
                                          </p:stCondLst>
                                        </p:cTn>
                                        <p:tgtEl>
                                          <p:spTgt spid="4">
                                            <p:graphicEl>
                                              <a:chart seriesIdx="-4" categoryIdx="2" bldStep="category"/>
                                            </p:graphicEl>
                                          </p:spTgt>
                                        </p:tgtEl>
                                      </p:cBhvr>
                                      <p:to x="100000" y="80000"/>
                                    </p:animScale>
                                    <p:animScale>
                                      <p:cBhvr>
                                        <p:cTn id="77" dur="166" decel="50000">
                                          <p:stCondLst>
                                            <p:cond delay="1338"/>
                                          </p:stCondLst>
                                        </p:cTn>
                                        <p:tgtEl>
                                          <p:spTgt spid="4">
                                            <p:graphicEl>
                                              <a:chart seriesIdx="-4" categoryIdx="2" bldStep="category"/>
                                            </p:graphicEl>
                                          </p:spTgt>
                                        </p:tgtEl>
                                      </p:cBhvr>
                                      <p:to x="100000" y="100000"/>
                                    </p:animScale>
                                    <p:animScale>
                                      <p:cBhvr>
                                        <p:cTn id="78" dur="26">
                                          <p:stCondLst>
                                            <p:cond delay="1642"/>
                                          </p:stCondLst>
                                        </p:cTn>
                                        <p:tgtEl>
                                          <p:spTgt spid="4">
                                            <p:graphicEl>
                                              <a:chart seriesIdx="-4" categoryIdx="2" bldStep="category"/>
                                            </p:graphicEl>
                                          </p:spTgt>
                                        </p:tgtEl>
                                      </p:cBhvr>
                                      <p:to x="100000" y="90000"/>
                                    </p:animScale>
                                    <p:animScale>
                                      <p:cBhvr>
                                        <p:cTn id="79" dur="166" decel="50000">
                                          <p:stCondLst>
                                            <p:cond delay="1668"/>
                                          </p:stCondLst>
                                        </p:cTn>
                                        <p:tgtEl>
                                          <p:spTgt spid="4">
                                            <p:graphicEl>
                                              <a:chart seriesIdx="-4" categoryIdx="2" bldStep="category"/>
                                            </p:graphicEl>
                                          </p:spTgt>
                                        </p:tgtEl>
                                      </p:cBhvr>
                                      <p:to x="100000" y="100000"/>
                                    </p:animScale>
                                    <p:animScale>
                                      <p:cBhvr>
                                        <p:cTn id="80" dur="26">
                                          <p:stCondLst>
                                            <p:cond delay="1808"/>
                                          </p:stCondLst>
                                        </p:cTn>
                                        <p:tgtEl>
                                          <p:spTgt spid="4">
                                            <p:graphicEl>
                                              <a:chart seriesIdx="-4" categoryIdx="2" bldStep="category"/>
                                            </p:graphicEl>
                                          </p:spTgt>
                                        </p:tgtEl>
                                      </p:cBhvr>
                                      <p:to x="100000" y="95000"/>
                                    </p:animScale>
                                    <p:animScale>
                                      <p:cBhvr>
                                        <p:cTn id="81" dur="166" decel="50000">
                                          <p:stCondLst>
                                            <p:cond delay="1834"/>
                                          </p:stCondLst>
                                        </p:cTn>
                                        <p:tgtEl>
                                          <p:spTgt spid="4">
                                            <p:graphicEl>
                                              <a:chart seriesIdx="-4" categoryIdx="2" bldStep="category"/>
                                            </p:graphicEl>
                                          </p:spTgt>
                                        </p:tgtEl>
                                      </p:cBhvr>
                                      <p:to x="100000" y="100000"/>
                                    </p:animScale>
                                  </p:childTnLst>
                                </p:cTn>
                              </p:par>
                            </p:childTnLst>
                          </p:cTn>
                        </p:par>
                      </p:childTnLst>
                    </p:cTn>
                  </p:par>
                  <p:par>
                    <p:cTn id="82" fill="hold">
                      <p:stCondLst>
                        <p:cond delay="indefinite"/>
                      </p:stCondLst>
                      <p:childTnLst>
                        <p:par>
                          <p:cTn id="83" fill="hold">
                            <p:stCondLst>
                              <p:cond delay="0"/>
                            </p:stCondLst>
                            <p:childTnLst>
                              <p:par>
                                <p:cTn id="84" presetID="26" presetClass="entr" presetSubtype="0" fill="hold" grpId="0" nodeType="clickEffect">
                                  <p:stCondLst>
                                    <p:cond delay="0"/>
                                  </p:stCondLst>
                                  <p:childTnLst>
                                    <p:set>
                                      <p:cBhvr>
                                        <p:cTn id="85" dur="1" fill="hold">
                                          <p:stCondLst>
                                            <p:cond delay="0"/>
                                          </p:stCondLst>
                                        </p:cTn>
                                        <p:tgtEl>
                                          <p:spTgt spid="4">
                                            <p:graphicEl>
                                              <a:chart seriesIdx="-4" categoryIdx="3" bldStep="category"/>
                                            </p:graphicEl>
                                          </p:spTgt>
                                        </p:tgtEl>
                                        <p:attrNameLst>
                                          <p:attrName>style.visibility</p:attrName>
                                        </p:attrNameLst>
                                      </p:cBhvr>
                                      <p:to>
                                        <p:strVal val="visible"/>
                                      </p:to>
                                    </p:set>
                                    <p:animEffect transition="in" filter="wipe(down)">
                                      <p:cBhvr>
                                        <p:cTn id="86" dur="580">
                                          <p:stCondLst>
                                            <p:cond delay="0"/>
                                          </p:stCondLst>
                                        </p:cTn>
                                        <p:tgtEl>
                                          <p:spTgt spid="4">
                                            <p:graphicEl>
                                              <a:chart seriesIdx="-4" categoryIdx="3" bldStep="category"/>
                                            </p:graphicEl>
                                          </p:spTgt>
                                        </p:tgtEl>
                                      </p:cBhvr>
                                    </p:animEffect>
                                    <p:anim calcmode="lin" valueType="num">
                                      <p:cBhvr>
                                        <p:cTn id="87" dur="1822" tmFilter="0,0; 0.14,0.36; 0.43,0.73; 0.71,0.91; 1.0,1.0">
                                          <p:stCondLst>
                                            <p:cond delay="0"/>
                                          </p:stCondLst>
                                        </p:cTn>
                                        <p:tgtEl>
                                          <p:spTgt spid="4">
                                            <p:graphicEl>
                                              <a:chart seriesIdx="-4" categoryIdx="3" bldStep="category"/>
                                            </p:graphicEl>
                                          </p:spTgt>
                                        </p:tgtEl>
                                        <p:attrNameLst>
                                          <p:attrName>ppt_x</p:attrName>
                                        </p:attrNameLst>
                                      </p:cBhvr>
                                      <p:tavLst>
                                        <p:tav tm="0">
                                          <p:val>
                                            <p:strVal val="#ppt_x-0.25"/>
                                          </p:val>
                                        </p:tav>
                                        <p:tav tm="100000">
                                          <p:val>
                                            <p:strVal val="#ppt_x"/>
                                          </p:val>
                                        </p:tav>
                                      </p:tavLst>
                                    </p:anim>
                                    <p:anim calcmode="lin" valueType="num">
                                      <p:cBhvr>
                                        <p:cTn id="88" dur="664" tmFilter="0.0,0.0; 0.25,0.07; 0.50,0.2; 0.75,0.467; 1.0,1.0">
                                          <p:stCondLst>
                                            <p:cond delay="0"/>
                                          </p:stCondLst>
                                        </p:cTn>
                                        <p:tgtEl>
                                          <p:spTgt spid="4">
                                            <p:graphicEl>
                                              <a:chart seriesIdx="-4" categoryIdx="3" bldStep="category"/>
                                            </p:graphicEl>
                                          </p:spTgt>
                                        </p:tgtEl>
                                        <p:attrNameLst>
                                          <p:attrName>ppt_y</p:attrName>
                                        </p:attrNameLst>
                                      </p:cBhvr>
                                      <p:tavLst>
                                        <p:tav tm="0" fmla="#ppt_y-sin(pi*$)/3">
                                          <p:val>
                                            <p:fltVal val="0.5"/>
                                          </p:val>
                                        </p:tav>
                                        <p:tav tm="100000">
                                          <p:val>
                                            <p:fltVal val="1"/>
                                          </p:val>
                                        </p:tav>
                                      </p:tavLst>
                                    </p:anim>
                                    <p:anim calcmode="lin" valueType="num">
                                      <p:cBhvr>
                                        <p:cTn id="89" dur="664" tmFilter="0, 0; 0.125,0.2665; 0.25,0.4; 0.375,0.465; 0.5,0.5;  0.625,0.535; 0.75,0.6; 0.875,0.7335; 1,1">
                                          <p:stCondLst>
                                            <p:cond delay="664"/>
                                          </p:stCondLst>
                                        </p:cTn>
                                        <p:tgtEl>
                                          <p:spTgt spid="4">
                                            <p:graphicEl>
                                              <a:chart seriesIdx="-4" categoryIdx="3" bldStep="category"/>
                                            </p:graphicEl>
                                          </p:spTgt>
                                        </p:tgtEl>
                                        <p:attrNameLst>
                                          <p:attrName>ppt_y</p:attrName>
                                        </p:attrNameLst>
                                      </p:cBhvr>
                                      <p:tavLst>
                                        <p:tav tm="0" fmla="#ppt_y-sin(pi*$)/9">
                                          <p:val>
                                            <p:fltVal val="0"/>
                                          </p:val>
                                        </p:tav>
                                        <p:tav tm="100000">
                                          <p:val>
                                            <p:fltVal val="1"/>
                                          </p:val>
                                        </p:tav>
                                      </p:tavLst>
                                    </p:anim>
                                    <p:anim calcmode="lin" valueType="num">
                                      <p:cBhvr>
                                        <p:cTn id="90" dur="332" tmFilter="0, 0; 0.125,0.2665; 0.25,0.4; 0.375,0.465; 0.5,0.5;  0.625,0.535; 0.75,0.6; 0.875,0.7335; 1,1">
                                          <p:stCondLst>
                                            <p:cond delay="1324"/>
                                          </p:stCondLst>
                                        </p:cTn>
                                        <p:tgtEl>
                                          <p:spTgt spid="4">
                                            <p:graphicEl>
                                              <a:chart seriesIdx="-4" categoryIdx="3" bldStep="category"/>
                                            </p:graphicEl>
                                          </p:spTgt>
                                        </p:tgtEl>
                                        <p:attrNameLst>
                                          <p:attrName>ppt_y</p:attrName>
                                        </p:attrNameLst>
                                      </p:cBhvr>
                                      <p:tavLst>
                                        <p:tav tm="0" fmla="#ppt_y-sin(pi*$)/27">
                                          <p:val>
                                            <p:fltVal val="0"/>
                                          </p:val>
                                        </p:tav>
                                        <p:tav tm="100000">
                                          <p:val>
                                            <p:fltVal val="1"/>
                                          </p:val>
                                        </p:tav>
                                      </p:tavLst>
                                    </p:anim>
                                    <p:anim calcmode="lin" valueType="num">
                                      <p:cBhvr>
                                        <p:cTn id="91" dur="164" tmFilter="0, 0; 0.125,0.2665; 0.25,0.4; 0.375,0.465; 0.5,0.5;  0.625,0.535; 0.75,0.6; 0.875,0.7335; 1,1">
                                          <p:stCondLst>
                                            <p:cond delay="1656"/>
                                          </p:stCondLst>
                                        </p:cTn>
                                        <p:tgtEl>
                                          <p:spTgt spid="4">
                                            <p:graphicEl>
                                              <a:chart seriesIdx="-4" categoryIdx="3" bldStep="category"/>
                                            </p:graphicEl>
                                          </p:spTgt>
                                        </p:tgtEl>
                                        <p:attrNameLst>
                                          <p:attrName>ppt_y</p:attrName>
                                        </p:attrNameLst>
                                      </p:cBhvr>
                                      <p:tavLst>
                                        <p:tav tm="0" fmla="#ppt_y-sin(pi*$)/81">
                                          <p:val>
                                            <p:fltVal val="0"/>
                                          </p:val>
                                        </p:tav>
                                        <p:tav tm="100000">
                                          <p:val>
                                            <p:fltVal val="1"/>
                                          </p:val>
                                        </p:tav>
                                      </p:tavLst>
                                    </p:anim>
                                    <p:animScale>
                                      <p:cBhvr>
                                        <p:cTn id="92" dur="26">
                                          <p:stCondLst>
                                            <p:cond delay="650"/>
                                          </p:stCondLst>
                                        </p:cTn>
                                        <p:tgtEl>
                                          <p:spTgt spid="4">
                                            <p:graphicEl>
                                              <a:chart seriesIdx="-4" categoryIdx="3" bldStep="category"/>
                                            </p:graphicEl>
                                          </p:spTgt>
                                        </p:tgtEl>
                                      </p:cBhvr>
                                      <p:to x="100000" y="60000"/>
                                    </p:animScale>
                                    <p:animScale>
                                      <p:cBhvr>
                                        <p:cTn id="93" dur="166" decel="50000">
                                          <p:stCondLst>
                                            <p:cond delay="676"/>
                                          </p:stCondLst>
                                        </p:cTn>
                                        <p:tgtEl>
                                          <p:spTgt spid="4">
                                            <p:graphicEl>
                                              <a:chart seriesIdx="-4" categoryIdx="3" bldStep="category"/>
                                            </p:graphicEl>
                                          </p:spTgt>
                                        </p:tgtEl>
                                      </p:cBhvr>
                                      <p:to x="100000" y="100000"/>
                                    </p:animScale>
                                    <p:animScale>
                                      <p:cBhvr>
                                        <p:cTn id="94" dur="26">
                                          <p:stCondLst>
                                            <p:cond delay="1312"/>
                                          </p:stCondLst>
                                        </p:cTn>
                                        <p:tgtEl>
                                          <p:spTgt spid="4">
                                            <p:graphicEl>
                                              <a:chart seriesIdx="-4" categoryIdx="3" bldStep="category"/>
                                            </p:graphicEl>
                                          </p:spTgt>
                                        </p:tgtEl>
                                      </p:cBhvr>
                                      <p:to x="100000" y="80000"/>
                                    </p:animScale>
                                    <p:animScale>
                                      <p:cBhvr>
                                        <p:cTn id="95" dur="166" decel="50000">
                                          <p:stCondLst>
                                            <p:cond delay="1338"/>
                                          </p:stCondLst>
                                        </p:cTn>
                                        <p:tgtEl>
                                          <p:spTgt spid="4">
                                            <p:graphicEl>
                                              <a:chart seriesIdx="-4" categoryIdx="3" bldStep="category"/>
                                            </p:graphicEl>
                                          </p:spTgt>
                                        </p:tgtEl>
                                      </p:cBhvr>
                                      <p:to x="100000" y="100000"/>
                                    </p:animScale>
                                    <p:animScale>
                                      <p:cBhvr>
                                        <p:cTn id="96" dur="26">
                                          <p:stCondLst>
                                            <p:cond delay="1642"/>
                                          </p:stCondLst>
                                        </p:cTn>
                                        <p:tgtEl>
                                          <p:spTgt spid="4">
                                            <p:graphicEl>
                                              <a:chart seriesIdx="-4" categoryIdx="3" bldStep="category"/>
                                            </p:graphicEl>
                                          </p:spTgt>
                                        </p:tgtEl>
                                      </p:cBhvr>
                                      <p:to x="100000" y="90000"/>
                                    </p:animScale>
                                    <p:animScale>
                                      <p:cBhvr>
                                        <p:cTn id="97" dur="166" decel="50000">
                                          <p:stCondLst>
                                            <p:cond delay="1668"/>
                                          </p:stCondLst>
                                        </p:cTn>
                                        <p:tgtEl>
                                          <p:spTgt spid="4">
                                            <p:graphicEl>
                                              <a:chart seriesIdx="-4" categoryIdx="3" bldStep="category"/>
                                            </p:graphicEl>
                                          </p:spTgt>
                                        </p:tgtEl>
                                      </p:cBhvr>
                                      <p:to x="100000" y="100000"/>
                                    </p:animScale>
                                    <p:animScale>
                                      <p:cBhvr>
                                        <p:cTn id="98" dur="26">
                                          <p:stCondLst>
                                            <p:cond delay="1808"/>
                                          </p:stCondLst>
                                        </p:cTn>
                                        <p:tgtEl>
                                          <p:spTgt spid="4">
                                            <p:graphicEl>
                                              <a:chart seriesIdx="-4" categoryIdx="3" bldStep="category"/>
                                            </p:graphicEl>
                                          </p:spTgt>
                                        </p:tgtEl>
                                      </p:cBhvr>
                                      <p:to x="100000" y="95000"/>
                                    </p:animScale>
                                    <p:animScale>
                                      <p:cBhvr>
                                        <p:cTn id="99" dur="166" decel="50000">
                                          <p:stCondLst>
                                            <p:cond delay="1834"/>
                                          </p:stCondLst>
                                        </p:cTn>
                                        <p:tgtEl>
                                          <p:spTgt spid="4">
                                            <p:graphicEl>
                                              <a:chart seriesIdx="-4" categoryIdx="3" bldStep="category"/>
                                            </p:graphicEl>
                                          </p:spTgt>
                                        </p:tgtEl>
                                      </p:cBhvr>
                                      <p:to x="100000" y="100000"/>
                                    </p:animScale>
                                  </p:childTnLst>
                                </p:cTn>
                              </p:par>
                            </p:childTnLst>
                          </p:cTn>
                        </p:par>
                      </p:childTnLst>
                    </p:cTn>
                  </p:par>
                  <p:par>
                    <p:cTn id="100" fill="hold">
                      <p:stCondLst>
                        <p:cond delay="indefinite"/>
                      </p:stCondLst>
                      <p:childTnLst>
                        <p:par>
                          <p:cTn id="101" fill="hold">
                            <p:stCondLst>
                              <p:cond delay="0"/>
                            </p:stCondLst>
                            <p:childTnLst>
                              <p:par>
                                <p:cTn id="102" presetID="26" presetClass="entr" presetSubtype="0" fill="hold" grpId="0" nodeType="clickEffect">
                                  <p:stCondLst>
                                    <p:cond delay="0"/>
                                  </p:stCondLst>
                                  <p:childTnLst>
                                    <p:set>
                                      <p:cBhvr>
                                        <p:cTn id="103" dur="1" fill="hold">
                                          <p:stCondLst>
                                            <p:cond delay="0"/>
                                          </p:stCondLst>
                                        </p:cTn>
                                        <p:tgtEl>
                                          <p:spTgt spid="4">
                                            <p:graphicEl>
                                              <a:chart seriesIdx="-4" categoryIdx="4" bldStep="category"/>
                                            </p:graphicEl>
                                          </p:spTgt>
                                        </p:tgtEl>
                                        <p:attrNameLst>
                                          <p:attrName>style.visibility</p:attrName>
                                        </p:attrNameLst>
                                      </p:cBhvr>
                                      <p:to>
                                        <p:strVal val="visible"/>
                                      </p:to>
                                    </p:set>
                                    <p:animEffect transition="in" filter="wipe(down)">
                                      <p:cBhvr>
                                        <p:cTn id="104" dur="580">
                                          <p:stCondLst>
                                            <p:cond delay="0"/>
                                          </p:stCondLst>
                                        </p:cTn>
                                        <p:tgtEl>
                                          <p:spTgt spid="4">
                                            <p:graphicEl>
                                              <a:chart seriesIdx="-4" categoryIdx="4" bldStep="category"/>
                                            </p:graphicEl>
                                          </p:spTgt>
                                        </p:tgtEl>
                                      </p:cBhvr>
                                    </p:animEffect>
                                    <p:anim calcmode="lin" valueType="num">
                                      <p:cBhvr>
                                        <p:cTn id="105" dur="1822" tmFilter="0,0; 0.14,0.36; 0.43,0.73; 0.71,0.91; 1.0,1.0">
                                          <p:stCondLst>
                                            <p:cond delay="0"/>
                                          </p:stCondLst>
                                        </p:cTn>
                                        <p:tgtEl>
                                          <p:spTgt spid="4">
                                            <p:graphicEl>
                                              <a:chart seriesIdx="-4" categoryIdx="4" bldStep="category"/>
                                            </p:graphicEl>
                                          </p:spTgt>
                                        </p:tgtEl>
                                        <p:attrNameLst>
                                          <p:attrName>ppt_x</p:attrName>
                                        </p:attrNameLst>
                                      </p:cBhvr>
                                      <p:tavLst>
                                        <p:tav tm="0">
                                          <p:val>
                                            <p:strVal val="#ppt_x-0.25"/>
                                          </p:val>
                                        </p:tav>
                                        <p:tav tm="100000">
                                          <p:val>
                                            <p:strVal val="#ppt_x"/>
                                          </p:val>
                                        </p:tav>
                                      </p:tavLst>
                                    </p:anim>
                                    <p:anim calcmode="lin" valueType="num">
                                      <p:cBhvr>
                                        <p:cTn id="106" dur="664" tmFilter="0.0,0.0; 0.25,0.07; 0.50,0.2; 0.75,0.467; 1.0,1.0">
                                          <p:stCondLst>
                                            <p:cond delay="0"/>
                                          </p:stCondLst>
                                        </p:cTn>
                                        <p:tgtEl>
                                          <p:spTgt spid="4">
                                            <p:graphicEl>
                                              <a:chart seriesIdx="-4" categoryIdx="4" bldStep="category"/>
                                            </p:graphicEl>
                                          </p:spTgt>
                                        </p:tgtEl>
                                        <p:attrNameLst>
                                          <p:attrName>ppt_y</p:attrName>
                                        </p:attrNameLst>
                                      </p:cBhvr>
                                      <p:tavLst>
                                        <p:tav tm="0" fmla="#ppt_y-sin(pi*$)/3">
                                          <p:val>
                                            <p:fltVal val="0.5"/>
                                          </p:val>
                                        </p:tav>
                                        <p:tav tm="100000">
                                          <p:val>
                                            <p:fltVal val="1"/>
                                          </p:val>
                                        </p:tav>
                                      </p:tavLst>
                                    </p:anim>
                                    <p:anim calcmode="lin" valueType="num">
                                      <p:cBhvr>
                                        <p:cTn id="107" dur="664" tmFilter="0, 0; 0.125,0.2665; 0.25,0.4; 0.375,0.465; 0.5,0.5;  0.625,0.535; 0.75,0.6; 0.875,0.7335; 1,1">
                                          <p:stCondLst>
                                            <p:cond delay="664"/>
                                          </p:stCondLst>
                                        </p:cTn>
                                        <p:tgtEl>
                                          <p:spTgt spid="4">
                                            <p:graphicEl>
                                              <a:chart seriesIdx="-4" categoryIdx="4" bldStep="category"/>
                                            </p:graphicEl>
                                          </p:spTgt>
                                        </p:tgtEl>
                                        <p:attrNameLst>
                                          <p:attrName>ppt_y</p:attrName>
                                        </p:attrNameLst>
                                      </p:cBhvr>
                                      <p:tavLst>
                                        <p:tav tm="0" fmla="#ppt_y-sin(pi*$)/9">
                                          <p:val>
                                            <p:fltVal val="0"/>
                                          </p:val>
                                        </p:tav>
                                        <p:tav tm="100000">
                                          <p:val>
                                            <p:fltVal val="1"/>
                                          </p:val>
                                        </p:tav>
                                      </p:tavLst>
                                    </p:anim>
                                    <p:anim calcmode="lin" valueType="num">
                                      <p:cBhvr>
                                        <p:cTn id="108" dur="332" tmFilter="0, 0; 0.125,0.2665; 0.25,0.4; 0.375,0.465; 0.5,0.5;  0.625,0.535; 0.75,0.6; 0.875,0.7335; 1,1">
                                          <p:stCondLst>
                                            <p:cond delay="1324"/>
                                          </p:stCondLst>
                                        </p:cTn>
                                        <p:tgtEl>
                                          <p:spTgt spid="4">
                                            <p:graphicEl>
                                              <a:chart seriesIdx="-4" categoryIdx="4" bldStep="category"/>
                                            </p:graphicEl>
                                          </p:spTgt>
                                        </p:tgtEl>
                                        <p:attrNameLst>
                                          <p:attrName>ppt_y</p:attrName>
                                        </p:attrNameLst>
                                      </p:cBhvr>
                                      <p:tavLst>
                                        <p:tav tm="0" fmla="#ppt_y-sin(pi*$)/27">
                                          <p:val>
                                            <p:fltVal val="0"/>
                                          </p:val>
                                        </p:tav>
                                        <p:tav tm="100000">
                                          <p:val>
                                            <p:fltVal val="1"/>
                                          </p:val>
                                        </p:tav>
                                      </p:tavLst>
                                    </p:anim>
                                    <p:anim calcmode="lin" valueType="num">
                                      <p:cBhvr>
                                        <p:cTn id="109" dur="164" tmFilter="0, 0; 0.125,0.2665; 0.25,0.4; 0.375,0.465; 0.5,0.5;  0.625,0.535; 0.75,0.6; 0.875,0.7335; 1,1">
                                          <p:stCondLst>
                                            <p:cond delay="1656"/>
                                          </p:stCondLst>
                                        </p:cTn>
                                        <p:tgtEl>
                                          <p:spTgt spid="4">
                                            <p:graphicEl>
                                              <a:chart seriesIdx="-4" categoryIdx="4" bldStep="category"/>
                                            </p:graphicEl>
                                          </p:spTgt>
                                        </p:tgtEl>
                                        <p:attrNameLst>
                                          <p:attrName>ppt_y</p:attrName>
                                        </p:attrNameLst>
                                      </p:cBhvr>
                                      <p:tavLst>
                                        <p:tav tm="0" fmla="#ppt_y-sin(pi*$)/81">
                                          <p:val>
                                            <p:fltVal val="0"/>
                                          </p:val>
                                        </p:tav>
                                        <p:tav tm="100000">
                                          <p:val>
                                            <p:fltVal val="1"/>
                                          </p:val>
                                        </p:tav>
                                      </p:tavLst>
                                    </p:anim>
                                    <p:animScale>
                                      <p:cBhvr>
                                        <p:cTn id="110" dur="26">
                                          <p:stCondLst>
                                            <p:cond delay="650"/>
                                          </p:stCondLst>
                                        </p:cTn>
                                        <p:tgtEl>
                                          <p:spTgt spid="4">
                                            <p:graphicEl>
                                              <a:chart seriesIdx="-4" categoryIdx="4" bldStep="category"/>
                                            </p:graphicEl>
                                          </p:spTgt>
                                        </p:tgtEl>
                                      </p:cBhvr>
                                      <p:to x="100000" y="60000"/>
                                    </p:animScale>
                                    <p:animScale>
                                      <p:cBhvr>
                                        <p:cTn id="111" dur="166" decel="50000">
                                          <p:stCondLst>
                                            <p:cond delay="676"/>
                                          </p:stCondLst>
                                        </p:cTn>
                                        <p:tgtEl>
                                          <p:spTgt spid="4">
                                            <p:graphicEl>
                                              <a:chart seriesIdx="-4" categoryIdx="4" bldStep="category"/>
                                            </p:graphicEl>
                                          </p:spTgt>
                                        </p:tgtEl>
                                      </p:cBhvr>
                                      <p:to x="100000" y="100000"/>
                                    </p:animScale>
                                    <p:animScale>
                                      <p:cBhvr>
                                        <p:cTn id="112" dur="26">
                                          <p:stCondLst>
                                            <p:cond delay="1312"/>
                                          </p:stCondLst>
                                        </p:cTn>
                                        <p:tgtEl>
                                          <p:spTgt spid="4">
                                            <p:graphicEl>
                                              <a:chart seriesIdx="-4" categoryIdx="4" bldStep="category"/>
                                            </p:graphicEl>
                                          </p:spTgt>
                                        </p:tgtEl>
                                      </p:cBhvr>
                                      <p:to x="100000" y="80000"/>
                                    </p:animScale>
                                    <p:animScale>
                                      <p:cBhvr>
                                        <p:cTn id="113" dur="166" decel="50000">
                                          <p:stCondLst>
                                            <p:cond delay="1338"/>
                                          </p:stCondLst>
                                        </p:cTn>
                                        <p:tgtEl>
                                          <p:spTgt spid="4">
                                            <p:graphicEl>
                                              <a:chart seriesIdx="-4" categoryIdx="4" bldStep="category"/>
                                            </p:graphicEl>
                                          </p:spTgt>
                                        </p:tgtEl>
                                      </p:cBhvr>
                                      <p:to x="100000" y="100000"/>
                                    </p:animScale>
                                    <p:animScale>
                                      <p:cBhvr>
                                        <p:cTn id="114" dur="26">
                                          <p:stCondLst>
                                            <p:cond delay="1642"/>
                                          </p:stCondLst>
                                        </p:cTn>
                                        <p:tgtEl>
                                          <p:spTgt spid="4">
                                            <p:graphicEl>
                                              <a:chart seriesIdx="-4" categoryIdx="4" bldStep="category"/>
                                            </p:graphicEl>
                                          </p:spTgt>
                                        </p:tgtEl>
                                      </p:cBhvr>
                                      <p:to x="100000" y="90000"/>
                                    </p:animScale>
                                    <p:animScale>
                                      <p:cBhvr>
                                        <p:cTn id="115" dur="166" decel="50000">
                                          <p:stCondLst>
                                            <p:cond delay="1668"/>
                                          </p:stCondLst>
                                        </p:cTn>
                                        <p:tgtEl>
                                          <p:spTgt spid="4">
                                            <p:graphicEl>
                                              <a:chart seriesIdx="-4" categoryIdx="4" bldStep="category"/>
                                            </p:graphicEl>
                                          </p:spTgt>
                                        </p:tgtEl>
                                      </p:cBhvr>
                                      <p:to x="100000" y="100000"/>
                                    </p:animScale>
                                    <p:animScale>
                                      <p:cBhvr>
                                        <p:cTn id="116" dur="26">
                                          <p:stCondLst>
                                            <p:cond delay="1808"/>
                                          </p:stCondLst>
                                        </p:cTn>
                                        <p:tgtEl>
                                          <p:spTgt spid="4">
                                            <p:graphicEl>
                                              <a:chart seriesIdx="-4" categoryIdx="4" bldStep="category"/>
                                            </p:graphicEl>
                                          </p:spTgt>
                                        </p:tgtEl>
                                      </p:cBhvr>
                                      <p:to x="100000" y="95000"/>
                                    </p:animScale>
                                    <p:animScale>
                                      <p:cBhvr>
                                        <p:cTn id="117" dur="166" decel="50000">
                                          <p:stCondLst>
                                            <p:cond delay="1834"/>
                                          </p:stCondLst>
                                        </p:cTn>
                                        <p:tgtEl>
                                          <p:spTgt spid="4">
                                            <p:graphicEl>
                                              <a:chart seriesIdx="-4" categoryIdx="4" bldStep="category"/>
                                            </p:graphicEl>
                                          </p:spTgt>
                                        </p:tgtEl>
                                      </p:cBhvr>
                                      <p:to x="100000" y="100000"/>
                                    </p:animScale>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5"/>
                                        </p:tgtEl>
                                        <p:attrNameLst>
                                          <p:attrName>style.visibility</p:attrName>
                                        </p:attrNameLst>
                                      </p:cBhvr>
                                      <p:to>
                                        <p:strVal val="visible"/>
                                      </p:to>
                                    </p:set>
                                    <p:anim calcmode="lin" valueType="num">
                                      <p:cBhvr additive="base">
                                        <p:cTn id="122" dur="500" fill="hold"/>
                                        <p:tgtEl>
                                          <p:spTgt spid="5"/>
                                        </p:tgtEl>
                                        <p:attrNameLst>
                                          <p:attrName>ppt_x</p:attrName>
                                        </p:attrNameLst>
                                      </p:cBhvr>
                                      <p:tavLst>
                                        <p:tav tm="0">
                                          <p:val>
                                            <p:strVal val="#ppt_x"/>
                                          </p:val>
                                        </p:tav>
                                        <p:tav tm="100000">
                                          <p:val>
                                            <p:strVal val="#ppt_x"/>
                                          </p:val>
                                        </p:tav>
                                      </p:tavLst>
                                    </p:anim>
                                    <p:anim calcmode="lin" valueType="num">
                                      <p:cBhvr additive="base">
                                        <p:cTn id="123" dur="500" fill="hold"/>
                                        <p:tgtEl>
                                          <p:spTgt spid="5"/>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6"/>
                                        </p:tgtEl>
                                        <p:attrNameLst>
                                          <p:attrName>style.visibility</p:attrName>
                                        </p:attrNameLst>
                                      </p:cBhvr>
                                      <p:to>
                                        <p:strVal val="visible"/>
                                      </p:to>
                                    </p:set>
                                    <p:anim calcmode="lin" valueType="num">
                                      <p:cBhvr additive="base">
                                        <p:cTn id="126" dur="500" fill="hold"/>
                                        <p:tgtEl>
                                          <p:spTgt spid="6"/>
                                        </p:tgtEl>
                                        <p:attrNameLst>
                                          <p:attrName>ppt_x</p:attrName>
                                        </p:attrNameLst>
                                      </p:cBhvr>
                                      <p:tavLst>
                                        <p:tav tm="0">
                                          <p:val>
                                            <p:strVal val="#ppt_x"/>
                                          </p:val>
                                        </p:tav>
                                        <p:tav tm="100000">
                                          <p:val>
                                            <p:strVal val="#ppt_x"/>
                                          </p:val>
                                        </p:tav>
                                      </p:tavLst>
                                    </p:anim>
                                    <p:anim calcmode="lin" valueType="num">
                                      <p:cBhvr additive="base">
                                        <p:cTn id="127" dur="500" fill="hold"/>
                                        <p:tgtEl>
                                          <p:spTgt spid="6"/>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7"/>
                                        </p:tgtEl>
                                        <p:attrNameLst>
                                          <p:attrName>style.visibility</p:attrName>
                                        </p:attrNameLst>
                                      </p:cBhvr>
                                      <p:to>
                                        <p:strVal val="visible"/>
                                      </p:to>
                                    </p:set>
                                    <p:anim calcmode="lin" valueType="num">
                                      <p:cBhvr additive="base">
                                        <p:cTn id="130" dur="500" fill="hold"/>
                                        <p:tgtEl>
                                          <p:spTgt spid="7"/>
                                        </p:tgtEl>
                                        <p:attrNameLst>
                                          <p:attrName>ppt_x</p:attrName>
                                        </p:attrNameLst>
                                      </p:cBhvr>
                                      <p:tavLst>
                                        <p:tav tm="0">
                                          <p:val>
                                            <p:strVal val="#ppt_x"/>
                                          </p:val>
                                        </p:tav>
                                        <p:tav tm="100000">
                                          <p:val>
                                            <p:strVal val="#ppt_x"/>
                                          </p:val>
                                        </p:tav>
                                      </p:tavLst>
                                    </p:anim>
                                    <p:anim calcmode="lin" valueType="num">
                                      <p:cBhvr additive="base">
                                        <p:cTn id="1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Chart bld="category"/>
        </p:bldSub>
      </p:bldGraphic>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中文搜索引擎概况</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smtClean="0"/>
              <a:t>上图的数据表示，</a:t>
            </a:r>
            <a:r>
              <a:rPr lang="en-US" altLang="zh-CN" dirty="0" smtClean="0"/>
              <a:t>85%</a:t>
            </a:r>
            <a:r>
              <a:rPr lang="zh-CN" altLang="en-US" dirty="0"/>
              <a:t>以上</a:t>
            </a:r>
            <a:r>
              <a:rPr lang="zh-CN" altLang="en-US" dirty="0" smtClean="0"/>
              <a:t>的网民一个月之内至少使用一次搜索引擎来获取信息。通过</a:t>
            </a:r>
            <a:r>
              <a:rPr lang="zh-CN" altLang="en-US" dirty="0"/>
              <a:t>搜索引擎搜索依然是很多互联网用户获取信息的一种方式</a:t>
            </a:r>
            <a:r>
              <a:rPr lang="zh-CN" altLang="en-US" dirty="0" smtClean="0"/>
              <a:t>，虽然在搜索引擎停留的时间并不长，</a:t>
            </a:r>
            <a:r>
              <a:rPr lang="en-US" altLang="zh-CN" dirty="0" smtClean="0"/>
              <a:t>PV</a:t>
            </a:r>
            <a:r>
              <a:rPr lang="zh-CN" altLang="en-US" dirty="0" smtClean="0"/>
              <a:t>也不高，但是搜索引擎最初存在的理由就是让网民更快捷更准确的找到自己需要的内容。大型门户网有着可观的</a:t>
            </a:r>
            <a:r>
              <a:rPr lang="zh-CN" altLang="en-US" dirty="0"/>
              <a:t>用户</a:t>
            </a:r>
            <a:r>
              <a:rPr lang="zh-CN" altLang="en-US" dirty="0" smtClean="0"/>
              <a:t>群基础以及</a:t>
            </a:r>
            <a:r>
              <a:rPr lang="en-US" altLang="zh-CN" dirty="0" smtClean="0"/>
              <a:t>PV</a:t>
            </a:r>
            <a:r>
              <a:rPr lang="zh-CN" altLang="en-US" dirty="0" smtClean="0"/>
              <a:t>，而对于我们昭元亲子网，是一个新的站点，目前在网络没有知名度，如果网站要成长，如何让我们的潜在用户迅速的发现我们，就显得尤为重要了。</a:t>
            </a:r>
            <a:endParaRPr lang="zh-CN" altLang="en-US" dirty="0"/>
          </a:p>
        </p:txBody>
      </p:sp>
    </p:spTree>
    <p:extLst>
      <p:ext uri="{BB962C8B-B14F-4D97-AF65-F5344CB8AC3E}">
        <p14:creationId xmlns:p14="http://schemas.microsoft.com/office/powerpoint/2010/main" val="204890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a:t>3.</a:t>
            </a:r>
            <a:r>
              <a:rPr lang="zh-CN" altLang="en-US" sz="4000" dirty="0"/>
              <a:t>中文</a:t>
            </a:r>
            <a:r>
              <a:rPr lang="zh-CN" altLang="en-US" sz="4000" dirty="0" smtClean="0"/>
              <a:t>搜索引擎概况</a:t>
            </a:r>
            <a:r>
              <a:rPr lang="en-US" altLang="zh-CN" sz="4000" dirty="0" smtClean="0"/>
              <a:t/>
            </a:r>
            <a:br>
              <a:rPr lang="en-US" altLang="zh-CN" sz="4000" dirty="0" smtClean="0"/>
            </a:br>
            <a:r>
              <a:rPr lang="en-US" altLang="zh-CN" sz="2200" dirty="0" smtClean="0"/>
              <a:t>3.1 </a:t>
            </a:r>
            <a:r>
              <a:rPr lang="zh-CN" altLang="en-US" sz="2200" dirty="0" smtClean="0"/>
              <a:t>中文搜索引擎市场占有率</a:t>
            </a:r>
            <a:endParaRPr lang="zh-CN" altLang="en-US" sz="2200"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864425557"/>
              </p:ext>
            </p:extLst>
          </p:nvPr>
        </p:nvGraphicFramePr>
        <p:xfrm>
          <a:off x="971600" y="1412776"/>
          <a:ext cx="7056784" cy="374441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1187624" y="5157192"/>
            <a:ext cx="6696744" cy="1477328"/>
          </a:xfrm>
          <a:prstGeom prst="rect">
            <a:avLst/>
          </a:prstGeom>
          <a:noFill/>
        </p:spPr>
        <p:txBody>
          <a:bodyPr wrap="square" rtlCol="0">
            <a:spAutoFit/>
          </a:bodyPr>
          <a:lstStyle/>
          <a:p>
            <a:r>
              <a:rPr lang="zh-CN" altLang="en-US" dirty="0" smtClean="0"/>
              <a:t>上图的数据可以看出，目前我国主流的搜索引擎还是百度，由于种种原因，包括很多资深网民还是很依赖百度的，谷歌很好，但谷歌中国搜索结果未必真的比百度好，只能说可圈可点，对于资深网民来说，百度的体验是不够好，但是百度更懂中国国情，所以我们主要还是要挖掘百度带来的流量。</a:t>
            </a:r>
            <a:endParaRPr lang="zh-CN" altLang="en-US" dirty="0"/>
          </a:p>
        </p:txBody>
      </p:sp>
    </p:spTree>
    <p:extLst>
      <p:ext uri="{BB962C8B-B14F-4D97-AF65-F5344CB8AC3E}">
        <p14:creationId xmlns:p14="http://schemas.microsoft.com/office/powerpoint/2010/main" val="1575433232"/>
      </p:ext>
    </p:extLst>
  </p:cSld>
  <p:clrMapOvr>
    <a:masterClrMapping/>
  </p:clrMapOvr>
  <mc:AlternateContent xmlns:mc="http://schemas.openxmlformats.org/markup-compatibility/2006" xmlns:p14="http://schemas.microsoft.com/office/powerpoint/2010/main">
    <mc:Choice Requires="p14">
      <p:transition spd="slow" p14:dur="2000" advTm="100"/>
    </mc:Choice>
    <mc:Fallback xmlns="">
      <p:transition spd="slow" advTm="1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additive="base">
                                        <p:cTn id="2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1009</TotalTime>
  <Words>2478</Words>
  <Application>Microsoft Office PowerPoint</Application>
  <PresentationFormat>全屏显示(4:3)</PresentationFormat>
  <Paragraphs>254</Paragraphs>
  <Slides>33</Slides>
  <Notes>3</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SEO基础知识培训</vt:lpstr>
      <vt:lpstr>大纲</vt:lpstr>
      <vt:lpstr>1. SEO是神马</vt:lpstr>
      <vt:lpstr>2.为什么要做SEO</vt:lpstr>
      <vt:lpstr>2.为什么要做SEO 2.1互联网热点领域势力分布热度图</vt:lpstr>
      <vt:lpstr>2.为什么要做SEO  2.2常见网站盈利模式</vt:lpstr>
      <vt:lpstr>2.为什么要做SEO  2.3互联网热点领域势力分布热度表</vt:lpstr>
      <vt:lpstr>3.中文搜索引擎概况</vt:lpstr>
      <vt:lpstr>3.中文搜索引擎概况 3.1 中文搜索引擎市场占有率</vt:lpstr>
      <vt:lpstr>3.中文搜索引擎概况 3.2谷歌SEO和百度SEO的特点</vt:lpstr>
      <vt:lpstr>3.中文搜索引擎概况 3.3百度和谷歌的分词技术</vt:lpstr>
      <vt:lpstr>3.中文搜索引擎概况 3.4google的精准匹配和百度的分词权重分配</vt:lpstr>
      <vt:lpstr>4.SEO的几个因素</vt:lpstr>
      <vt:lpstr>4. SEO的几个因素 4.1网站SEO的主要事项</vt:lpstr>
      <vt:lpstr>5.友情合作 5.1常见合作方式</vt:lpstr>
      <vt:lpstr>5.友情合作 5.2友情链接选择</vt:lpstr>
      <vt:lpstr>5.友情链接 5.2作弊的站点判断</vt:lpstr>
      <vt:lpstr>5.友情链接 5.3友情链接合作中止问题</vt:lpstr>
      <vt:lpstr>6.常见推广方式 6.1传统广告模式</vt:lpstr>
      <vt:lpstr>6.常见推广方式 6.2网络推广简介</vt:lpstr>
      <vt:lpstr>6.常见推广方式 6.3软文推广</vt:lpstr>
      <vt:lpstr>6.常见推广方式 6.3软文推广</vt:lpstr>
      <vt:lpstr>6.常见推广方式 6.3软文推广简介</vt:lpstr>
      <vt:lpstr>6.常见推广方式 6.4病毒营销简介</vt:lpstr>
      <vt:lpstr>原版凡客体 （韩寒地铁广告&amp;王珞丹公交广告）</vt:lpstr>
      <vt:lpstr>PowerPoint 演示文稿</vt:lpstr>
      <vt:lpstr>6.常见推广方式 6.5病毒营销特征</vt:lpstr>
      <vt:lpstr>6.常见推广方式 6.6事件营销概述</vt:lpstr>
      <vt:lpstr>6.常见推广方式 6.6事件营销概述</vt:lpstr>
      <vt:lpstr>6.常见推广方式 6.6事件营销概述</vt:lpstr>
      <vt:lpstr>6.常见推广方式 6.6事件营销概述</vt:lpstr>
      <vt:lpstr>6.常见推广方式 6.6事件营销概述</vt:lpstr>
      <vt:lpstr>谢谢观看，欢迎提问！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Eason.Liang</dc:creator>
  <cp:lastModifiedBy>Eason</cp:lastModifiedBy>
  <cp:revision>439</cp:revision>
  <dcterms:created xsi:type="dcterms:W3CDTF">2011-07-13T03:43:04Z</dcterms:created>
  <dcterms:modified xsi:type="dcterms:W3CDTF">2012-02-03T01:12:27Z</dcterms:modified>
</cp:coreProperties>
</file>