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mongodb.com/manual/tutorial/" TargetMode="External"/><Relationship Id="rId4" Type="http://schemas.openxmlformats.org/officeDocument/2006/relationships/hyperlink" Target="https://gist.github.com/tdreyno/4278655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rends.google.com/trends/hottrend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List_of_most-followed_Twitter_account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mongodb.com/manual/installation/" TargetMode="External"/><Relationship Id="rId4" Type="http://schemas.openxmlformats.org/officeDocument/2006/relationships/hyperlink" Target="https://docs.mongodb.com/manual/installation/#tutorials" TargetMode="External"/><Relationship Id="rId5" Type="http://schemas.openxmlformats.org/officeDocument/2006/relationships/hyperlink" Target="https://treehouse.github.io/installation-guides/mac/mongo-mac.html" TargetMode="External"/><Relationship Id="rId6" Type="http://schemas.openxmlformats.org/officeDocument/2006/relationships/hyperlink" Target="https://api.mongodb.com/python/2.0.1/installation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Project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databases?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Information organized to fit our </a:t>
            </a:r>
            <a:r>
              <a:rPr lang="en"/>
              <a:t>application</a:t>
            </a:r>
            <a:r>
              <a:rPr lang="en"/>
              <a:t> needs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Phase Exercise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1:  Learn mongdb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2:  Design DB for project 1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3:  Test prooperties of your deisgn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Mongo DB tutorial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all Pyhton related SW and drivers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python program to import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airport location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Demonstrate the following functions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and find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back to Project 1:  Twitter+FFMPEG+Google Vision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database to </a:t>
            </a:r>
            <a:r>
              <a:rPr lang="en"/>
              <a:t>implement</a:t>
            </a:r>
            <a:r>
              <a:rPr lang="en"/>
              <a:t> persistent user stories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Detail information of every transaction the user may run using your system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Retrieve information about twitter handles in your syste,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Description</a:t>
            </a:r>
            <a:r>
              <a:rPr lang="en"/>
              <a:t> of the media they have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Description of videos generated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Collective </a:t>
            </a:r>
            <a:r>
              <a:rPr lang="en"/>
              <a:t>statistics</a:t>
            </a:r>
            <a:r>
              <a:rPr lang="en"/>
              <a:t> </a:t>
            </a:r>
            <a:r>
              <a:rPr lang="en"/>
              <a:t>about</a:t>
            </a:r>
            <a:r>
              <a:rPr lang="en"/>
              <a:t> overall usage of the system.  For example</a:t>
            </a:r>
            <a:endParaRPr/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Number of images per feed</a:t>
            </a:r>
            <a:endParaRPr/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popular </a:t>
            </a:r>
            <a:r>
              <a:rPr lang="en"/>
              <a:t>descriptors</a:t>
            </a:r>
            <a:endParaRPr/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Relationship between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Trending terms</a:t>
            </a:r>
            <a:r>
              <a:rPr lang="en"/>
              <a:t> and Twitter feeds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scripts to run your new system (combined project 1 + Database project) with at least 20 twitter handles for at least 3 consecutive days (I don’t want you to go over your free Google Vision API limits)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You can use most popular Twitter users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your module to provide daily stats about overall trending topics and usage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links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https://docs.mongodb.com/manual/installation/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https://docs.mongodb.com/manual/installation/#tutorials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https://treehouse.github.io/installation-guides/mac/mongo-mac.html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https://api.mongodb.com/python/2.0.1/installation.html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Dates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1: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 by </a:t>
            </a:r>
            <a:r>
              <a:rPr lang="en"/>
              <a:t>Wednesday 3/28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2: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 by 4/4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3: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 by 4/8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