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4" r:id="rId3"/>
    <p:sldId id="286" r:id="rId4"/>
    <p:sldId id="288" r:id="rId5"/>
    <p:sldId id="289" r:id="rId6"/>
    <p:sldId id="292" r:id="rId7"/>
    <p:sldId id="287" r:id="rId8"/>
    <p:sldId id="279" r:id="rId9"/>
    <p:sldId id="284" r:id="rId10"/>
    <p:sldId id="278" r:id="rId11"/>
    <p:sldId id="293" r:id="rId12"/>
    <p:sldId id="283" r:id="rId13"/>
    <p:sldId id="273" r:id="rId14"/>
    <p:sldId id="290" r:id="rId15"/>
    <p:sldId id="291" r:id="rId16"/>
    <p:sldId id="280" r:id="rId17"/>
    <p:sldId id="285" r:id="rId18"/>
    <p:sldId id="281" r:id="rId19"/>
    <p:sldId id="294" r:id="rId20"/>
    <p:sldId id="282"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新明" initials="刘新明"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7" autoAdjust="0"/>
    <p:restoredTop sz="94613"/>
  </p:normalViewPr>
  <p:slideViewPr>
    <p:cSldViewPr snapToGrid="0">
      <p:cViewPr varScale="1">
        <p:scale>
          <a:sx n="119" d="100"/>
          <a:sy n="119" d="100"/>
        </p:scale>
        <p:origin x="40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29"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A05A39-950A-054D-94E0-9AC980E359A3}" type="doc">
      <dgm:prSet loTypeId="urn:microsoft.com/office/officeart/2009/3/layout/StepUpProcess" loCatId="" qsTypeId="urn:microsoft.com/office/officeart/2005/8/quickstyle/simple4" qsCatId="simple" csTypeId="urn:microsoft.com/office/officeart/2005/8/colors/accent2_2" csCatId="accent2" phldr="1"/>
      <dgm:spPr/>
      <dgm:t>
        <a:bodyPr/>
        <a:lstStyle/>
        <a:p>
          <a:endParaRPr lang="zh-CN" altLang="en-US"/>
        </a:p>
      </dgm:t>
    </dgm:pt>
    <dgm:pt modelId="{AF8A13B7-59E0-F64D-8B2D-3ACA4BEF761E}">
      <dgm:prSet phldrT="[文本]"/>
      <dgm:spPr/>
      <dgm:t>
        <a:bodyPr/>
        <a:lstStyle/>
        <a:p>
          <a:r>
            <a:rPr lang="en-US" dirty="0" smtClean="0"/>
            <a:t>10/20~11/01  </a:t>
          </a:r>
          <a:r>
            <a:rPr lang="zh-CN" dirty="0" smtClean="0"/>
            <a:t>文献调研，需求分析</a:t>
          </a:r>
          <a:endParaRPr lang="zh-CN" altLang="en-US" dirty="0"/>
        </a:p>
      </dgm:t>
    </dgm:pt>
    <dgm:pt modelId="{12B7722C-B963-8840-BC76-06036B9DF296}" type="parTrans" cxnId="{E912CB17-680F-B841-9E0E-A082A95769A6}">
      <dgm:prSet/>
      <dgm:spPr/>
      <dgm:t>
        <a:bodyPr/>
        <a:lstStyle/>
        <a:p>
          <a:endParaRPr lang="zh-CN" altLang="en-US"/>
        </a:p>
      </dgm:t>
    </dgm:pt>
    <dgm:pt modelId="{E8AAEA97-B2AC-024E-83D6-9CEC13295BBD}" type="sibTrans" cxnId="{E912CB17-680F-B841-9E0E-A082A95769A6}">
      <dgm:prSet/>
      <dgm:spPr/>
      <dgm:t>
        <a:bodyPr/>
        <a:lstStyle/>
        <a:p>
          <a:endParaRPr lang="zh-CN" altLang="en-US"/>
        </a:p>
      </dgm:t>
    </dgm:pt>
    <dgm:pt modelId="{5AAEA499-6E46-A743-84AF-10F978DD4ECC}">
      <dgm:prSet/>
      <dgm:spPr/>
      <dgm:t>
        <a:bodyPr/>
        <a:lstStyle/>
        <a:p>
          <a:r>
            <a:rPr lang="en-US" dirty="0" smtClean="0"/>
            <a:t>03/01~05/20  </a:t>
          </a:r>
          <a:r>
            <a:rPr lang="zh-CN" dirty="0" smtClean="0"/>
            <a:t>开发完成版本</a:t>
          </a:r>
          <a:r>
            <a:rPr lang="en-US" dirty="0" smtClean="0"/>
            <a:t>2.0</a:t>
          </a:r>
          <a:r>
            <a:rPr lang="zh-CN" dirty="0" smtClean="0"/>
            <a:t>的编程、测试及优化</a:t>
          </a:r>
          <a:endParaRPr lang="zh-CN" altLang="en-US" dirty="0"/>
        </a:p>
      </dgm:t>
    </dgm:pt>
    <dgm:pt modelId="{3B42652D-9A9F-714F-864C-DCB55B388037}" type="sibTrans" cxnId="{EF922323-EE22-F34A-9C77-0A2BD015D9DB}">
      <dgm:prSet/>
      <dgm:spPr/>
      <dgm:t>
        <a:bodyPr/>
        <a:lstStyle/>
        <a:p>
          <a:endParaRPr lang="zh-CN" altLang="en-US"/>
        </a:p>
      </dgm:t>
    </dgm:pt>
    <dgm:pt modelId="{1C512AA9-2046-2A40-85EA-669E682441E8}" type="parTrans" cxnId="{EF922323-EE22-F34A-9C77-0A2BD015D9DB}">
      <dgm:prSet/>
      <dgm:spPr/>
      <dgm:t>
        <a:bodyPr/>
        <a:lstStyle/>
        <a:p>
          <a:endParaRPr lang="zh-CN" altLang="en-US"/>
        </a:p>
      </dgm:t>
    </dgm:pt>
    <dgm:pt modelId="{054BEAA2-04AB-CA4A-8D36-C42F9627BAE1}">
      <dgm:prSet/>
      <dgm:spPr/>
      <dgm:t>
        <a:bodyPr/>
        <a:lstStyle/>
        <a:p>
          <a:r>
            <a:rPr lang="en-US" dirty="0" smtClean="0"/>
            <a:t>12/01~02/01  </a:t>
          </a:r>
          <a:r>
            <a:rPr lang="zh-CN" dirty="0" smtClean="0"/>
            <a:t>版本</a:t>
          </a:r>
          <a:r>
            <a:rPr lang="en-US" dirty="0" smtClean="0"/>
            <a:t>1.0</a:t>
          </a:r>
          <a:r>
            <a:rPr lang="zh-CN" dirty="0" smtClean="0"/>
            <a:t>的编程以及测试</a:t>
          </a:r>
          <a:endParaRPr lang="zh-CN" altLang="en-US" dirty="0"/>
        </a:p>
      </dgm:t>
    </dgm:pt>
    <dgm:pt modelId="{13A6715F-A18F-494B-9EA6-59C7BD37FD4A}" type="sibTrans" cxnId="{0288A9C6-AAF3-5042-A1FA-CC0E6AB406E9}">
      <dgm:prSet/>
      <dgm:spPr/>
      <dgm:t>
        <a:bodyPr/>
        <a:lstStyle/>
        <a:p>
          <a:endParaRPr lang="zh-CN" altLang="en-US"/>
        </a:p>
      </dgm:t>
    </dgm:pt>
    <dgm:pt modelId="{7D891F49-BAE4-EA44-9759-D2CB05BCEC88}" type="parTrans" cxnId="{0288A9C6-AAF3-5042-A1FA-CC0E6AB406E9}">
      <dgm:prSet/>
      <dgm:spPr/>
      <dgm:t>
        <a:bodyPr/>
        <a:lstStyle/>
        <a:p>
          <a:endParaRPr lang="zh-CN" altLang="en-US"/>
        </a:p>
      </dgm:t>
    </dgm:pt>
    <dgm:pt modelId="{13244B85-40E6-C845-B4E3-FA0AAC55C8A8}">
      <dgm:prSet phldrT="[文本]"/>
      <dgm:spPr/>
      <dgm:t>
        <a:bodyPr/>
        <a:lstStyle/>
        <a:p>
          <a:r>
            <a:rPr lang="en-US" dirty="0" smtClean="0"/>
            <a:t>11/17~12/01  </a:t>
          </a:r>
          <a:r>
            <a:rPr lang="zh-CN" dirty="0" smtClean="0"/>
            <a:t>通过学习相关技术，进行系统细则</a:t>
          </a:r>
          <a:endParaRPr lang="zh-CN" altLang="en-US" dirty="0"/>
        </a:p>
      </dgm:t>
    </dgm:pt>
    <dgm:pt modelId="{04DF5089-C418-1747-A163-2FF3C917D592}" type="sibTrans" cxnId="{B57E3579-B03A-A84C-8546-4730D4941AC7}">
      <dgm:prSet/>
      <dgm:spPr/>
      <dgm:t>
        <a:bodyPr/>
        <a:lstStyle/>
        <a:p>
          <a:endParaRPr lang="zh-CN" altLang="en-US"/>
        </a:p>
      </dgm:t>
    </dgm:pt>
    <dgm:pt modelId="{FC29AEC5-5FBD-754A-8FDA-406C72787622}" type="parTrans" cxnId="{B57E3579-B03A-A84C-8546-4730D4941AC7}">
      <dgm:prSet/>
      <dgm:spPr/>
      <dgm:t>
        <a:bodyPr/>
        <a:lstStyle/>
        <a:p>
          <a:endParaRPr lang="zh-CN" altLang="en-US"/>
        </a:p>
      </dgm:t>
    </dgm:pt>
    <dgm:pt modelId="{A727B513-9D29-6B48-BB47-7339300E50FC}">
      <dgm:prSet phldrT="[文本]"/>
      <dgm:spPr/>
      <dgm:t>
        <a:bodyPr/>
        <a:lstStyle/>
        <a:p>
          <a:r>
            <a:rPr lang="en-US" dirty="0" smtClean="0"/>
            <a:t>11/01~11/17  </a:t>
          </a:r>
          <a:r>
            <a:rPr lang="zh-CN" dirty="0" smtClean="0"/>
            <a:t>技术路线选择确定，提交开题报告</a:t>
          </a:r>
          <a:endParaRPr lang="zh-CN" altLang="en-US" dirty="0"/>
        </a:p>
      </dgm:t>
    </dgm:pt>
    <dgm:pt modelId="{A70CA69B-A9ED-3845-9426-57D84114A917}" type="sibTrans" cxnId="{CB67C846-923E-8D47-B1F1-EBBE7165A7E9}">
      <dgm:prSet/>
      <dgm:spPr/>
      <dgm:t>
        <a:bodyPr/>
        <a:lstStyle/>
        <a:p>
          <a:endParaRPr lang="zh-CN" altLang="en-US"/>
        </a:p>
      </dgm:t>
    </dgm:pt>
    <dgm:pt modelId="{C0D1813D-2EB9-E64D-80E9-8DE744797EA2}" type="parTrans" cxnId="{CB67C846-923E-8D47-B1F1-EBBE7165A7E9}">
      <dgm:prSet/>
      <dgm:spPr/>
      <dgm:t>
        <a:bodyPr/>
        <a:lstStyle/>
        <a:p>
          <a:endParaRPr lang="zh-CN" altLang="en-US"/>
        </a:p>
      </dgm:t>
    </dgm:pt>
    <dgm:pt modelId="{D25F8672-1F9A-F043-8F98-BB6196D173D7}">
      <dgm:prSet/>
      <dgm:spPr/>
      <dgm:t>
        <a:bodyPr/>
        <a:lstStyle/>
        <a:p>
          <a:r>
            <a:rPr lang="en-US" dirty="0" smtClean="0"/>
            <a:t>02/01~02/20  </a:t>
          </a:r>
          <a:r>
            <a:rPr lang="zh-CN" dirty="0" smtClean="0"/>
            <a:t>版本</a:t>
          </a:r>
          <a:r>
            <a:rPr lang="en-US" dirty="0" smtClean="0"/>
            <a:t>1.0</a:t>
          </a:r>
          <a:r>
            <a:rPr lang="zh-CN" dirty="0" smtClean="0"/>
            <a:t>开发完成，形成中期检查报告及相关技术文档</a:t>
          </a:r>
          <a:endParaRPr lang="zh-CN" altLang="en-US" dirty="0"/>
        </a:p>
      </dgm:t>
    </dgm:pt>
    <dgm:pt modelId="{3BE8FCDA-4D8E-D54D-9A8A-869F1327425A}" type="parTrans" cxnId="{3F5CD033-D9A9-FF4B-A6C6-2B2BEDCF3902}">
      <dgm:prSet/>
      <dgm:spPr/>
      <dgm:t>
        <a:bodyPr/>
        <a:lstStyle/>
        <a:p>
          <a:endParaRPr lang="zh-CN" altLang="en-US"/>
        </a:p>
      </dgm:t>
    </dgm:pt>
    <dgm:pt modelId="{25DFE69F-D317-8943-85F9-9FDD211BAE29}" type="sibTrans" cxnId="{3F5CD033-D9A9-FF4B-A6C6-2B2BEDCF3902}">
      <dgm:prSet/>
      <dgm:spPr/>
      <dgm:t>
        <a:bodyPr/>
        <a:lstStyle/>
        <a:p>
          <a:endParaRPr lang="zh-CN" altLang="en-US"/>
        </a:p>
      </dgm:t>
    </dgm:pt>
    <dgm:pt modelId="{D9F206B8-CD83-A146-A34C-C8D08120B54B}">
      <dgm:prSet/>
      <dgm:spPr/>
      <dgm:t>
        <a:bodyPr/>
        <a:lstStyle/>
        <a:p>
          <a:r>
            <a:rPr lang="en-US" dirty="0" smtClean="0"/>
            <a:t>02/20~03/01  </a:t>
          </a:r>
          <a:r>
            <a:rPr lang="zh-CN" dirty="0" smtClean="0"/>
            <a:t>确定程序优化方向</a:t>
          </a:r>
          <a:endParaRPr lang="zh-CN" altLang="en-US" dirty="0"/>
        </a:p>
      </dgm:t>
    </dgm:pt>
    <dgm:pt modelId="{8176789A-E538-6A4B-86D2-C0813DF5E88D}" type="parTrans" cxnId="{AF095D77-A331-994E-B156-11ACC0B3A14B}">
      <dgm:prSet/>
      <dgm:spPr/>
      <dgm:t>
        <a:bodyPr/>
        <a:lstStyle/>
        <a:p>
          <a:endParaRPr lang="zh-CN" altLang="en-US"/>
        </a:p>
      </dgm:t>
    </dgm:pt>
    <dgm:pt modelId="{BCD57F40-311D-354A-9B8C-76CCC23852C0}" type="sibTrans" cxnId="{AF095D77-A331-994E-B156-11ACC0B3A14B}">
      <dgm:prSet/>
      <dgm:spPr/>
      <dgm:t>
        <a:bodyPr/>
        <a:lstStyle/>
        <a:p>
          <a:endParaRPr lang="zh-CN" altLang="en-US"/>
        </a:p>
      </dgm:t>
    </dgm:pt>
    <dgm:pt modelId="{9E754F16-B61D-A64C-86C8-8693EFE2D087}" type="pres">
      <dgm:prSet presAssocID="{74A05A39-950A-054D-94E0-9AC980E359A3}" presName="rootnode" presStyleCnt="0">
        <dgm:presLayoutVars>
          <dgm:chMax/>
          <dgm:chPref/>
          <dgm:dir/>
          <dgm:animLvl val="lvl"/>
        </dgm:presLayoutVars>
      </dgm:prSet>
      <dgm:spPr/>
      <dgm:t>
        <a:bodyPr/>
        <a:lstStyle/>
        <a:p>
          <a:endParaRPr lang="zh-CN" altLang="en-US"/>
        </a:p>
      </dgm:t>
    </dgm:pt>
    <dgm:pt modelId="{4BE74CDD-02EA-B840-8CDB-481363BCDB11}" type="pres">
      <dgm:prSet presAssocID="{AF8A13B7-59E0-F64D-8B2D-3ACA4BEF761E}" presName="composite" presStyleCnt="0"/>
      <dgm:spPr/>
    </dgm:pt>
    <dgm:pt modelId="{138A3394-077D-FD40-88B5-B0848EA2D582}" type="pres">
      <dgm:prSet presAssocID="{AF8A13B7-59E0-F64D-8B2D-3ACA4BEF761E}" presName="LShape" presStyleLbl="alignNode1" presStyleIdx="0" presStyleCnt="13"/>
      <dgm:spPr/>
    </dgm:pt>
    <dgm:pt modelId="{8427777E-8493-9449-961D-62A3DE582226}" type="pres">
      <dgm:prSet presAssocID="{AF8A13B7-59E0-F64D-8B2D-3ACA4BEF761E}" presName="ParentText" presStyleLbl="revTx" presStyleIdx="0" presStyleCnt="7">
        <dgm:presLayoutVars>
          <dgm:chMax val="0"/>
          <dgm:chPref val="0"/>
          <dgm:bulletEnabled val="1"/>
        </dgm:presLayoutVars>
      </dgm:prSet>
      <dgm:spPr/>
      <dgm:t>
        <a:bodyPr/>
        <a:lstStyle/>
        <a:p>
          <a:endParaRPr lang="zh-CN" altLang="en-US"/>
        </a:p>
      </dgm:t>
    </dgm:pt>
    <dgm:pt modelId="{DF690977-485B-C24D-8B56-AFF9D4FDA434}" type="pres">
      <dgm:prSet presAssocID="{AF8A13B7-59E0-F64D-8B2D-3ACA4BEF761E}" presName="Triangle" presStyleLbl="alignNode1" presStyleIdx="1" presStyleCnt="13"/>
      <dgm:spPr/>
    </dgm:pt>
    <dgm:pt modelId="{E7FF951B-6B9C-6A4E-8149-71005614650D}" type="pres">
      <dgm:prSet presAssocID="{E8AAEA97-B2AC-024E-83D6-9CEC13295BBD}" presName="sibTrans" presStyleCnt="0"/>
      <dgm:spPr/>
    </dgm:pt>
    <dgm:pt modelId="{B1D1F2B0-E7B0-2F48-9448-0E22EED2FC6A}" type="pres">
      <dgm:prSet presAssocID="{E8AAEA97-B2AC-024E-83D6-9CEC13295BBD}" presName="space" presStyleCnt="0"/>
      <dgm:spPr/>
    </dgm:pt>
    <dgm:pt modelId="{3D3E6B6D-DC39-914F-95D0-E5B5A34D3B89}" type="pres">
      <dgm:prSet presAssocID="{A727B513-9D29-6B48-BB47-7339300E50FC}" presName="composite" presStyleCnt="0"/>
      <dgm:spPr/>
    </dgm:pt>
    <dgm:pt modelId="{F4E287D5-635C-8C49-8CBF-5FBF68A152D5}" type="pres">
      <dgm:prSet presAssocID="{A727B513-9D29-6B48-BB47-7339300E50FC}" presName="LShape" presStyleLbl="alignNode1" presStyleIdx="2" presStyleCnt="13"/>
      <dgm:spPr/>
    </dgm:pt>
    <dgm:pt modelId="{9E83E9D8-00A2-AD45-871B-9B44ADB720B1}" type="pres">
      <dgm:prSet presAssocID="{A727B513-9D29-6B48-BB47-7339300E50FC}" presName="ParentText" presStyleLbl="revTx" presStyleIdx="1" presStyleCnt="7">
        <dgm:presLayoutVars>
          <dgm:chMax val="0"/>
          <dgm:chPref val="0"/>
          <dgm:bulletEnabled val="1"/>
        </dgm:presLayoutVars>
      </dgm:prSet>
      <dgm:spPr/>
      <dgm:t>
        <a:bodyPr/>
        <a:lstStyle/>
        <a:p>
          <a:endParaRPr lang="zh-CN" altLang="en-US"/>
        </a:p>
      </dgm:t>
    </dgm:pt>
    <dgm:pt modelId="{EC387BAD-7DC5-EE4E-9F8C-D9215E552388}" type="pres">
      <dgm:prSet presAssocID="{A727B513-9D29-6B48-BB47-7339300E50FC}" presName="Triangle" presStyleLbl="alignNode1" presStyleIdx="3" presStyleCnt="13"/>
      <dgm:spPr/>
    </dgm:pt>
    <dgm:pt modelId="{9B4EBE86-1629-7642-990F-91E3B9203F52}" type="pres">
      <dgm:prSet presAssocID="{A70CA69B-A9ED-3845-9426-57D84114A917}" presName="sibTrans" presStyleCnt="0"/>
      <dgm:spPr/>
    </dgm:pt>
    <dgm:pt modelId="{9EE1E25D-83AF-4E4D-B32D-B683E910A9D2}" type="pres">
      <dgm:prSet presAssocID="{A70CA69B-A9ED-3845-9426-57D84114A917}" presName="space" presStyleCnt="0"/>
      <dgm:spPr/>
    </dgm:pt>
    <dgm:pt modelId="{9CFD6FEE-F808-604D-B8BE-AC59831D7890}" type="pres">
      <dgm:prSet presAssocID="{13244B85-40E6-C845-B4E3-FA0AAC55C8A8}" presName="composite" presStyleCnt="0"/>
      <dgm:spPr/>
    </dgm:pt>
    <dgm:pt modelId="{34C75B3C-6AB9-C04B-A3D6-1B31DB62AE33}" type="pres">
      <dgm:prSet presAssocID="{13244B85-40E6-C845-B4E3-FA0AAC55C8A8}" presName="LShape" presStyleLbl="alignNode1" presStyleIdx="4" presStyleCnt="13"/>
      <dgm:spPr/>
    </dgm:pt>
    <dgm:pt modelId="{7A2CC9BB-5233-D84D-B9AE-52009DE54E34}" type="pres">
      <dgm:prSet presAssocID="{13244B85-40E6-C845-B4E3-FA0AAC55C8A8}" presName="ParentText" presStyleLbl="revTx" presStyleIdx="2" presStyleCnt="7">
        <dgm:presLayoutVars>
          <dgm:chMax val="0"/>
          <dgm:chPref val="0"/>
          <dgm:bulletEnabled val="1"/>
        </dgm:presLayoutVars>
      </dgm:prSet>
      <dgm:spPr/>
      <dgm:t>
        <a:bodyPr/>
        <a:lstStyle/>
        <a:p>
          <a:endParaRPr lang="zh-CN" altLang="en-US"/>
        </a:p>
      </dgm:t>
    </dgm:pt>
    <dgm:pt modelId="{8593222B-061C-FE42-89E5-93A0CCD7F816}" type="pres">
      <dgm:prSet presAssocID="{13244B85-40E6-C845-B4E3-FA0AAC55C8A8}" presName="Triangle" presStyleLbl="alignNode1" presStyleIdx="5" presStyleCnt="13"/>
      <dgm:spPr/>
    </dgm:pt>
    <dgm:pt modelId="{ECC31FE0-A9A2-D04C-899E-47156F82A760}" type="pres">
      <dgm:prSet presAssocID="{04DF5089-C418-1747-A163-2FF3C917D592}" presName="sibTrans" presStyleCnt="0"/>
      <dgm:spPr/>
    </dgm:pt>
    <dgm:pt modelId="{A004B5D7-4C32-0A4D-BDDA-F3DDA3E3EEB5}" type="pres">
      <dgm:prSet presAssocID="{04DF5089-C418-1747-A163-2FF3C917D592}" presName="space" presStyleCnt="0"/>
      <dgm:spPr/>
    </dgm:pt>
    <dgm:pt modelId="{A473642D-C09C-A44A-8648-E92BB6C703F1}" type="pres">
      <dgm:prSet presAssocID="{054BEAA2-04AB-CA4A-8D36-C42F9627BAE1}" presName="composite" presStyleCnt="0"/>
      <dgm:spPr/>
    </dgm:pt>
    <dgm:pt modelId="{139D706E-6797-F447-B024-AE9D648C0FFD}" type="pres">
      <dgm:prSet presAssocID="{054BEAA2-04AB-CA4A-8D36-C42F9627BAE1}" presName="LShape" presStyleLbl="alignNode1" presStyleIdx="6" presStyleCnt="13"/>
      <dgm:spPr/>
    </dgm:pt>
    <dgm:pt modelId="{E7E718C0-0E3A-AD49-BCBA-8FD229DF3E15}" type="pres">
      <dgm:prSet presAssocID="{054BEAA2-04AB-CA4A-8D36-C42F9627BAE1}" presName="ParentText" presStyleLbl="revTx" presStyleIdx="3" presStyleCnt="7">
        <dgm:presLayoutVars>
          <dgm:chMax val="0"/>
          <dgm:chPref val="0"/>
          <dgm:bulletEnabled val="1"/>
        </dgm:presLayoutVars>
      </dgm:prSet>
      <dgm:spPr/>
      <dgm:t>
        <a:bodyPr/>
        <a:lstStyle/>
        <a:p>
          <a:endParaRPr lang="zh-CN" altLang="en-US"/>
        </a:p>
      </dgm:t>
    </dgm:pt>
    <dgm:pt modelId="{063F05BF-3AFA-134B-A2FE-F4303438B8DB}" type="pres">
      <dgm:prSet presAssocID="{054BEAA2-04AB-CA4A-8D36-C42F9627BAE1}" presName="Triangle" presStyleLbl="alignNode1" presStyleIdx="7" presStyleCnt="13"/>
      <dgm:spPr/>
    </dgm:pt>
    <dgm:pt modelId="{838684A0-CC99-FE45-BD3D-D60066EC5942}" type="pres">
      <dgm:prSet presAssocID="{13A6715F-A18F-494B-9EA6-59C7BD37FD4A}" presName="sibTrans" presStyleCnt="0"/>
      <dgm:spPr/>
    </dgm:pt>
    <dgm:pt modelId="{1140AE50-B6F2-904F-A17C-569C0516623A}" type="pres">
      <dgm:prSet presAssocID="{13A6715F-A18F-494B-9EA6-59C7BD37FD4A}" presName="space" presStyleCnt="0"/>
      <dgm:spPr/>
    </dgm:pt>
    <dgm:pt modelId="{E46F4829-ED3B-8942-9656-A57618FC3656}" type="pres">
      <dgm:prSet presAssocID="{D25F8672-1F9A-F043-8F98-BB6196D173D7}" presName="composite" presStyleCnt="0"/>
      <dgm:spPr/>
    </dgm:pt>
    <dgm:pt modelId="{0F00E6FF-2D93-6441-8500-2CBE177C82E4}" type="pres">
      <dgm:prSet presAssocID="{D25F8672-1F9A-F043-8F98-BB6196D173D7}" presName="LShape" presStyleLbl="alignNode1" presStyleIdx="8" presStyleCnt="13"/>
      <dgm:spPr/>
    </dgm:pt>
    <dgm:pt modelId="{31B39728-5ED5-1046-A150-8ADCF619FD02}" type="pres">
      <dgm:prSet presAssocID="{D25F8672-1F9A-F043-8F98-BB6196D173D7}" presName="ParentText" presStyleLbl="revTx" presStyleIdx="4" presStyleCnt="7">
        <dgm:presLayoutVars>
          <dgm:chMax val="0"/>
          <dgm:chPref val="0"/>
          <dgm:bulletEnabled val="1"/>
        </dgm:presLayoutVars>
      </dgm:prSet>
      <dgm:spPr/>
      <dgm:t>
        <a:bodyPr/>
        <a:lstStyle/>
        <a:p>
          <a:endParaRPr lang="zh-CN" altLang="en-US"/>
        </a:p>
      </dgm:t>
    </dgm:pt>
    <dgm:pt modelId="{B16887A2-E0A2-0145-89E2-21AE11A1A124}" type="pres">
      <dgm:prSet presAssocID="{D25F8672-1F9A-F043-8F98-BB6196D173D7}" presName="Triangle" presStyleLbl="alignNode1" presStyleIdx="9" presStyleCnt="13"/>
      <dgm:spPr/>
    </dgm:pt>
    <dgm:pt modelId="{7F57C042-75F1-C848-81A7-5B267134E986}" type="pres">
      <dgm:prSet presAssocID="{25DFE69F-D317-8943-85F9-9FDD211BAE29}" presName="sibTrans" presStyleCnt="0"/>
      <dgm:spPr/>
    </dgm:pt>
    <dgm:pt modelId="{5AF17913-5E79-FC4E-B743-2B013E0F8448}" type="pres">
      <dgm:prSet presAssocID="{25DFE69F-D317-8943-85F9-9FDD211BAE29}" presName="space" presStyleCnt="0"/>
      <dgm:spPr/>
    </dgm:pt>
    <dgm:pt modelId="{88D6F591-3816-BF4F-A749-4B2926060885}" type="pres">
      <dgm:prSet presAssocID="{D9F206B8-CD83-A146-A34C-C8D08120B54B}" presName="composite" presStyleCnt="0"/>
      <dgm:spPr/>
    </dgm:pt>
    <dgm:pt modelId="{158D8F6B-9AF2-754E-8F50-A1731FE5EDB6}" type="pres">
      <dgm:prSet presAssocID="{D9F206B8-CD83-A146-A34C-C8D08120B54B}" presName="LShape" presStyleLbl="alignNode1" presStyleIdx="10" presStyleCnt="13"/>
      <dgm:spPr/>
    </dgm:pt>
    <dgm:pt modelId="{53EDAAB5-E0F5-1F48-BF27-EEDE1011837F}" type="pres">
      <dgm:prSet presAssocID="{D9F206B8-CD83-A146-A34C-C8D08120B54B}" presName="ParentText" presStyleLbl="revTx" presStyleIdx="5" presStyleCnt="7">
        <dgm:presLayoutVars>
          <dgm:chMax val="0"/>
          <dgm:chPref val="0"/>
          <dgm:bulletEnabled val="1"/>
        </dgm:presLayoutVars>
      </dgm:prSet>
      <dgm:spPr/>
      <dgm:t>
        <a:bodyPr/>
        <a:lstStyle/>
        <a:p>
          <a:endParaRPr lang="zh-CN" altLang="en-US"/>
        </a:p>
      </dgm:t>
    </dgm:pt>
    <dgm:pt modelId="{A4F920F3-E5E4-C346-8280-CEC008F86B14}" type="pres">
      <dgm:prSet presAssocID="{D9F206B8-CD83-A146-A34C-C8D08120B54B}" presName="Triangle" presStyleLbl="alignNode1" presStyleIdx="11" presStyleCnt="13"/>
      <dgm:spPr/>
    </dgm:pt>
    <dgm:pt modelId="{2061928E-2A79-6D4C-AE62-FC689D8E4F00}" type="pres">
      <dgm:prSet presAssocID="{BCD57F40-311D-354A-9B8C-76CCC23852C0}" presName="sibTrans" presStyleCnt="0"/>
      <dgm:spPr/>
    </dgm:pt>
    <dgm:pt modelId="{77961B80-C2B9-4049-BF7D-18D576C45E96}" type="pres">
      <dgm:prSet presAssocID="{BCD57F40-311D-354A-9B8C-76CCC23852C0}" presName="space" presStyleCnt="0"/>
      <dgm:spPr/>
    </dgm:pt>
    <dgm:pt modelId="{F79CDD16-2FFD-A648-9997-B9889D5FF2A8}" type="pres">
      <dgm:prSet presAssocID="{5AAEA499-6E46-A743-84AF-10F978DD4ECC}" presName="composite" presStyleCnt="0"/>
      <dgm:spPr/>
    </dgm:pt>
    <dgm:pt modelId="{90B7A057-B8F6-6D45-9B72-9BBD519FE62B}" type="pres">
      <dgm:prSet presAssocID="{5AAEA499-6E46-A743-84AF-10F978DD4ECC}" presName="LShape" presStyleLbl="alignNode1" presStyleIdx="12" presStyleCnt="13"/>
      <dgm:spPr/>
    </dgm:pt>
    <dgm:pt modelId="{1CDB610A-970D-0F4F-A664-0F3C48CD6D7B}" type="pres">
      <dgm:prSet presAssocID="{5AAEA499-6E46-A743-84AF-10F978DD4ECC}" presName="ParentText" presStyleLbl="revTx" presStyleIdx="6" presStyleCnt="7">
        <dgm:presLayoutVars>
          <dgm:chMax val="0"/>
          <dgm:chPref val="0"/>
          <dgm:bulletEnabled val="1"/>
        </dgm:presLayoutVars>
      </dgm:prSet>
      <dgm:spPr/>
      <dgm:t>
        <a:bodyPr/>
        <a:lstStyle/>
        <a:p>
          <a:endParaRPr lang="zh-CN" altLang="en-US"/>
        </a:p>
      </dgm:t>
    </dgm:pt>
  </dgm:ptLst>
  <dgm:cxnLst>
    <dgm:cxn modelId="{3F5CD033-D9A9-FF4B-A6C6-2B2BEDCF3902}" srcId="{74A05A39-950A-054D-94E0-9AC980E359A3}" destId="{D25F8672-1F9A-F043-8F98-BB6196D173D7}" srcOrd="4" destOrd="0" parTransId="{3BE8FCDA-4D8E-D54D-9A8A-869F1327425A}" sibTransId="{25DFE69F-D317-8943-85F9-9FDD211BAE29}"/>
    <dgm:cxn modelId="{EF922323-EE22-F34A-9C77-0A2BD015D9DB}" srcId="{74A05A39-950A-054D-94E0-9AC980E359A3}" destId="{5AAEA499-6E46-A743-84AF-10F978DD4ECC}" srcOrd="6" destOrd="0" parTransId="{1C512AA9-2046-2A40-85EA-669E682441E8}" sibTransId="{3B42652D-9A9F-714F-864C-DCB55B388037}"/>
    <dgm:cxn modelId="{E1DA7442-A882-5243-BE6B-283F9EAACE76}" type="presOf" srcId="{A727B513-9D29-6B48-BB47-7339300E50FC}" destId="{9E83E9D8-00A2-AD45-871B-9B44ADB720B1}" srcOrd="0" destOrd="0" presId="urn:microsoft.com/office/officeart/2009/3/layout/StepUpProcess"/>
    <dgm:cxn modelId="{CB67C846-923E-8D47-B1F1-EBBE7165A7E9}" srcId="{74A05A39-950A-054D-94E0-9AC980E359A3}" destId="{A727B513-9D29-6B48-BB47-7339300E50FC}" srcOrd="1" destOrd="0" parTransId="{C0D1813D-2EB9-E64D-80E9-8DE744797EA2}" sibTransId="{A70CA69B-A9ED-3845-9426-57D84114A917}"/>
    <dgm:cxn modelId="{AF095D77-A331-994E-B156-11ACC0B3A14B}" srcId="{74A05A39-950A-054D-94E0-9AC980E359A3}" destId="{D9F206B8-CD83-A146-A34C-C8D08120B54B}" srcOrd="5" destOrd="0" parTransId="{8176789A-E538-6A4B-86D2-C0813DF5E88D}" sibTransId="{BCD57F40-311D-354A-9B8C-76CCC23852C0}"/>
    <dgm:cxn modelId="{E912CB17-680F-B841-9E0E-A082A95769A6}" srcId="{74A05A39-950A-054D-94E0-9AC980E359A3}" destId="{AF8A13B7-59E0-F64D-8B2D-3ACA4BEF761E}" srcOrd="0" destOrd="0" parTransId="{12B7722C-B963-8840-BC76-06036B9DF296}" sibTransId="{E8AAEA97-B2AC-024E-83D6-9CEC13295BBD}"/>
    <dgm:cxn modelId="{539E0396-3BC6-8843-99AE-DC6D3C22A465}" type="presOf" srcId="{054BEAA2-04AB-CA4A-8D36-C42F9627BAE1}" destId="{E7E718C0-0E3A-AD49-BCBA-8FD229DF3E15}" srcOrd="0" destOrd="0" presId="urn:microsoft.com/office/officeart/2009/3/layout/StepUpProcess"/>
    <dgm:cxn modelId="{DD67E7BB-30E3-D64D-AE5C-C4D617282CF9}" type="presOf" srcId="{D9F206B8-CD83-A146-A34C-C8D08120B54B}" destId="{53EDAAB5-E0F5-1F48-BF27-EEDE1011837F}" srcOrd="0" destOrd="0" presId="urn:microsoft.com/office/officeart/2009/3/layout/StepUpProcess"/>
    <dgm:cxn modelId="{70CD6DED-CE4F-0E48-AB67-4BEA8E145E72}" type="presOf" srcId="{AF8A13B7-59E0-F64D-8B2D-3ACA4BEF761E}" destId="{8427777E-8493-9449-961D-62A3DE582226}" srcOrd="0" destOrd="0" presId="urn:microsoft.com/office/officeart/2009/3/layout/StepUpProcess"/>
    <dgm:cxn modelId="{0288A9C6-AAF3-5042-A1FA-CC0E6AB406E9}" srcId="{74A05A39-950A-054D-94E0-9AC980E359A3}" destId="{054BEAA2-04AB-CA4A-8D36-C42F9627BAE1}" srcOrd="3" destOrd="0" parTransId="{7D891F49-BAE4-EA44-9759-D2CB05BCEC88}" sibTransId="{13A6715F-A18F-494B-9EA6-59C7BD37FD4A}"/>
    <dgm:cxn modelId="{A5249B61-5423-F048-94D1-E5A6BB24BCE9}" type="presOf" srcId="{13244B85-40E6-C845-B4E3-FA0AAC55C8A8}" destId="{7A2CC9BB-5233-D84D-B9AE-52009DE54E34}" srcOrd="0" destOrd="0" presId="urn:microsoft.com/office/officeart/2009/3/layout/StepUpProcess"/>
    <dgm:cxn modelId="{0CD72DFB-89E9-9845-9C0F-4753FAAED984}" type="presOf" srcId="{5AAEA499-6E46-A743-84AF-10F978DD4ECC}" destId="{1CDB610A-970D-0F4F-A664-0F3C48CD6D7B}" srcOrd="0" destOrd="0" presId="urn:microsoft.com/office/officeart/2009/3/layout/StepUpProcess"/>
    <dgm:cxn modelId="{AEB81CD4-48D5-B94B-9659-213390F048F9}" type="presOf" srcId="{D25F8672-1F9A-F043-8F98-BB6196D173D7}" destId="{31B39728-5ED5-1046-A150-8ADCF619FD02}" srcOrd="0" destOrd="0" presId="urn:microsoft.com/office/officeart/2009/3/layout/StepUpProcess"/>
    <dgm:cxn modelId="{C222A85B-83C8-EF40-A9DF-BC77E1942261}" type="presOf" srcId="{74A05A39-950A-054D-94E0-9AC980E359A3}" destId="{9E754F16-B61D-A64C-86C8-8693EFE2D087}" srcOrd="0" destOrd="0" presId="urn:microsoft.com/office/officeart/2009/3/layout/StepUpProcess"/>
    <dgm:cxn modelId="{B57E3579-B03A-A84C-8546-4730D4941AC7}" srcId="{74A05A39-950A-054D-94E0-9AC980E359A3}" destId="{13244B85-40E6-C845-B4E3-FA0AAC55C8A8}" srcOrd="2" destOrd="0" parTransId="{FC29AEC5-5FBD-754A-8FDA-406C72787622}" sibTransId="{04DF5089-C418-1747-A163-2FF3C917D592}"/>
    <dgm:cxn modelId="{A4F4E001-87B4-DA4B-9F2A-CBC0F11456C6}" type="presParOf" srcId="{9E754F16-B61D-A64C-86C8-8693EFE2D087}" destId="{4BE74CDD-02EA-B840-8CDB-481363BCDB11}" srcOrd="0" destOrd="0" presId="urn:microsoft.com/office/officeart/2009/3/layout/StepUpProcess"/>
    <dgm:cxn modelId="{3CE247E4-1C81-9D4A-97D9-083E7ABD0233}" type="presParOf" srcId="{4BE74CDD-02EA-B840-8CDB-481363BCDB11}" destId="{138A3394-077D-FD40-88B5-B0848EA2D582}" srcOrd="0" destOrd="0" presId="urn:microsoft.com/office/officeart/2009/3/layout/StepUpProcess"/>
    <dgm:cxn modelId="{1A2B565F-F7BA-5D4F-A07F-157CBB0AFF61}" type="presParOf" srcId="{4BE74CDD-02EA-B840-8CDB-481363BCDB11}" destId="{8427777E-8493-9449-961D-62A3DE582226}" srcOrd="1" destOrd="0" presId="urn:microsoft.com/office/officeart/2009/3/layout/StepUpProcess"/>
    <dgm:cxn modelId="{F4CF5EFD-5430-CB43-B434-AC1BBD3AE277}" type="presParOf" srcId="{4BE74CDD-02EA-B840-8CDB-481363BCDB11}" destId="{DF690977-485B-C24D-8B56-AFF9D4FDA434}" srcOrd="2" destOrd="0" presId="urn:microsoft.com/office/officeart/2009/3/layout/StepUpProcess"/>
    <dgm:cxn modelId="{0D17E348-F8AF-6E43-AB54-83127E95A471}" type="presParOf" srcId="{9E754F16-B61D-A64C-86C8-8693EFE2D087}" destId="{E7FF951B-6B9C-6A4E-8149-71005614650D}" srcOrd="1" destOrd="0" presId="urn:microsoft.com/office/officeart/2009/3/layout/StepUpProcess"/>
    <dgm:cxn modelId="{59013380-5C3D-2C44-8AE9-EDCD53ABCA96}" type="presParOf" srcId="{E7FF951B-6B9C-6A4E-8149-71005614650D}" destId="{B1D1F2B0-E7B0-2F48-9448-0E22EED2FC6A}" srcOrd="0" destOrd="0" presId="urn:microsoft.com/office/officeart/2009/3/layout/StepUpProcess"/>
    <dgm:cxn modelId="{4471536D-D3C9-9B4D-A170-4F2184DD763D}" type="presParOf" srcId="{9E754F16-B61D-A64C-86C8-8693EFE2D087}" destId="{3D3E6B6D-DC39-914F-95D0-E5B5A34D3B89}" srcOrd="2" destOrd="0" presId="urn:microsoft.com/office/officeart/2009/3/layout/StepUpProcess"/>
    <dgm:cxn modelId="{62AF1E76-E4EE-CF49-A2D5-2EFBB8EE412F}" type="presParOf" srcId="{3D3E6B6D-DC39-914F-95D0-E5B5A34D3B89}" destId="{F4E287D5-635C-8C49-8CBF-5FBF68A152D5}" srcOrd="0" destOrd="0" presId="urn:microsoft.com/office/officeart/2009/3/layout/StepUpProcess"/>
    <dgm:cxn modelId="{B0923294-BD09-4646-BA73-015388B81B31}" type="presParOf" srcId="{3D3E6B6D-DC39-914F-95D0-E5B5A34D3B89}" destId="{9E83E9D8-00A2-AD45-871B-9B44ADB720B1}" srcOrd="1" destOrd="0" presId="urn:microsoft.com/office/officeart/2009/3/layout/StepUpProcess"/>
    <dgm:cxn modelId="{3201D7D3-D0DF-244A-9A8C-89B2749563CB}" type="presParOf" srcId="{3D3E6B6D-DC39-914F-95D0-E5B5A34D3B89}" destId="{EC387BAD-7DC5-EE4E-9F8C-D9215E552388}" srcOrd="2" destOrd="0" presId="urn:microsoft.com/office/officeart/2009/3/layout/StepUpProcess"/>
    <dgm:cxn modelId="{89DD8BD2-2AAF-6C4A-8ADC-693DA0B0F86B}" type="presParOf" srcId="{9E754F16-B61D-A64C-86C8-8693EFE2D087}" destId="{9B4EBE86-1629-7642-990F-91E3B9203F52}" srcOrd="3" destOrd="0" presId="urn:microsoft.com/office/officeart/2009/3/layout/StepUpProcess"/>
    <dgm:cxn modelId="{74F8D340-8D5D-9640-8AA3-69C5F82B1D2A}" type="presParOf" srcId="{9B4EBE86-1629-7642-990F-91E3B9203F52}" destId="{9EE1E25D-83AF-4E4D-B32D-B683E910A9D2}" srcOrd="0" destOrd="0" presId="urn:microsoft.com/office/officeart/2009/3/layout/StepUpProcess"/>
    <dgm:cxn modelId="{4852D16D-A70A-4342-9C05-7D4B87AC101B}" type="presParOf" srcId="{9E754F16-B61D-A64C-86C8-8693EFE2D087}" destId="{9CFD6FEE-F808-604D-B8BE-AC59831D7890}" srcOrd="4" destOrd="0" presId="urn:microsoft.com/office/officeart/2009/3/layout/StepUpProcess"/>
    <dgm:cxn modelId="{C3566F54-0F42-9C44-B2C4-BC947592D493}" type="presParOf" srcId="{9CFD6FEE-F808-604D-B8BE-AC59831D7890}" destId="{34C75B3C-6AB9-C04B-A3D6-1B31DB62AE33}" srcOrd="0" destOrd="0" presId="urn:microsoft.com/office/officeart/2009/3/layout/StepUpProcess"/>
    <dgm:cxn modelId="{A6BDEC1F-3EA6-4242-8CCD-02815BD6016E}" type="presParOf" srcId="{9CFD6FEE-F808-604D-B8BE-AC59831D7890}" destId="{7A2CC9BB-5233-D84D-B9AE-52009DE54E34}" srcOrd="1" destOrd="0" presId="urn:microsoft.com/office/officeart/2009/3/layout/StepUpProcess"/>
    <dgm:cxn modelId="{A71B3960-A2EE-E14B-A027-AB8540320BCA}" type="presParOf" srcId="{9CFD6FEE-F808-604D-B8BE-AC59831D7890}" destId="{8593222B-061C-FE42-89E5-93A0CCD7F816}" srcOrd="2" destOrd="0" presId="urn:microsoft.com/office/officeart/2009/3/layout/StepUpProcess"/>
    <dgm:cxn modelId="{6E8B2CA1-68A2-614A-B1E4-AFB5E0DF9EE7}" type="presParOf" srcId="{9E754F16-B61D-A64C-86C8-8693EFE2D087}" destId="{ECC31FE0-A9A2-D04C-899E-47156F82A760}" srcOrd="5" destOrd="0" presId="urn:microsoft.com/office/officeart/2009/3/layout/StepUpProcess"/>
    <dgm:cxn modelId="{2FC9DA0F-E655-0442-B458-0D158A474377}" type="presParOf" srcId="{ECC31FE0-A9A2-D04C-899E-47156F82A760}" destId="{A004B5D7-4C32-0A4D-BDDA-F3DDA3E3EEB5}" srcOrd="0" destOrd="0" presId="urn:microsoft.com/office/officeart/2009/3/layout/StepUpProcess"/>
    <dgm:cxn modelId="{EF363F5D-AB4A-A542-BC96-FE4D6BDEA983}" type="presParOf" srcId="{9E754F16-B61D-A64C-86C8-8693EFE2D087}" destId="{A473642D-C09C-A44A-8648-E92BB6C703F1}" srcOrd="6" destOrd="0" presId="urn:microsoft.com/office/officeart/2009/3/layout/StepUpProcess"/>
    <dgm:cxn modelId="{B498D0DC-CE04-DD4C-85E4-0DDFFDBDED31}" type="presParOf" srcId="{A473642D-C09C-A44A-8648-E92BB6C703F1}" destId="{139D706E-6797-F447-B024-AE9D648C0FFD}" srcOrd="0" destOrd="0" presId="urn:microsoft.com/office/officeart/2009/3/layout/StepUpProcess"/>
    <dgm:cxn modelId="{A0A2713F-0924-DE47-8C70-2CDF9F1D9B8D}" type="presParOf" srcId="{A473642D-C09C-A44A-8648-E92BB6C703F1}" destId="{E7E718C0-0E3A-AD49-BCBA-8FD229DF3E15}" srcOrd="1" destOrd="0" presId="urn:microsoft.com/office/officeart/2009/3/layout/StepUpProcess"/>
    <dgm:cxn modelId="{E06C339D-16ED-AF4A-B269-6CD49359B877}" type="presParOf" srcId="{A473642D-C09C-A44A-8648-E92BB6C703F1}" destId="{063F05BF-3AFA-134B-A2FE-F4303438B8DB}" srcOrd="2" destOrd="0" presId="urn:microsoft.com/office/officeart/2009/3/layout/StepUpProcess"/>
    <dgm:cxn modelId="{055EDCAD-EE4D-AD44-AC07-0BC52929DAD1}" type="presParOf" srcId="{9E754F16-B61D-A64C-86C8-8693EFE2D087}" destId="{838684A0-CC99-FE45-BD3D-D60066EC5942}" srcOrd="7" destOrd="0" presId="urn:microsoft.com/office/officeart/2009/3/layout/StepUpProcess"/>
    <dgm:cxn modelId="{A2057287-9AA6-7A43-97B1-5EB7C297BF45}" type="presParOf" srcId="{838684A0-CC99-FE45-BD3D-D60066EC5942}" destId="{1140AE50-B6F2-904F-A17C-569C0516623A}" srcOrd="0" destOrd="0" presId="urn:microsoft.com/office/officeart/2009/3/layout/StepUpProcess"/>
    <dgm:cxn modelId="{8D0793FA-A54E-B742-9223-DBEF57473621}" type="presParOf" srcId="{9E754F16-B61D-A64C-86C8-8693EFE2D087}" destId="{E46F4829-ED3B-8942-9656-A57618FC3656}" srcOrd="8" destOrd="0" presId="urn:microsoft.com/office/officeart/2009/3/layout/StepUpProcess"/>
    <dgm:cxn modelId="{D4725BC9-F95F-7049-816D-84BAADFA501C}" type="presParOf" srcId="{E46F4829-ED3B-8942-9656-A57618FC3656}" destId="{0F00E6FF-2D93-6441-8500-2CBE177C82E4}" srcOrd="0" destOrd="0" presId="urn:microsoft.com/office/officeart/2009/3/layout/StepUpProcess"/>
    <dgm:cxn modelId="{A8082D2B-7C20-CF46-A6B4-672207ACB01A}" type="presParOf" srcId="{E46F4829-ED3B-8942-9656-A57618FC3656}" destId="{31B39728-5ED5-1046-A150-8ADCF619FD02}" srcOrd="1" destOrd="0" presId="urn:microsoft.com/office/officeart/2009/3/layout/StepUpProcess"/>
    <dgm:cxn modelId="{11F18A6D-4F86-A14C-98AD-D132A3E87D52}" type="presParOf" srcId="{E46F4829-ED3B-8942-9656-A57618FC3656}" destId="{B16887A2-E0A2-0145-89E2-21AE11A1A124}" srcOrd="2" destOrd="0" presId="urn:microsoft.com/office/officeart/2009/3/layout/StepUpProcess"/>
    <dgm:cxn modelId="{C5BA1FBD-B536-CC42-89F5-E4572559B12E}" type="presParOf" srcId="{9E754F16-B61D-A64C-86C8-8693EFE2D087}" destId="{7F57C042-75F1-C848-81A7-5B267134E986}" srcOrd="9" destOrd="0" presId="urn:microsoft.com/office/officeart/2009/3/layout/StepUpProcess"/>
    <dgm:cxn modelId="{012D68A0-B0CE-AE4F-95AD-BA9F4D040B10}" type="presParOf" srcId="{7F57C042-75F1-C848-81A7-5B267134E986}" destId="{5AF17913-5E79-FC4E-B743-2B013E0F8448}" srcOrd="0" destOrd="0" presId="urn:microsoft.com/office/officeart/2009/3/layout/StepUpProcess"/>
    <dgm:cxn modelId="{78F3F6D0-242C-5141-8337-9FC6CB95848A}" type="presParOf" srcId="{9E754F16-B61D-A64C-86C8-8693EFE2D087}" destId="{88D6F591-3816-BF4F-A749-4B2926060885}" srcOrd="10" destOrd="0" presId="urn:microsoft.com/office/officeart/2009/3/layout/StepUpProcess"/>
    <dgm:cxn modelId="{86CA85D9-856F-F549-A0F2-81EF909ACDD2}" type="presParOf" srcId="{88D6F591-3816-BF4F-A749-4B2926060885}" destId="{158D8F6B-9AF2-754E-8F50-A1731FE5EDB6}" srcOrd="0" destOrd="0" presId="urn:microsoft.com/office/officeart/2009/3/layout/StepUpProcess"/>
    <dgm:cxn modelId="{518E1358-5AB0-8D4B-9D4C-8EEFF8ED1A97}" type="presParOf" srcId="{88D6F591-3816-BF4F-A749-4B2926060885}" destId="{53EDAAB5-E0F5-1F48-BF27-EEDE1011837F}" srcOrd="1" destOrd="0" presId="urn:microsoft.com/office/officeart/2009/3/layout/StepUpProcess"/>
    <dgm:cxn modelId="{AB3551CD-7826-6A43-B4A9-BC0B18A6BCFE}" type="presParOf" srcId="{88D6F591-3816-BF4F-A749-4B2926060885}" destId="{A4F920F3-E5E4-C346-8280-CEC008F86B14}" srcOrd="2" destOrd="0" presId="urn:microsoft.com/office/officeart/2009/3/layout/StepUpProcess"/>
    <dgm:cxn modelId="{EC5EEF05-270E-E24F-8C6F-FEEA11CC6958}" type="presParOf" srcId="{9E754F16-B61D-A64C-86C8-8693EFE2D087}" destId="{2061928E-2A79-6D4C-AE62-FC689D8E4F00}" srcOrd="11" destOrd="0" presId="urn:microsoft.com/office/officeart/2009/3/layout/StepUpProcess"/>
    <dgm:cxn modelId="{6FF5B082-0C81-DC44-BBA7-5F03DBAD5A1B}" type="presParOf" srcId="{2061928E-2A79-6D4C-AE62-FC689D8E4F00}" destId="{77961B80-C2B9-4049-BF7D-18D576C45E96}" srcOrd="0" destOrd="0" presId="urn:microsoft.com/office/officeart/2009/3/layout/StepUpProcess"/>
    <dgm:cxn modelId="{43190F79-668E-E042-93E8-42E2F7FE5561}" type="presParOf" srcId="{9E754F16-B61D-A64C-86C8-8693EFE2D087}" destId="{F79CDD16-2FFD-A648-9997-B9889D5FF2A8}" srcOrd="12" destOrd="0" presId="urn:microsoft.com/office/officeart/2009/3/layout/StepUpProcess"/>
    <dgm:cxn modelId="{16BA6741-A2EA-374C-B843-D8EBFA674F06}" type="presParOf" srcId="{F79CDD16-2FFD-A648-9997-B9889D5FF2A8}" destId="{90B7A057-B8F6-6D45-9B72-9BBD519FE62B}" srcOrd="0" destOrd="0" presId="urn:microsoft.com/office/officeart/2009/3/layout/StepUpProcess"/>
    <dgm:cxn modelId="{385A5894-787C-4641-B166-233353D7894C}" type="presParOf" srcId="{F79CDD16-2FFD-A648-9997-B9889D5FF2A8}" destId="{1CDB610A-970D-0F4F-A664-0F3C48CD6D7B}"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12CFE5-A0C5-594B-A191-B8C4D7260F02}" type="doc">
      <dgm:prSet loTypeId="urn:microsoft.com/office/officeart/2005/8/layout/vList5" loCatId="" qsTypeId="urn:microsoft.com/office/officeart/2005/8/quickstyle/simple4" qsCatId="simple" csTypeId="urn:microsoft.com/office/officeart/2005/8/colors/accent2_1" csCatId="accent2" phldr="1"/>
      <dgm:spPr/>
      <dgm:t>
        <a:bodyPr/>
        <a:lstStyle/>
        <a:p>
          <a:endParaRPr lang="zh-CN" altLang="en-US"/>
        </a:p>
      </dgm:t>
    </dgm:pt>
    <dgm:pt modelId="{4C58389F-479B-EC45-ABA7-A8C24D1015EC}">
      <dgm:prSet phldrT="[文本]" custT="1"/>
      <dgm:spPr/>
      <dgm:t>
        <a:bodyPr/>
        <a:lstStyle/>
        <a:p>
          <a:r>
            <a:rPr lang="zh-CN" altLang="en-US" sz="4400" dirty="0" smtClean="0"/>
            <a:t>刘新明</a:t>
          </a:r>
          <a:endParaRPr lang="zh-CN" altLang="en-US" sz="4400" dirty="0"/>
        </a:p>
      </dgm:t>
    </dgm:pt>
    <dgm:pt modelId="{1426579F-73A6-8C4A-90CB-37DD1D210C88}" type="parTrans" cxnId="{7F39A629-1688-6843-AC40-20EEA43FF116}">
      <dgm:prSet/>
      <dgm:spPr/>
      <dgm:t>
        <a:bodyPr/>
        <a:lstStyle/>
        <a:p>
          <a:endParaRPr lang="zh-CN" altLang="en-US"/>
        </a:p>
      </dgm:t>
    </dgm:pt>
    <dgm:pt modelId="{F2B189D5-E3A4-014B-BAD5-5ACA06B542F4}" type="sibTrans" cxnId="{7F39A629-1688-6843-AC40-20EEA43FF116}">
      <dgm:prSet/>
      <dgm:spPr/>
      <dgm:t>
        <a:bodyPr/>
        <a:lstStyle/>
        <a:p>
          <a:endParaRPr lang="zh-CN" altLang="en-US"/>
        </a:p>
      </dgm:t>
    </dgm:pt>
    <dgm:pt modelId="{64CCB7B8-0434-874B-A05F-8AC298C886B0}">
      <dgm:prSet phldrT="[文本]"/>
      <dgm:spPr/>
      <dgm:t>
        <a:bodyPr/>
        <a:lstStyle/>
        <a:p>
          <a:r>
            <a:rPr lang="zh-CN" altLang="en-US" dirty="0" smtClean="0"/>
            <a:t>分布式平台的搭建管理与维护</a:t>
          </a:r>
          <a:endParaRPr lang="zh-CN" altLang="en-US" dirty="0"/>
        </a:p>
      </dgm:t>
    </dgm:pt>
    <dgm:pt modelId="{A9F821D7-84A5-544B-B7C6-364402DF5F35}" type="parTrans" cxnId="{A7826809-F749-6945-BEEE-2E550C889E10}">
      <dgm:prSet/>
      <dgm:spPr/>
      <dgm:t>
        <a:bodyPr/>
        <a:lstStyle/>
        <a:p>
          <a:endParaRPr lang="zh-CN" altLang="en-US"/>
        </a:p>
      </dgm:t>
    </dgm:pt>
    <dgm:pt modelId="{252EA653-B11F-2741-9329-4EC938E7B2D0}" type="sibTrans" cxnId="{A7826809-F749-6945-BEEE-2E550C889E10}">
      <dgm:prSet/>
      <dgm:spPr/>
      <dgm:t>
        <a:bodyPr/>
        <a:lstStyle/>
        <a:p>
          <a:endParaRPr lang="zh-CN" altLang="en-US"/>
        </a:p>
      </dgm:t>
    </dgm:pt>
    <dgm:pt modelId="{41E483AF-E3CA-0243-BEEF-1F1365DA7E12}">
      <dgm:prSet phldrT="[文本]" custT="1"/>
      <dgm:spPr/>
      <dgm:t>
        <a:bodyPr/>
        <a:lstStyle/>
        <a:p>
          <a:r>
            <a:rPr lang="zh-CN" altLang="en-US" sz="4400" dirty="0" smtClean="0"/>
            <a:t>李瑞</a:t>
          </a:r>
          <a:endParaRPr lang="zh-CN" altLang="en-US" sz="4400" dirty="0"/>
        </a:p>
      </dgm:t>
    </dgm:pt>
    <dgm:pt modelId="{342F6AFC-EAC6-F343-AB86-1DCA91054708}" type="parTrans" cxnId="{C86F216D-93E6-CC48-8CAC-E60015D3FC9A}">
      <dgm:prSet/>
      <dgm:spPr/>
      <dgm:t>
        <a:bodyPr/>
        <a:lstStyle/>
        <a:p>
          <a:endParaRPr lang="zh-CN" altLang="en-US"/>
        </a:p>
      </dgm:t>
    </dgm:pt>
    <dgm:pt modelId="{E1258438-27A2-3E44-B02A-F279EED4A191}" type="sibTrans" cxnId="{C86F216D-93E6-CC48-8CAC-E60015D3FC9A}">
      <dgm:prSet/>
      <dgm:spPr/>
      <dgm:t>
        <a:bodyPr/>
        <a:lstStyle/>
        <a:p>
          <a:endParaRPr lang="zh-CN" altLang="en-US"/>
        </a:p>
      </dgm:t>
    </dgm:pt>
    <dgm:pt modelId="{74751C75-E8A7-3B46-AFD3-1CBFDE127D8E}">
      <dgm:prSet phldrT="[文本]"/>
      <dgm:spPr/>
      <dgm:t>
        <a:bodyPr/>
        <a:lstStyle/>
        <a:p>
          <a:r>
            <a:rPr lang="zh-CN" altLang="en-US" dirty="0" smtClean="0"/>
            <a:t>卷积神经网络模型的搭建</a:t>
          </a:r>
          <a:endParaRPr lang="zh-CN" altLang="en-US" dirty="0"/>
        </a:p>
      </dgm:t>
    </dgm:pt>
    <dgm:pt modelId="{463B2103-F94F-2946-8D5A-536AD7DA654E}" type="parTrans" cxnId="{A060A2A7-856B-4044-A6E1-080828DA047E}">
      <dgm:prSet/>
      <dgm:spPr/>
      <dgm:t>
        <a:bodyPr/>
        <a:lstStyle/>
        <a:p>
          <a:endParaRPr lang="zh-CN" altLang="en-US"/>
        </a:p>
      </dgm:t>
    </dgm:pt>
    <dgm:pt modelId="{059CF257-B9A1-A941-92D3-66001B5EAA35}" type="sibTrans" cxnId="{A060A2A7-856B-4044-A6E1-080828DA047E}">
      <dgm:prSet/>
      <dgm:spPr/>
      <dgm:t>
        <a:bodyPr/>
        <a:lstStyle/>
        <a:p>
          <a:endParaRPr lang="zh-CN" altLang="en-US"/>
        </a:p>
      </dgm:t>
    </dgm:pt>
    <dgm:pt modelId="{3320E9BE-2B17-8B43-B681-3485C895B722}">
      <dgm:prSet phldrT="[文本]" custT="1"/>
      <dgm:spPr/>
      <dgm:t>
        <a:bodyPr/>
        <a:lstStyle/>
        <a:p>
          <a:r>
            <a:rPr lang="zh-CN" altLang="en-US" sz="4400" dirty="0" smtClean="0"/>
            <a:t>刘钰</a:t>
          </a:r>
          <a:endParaRPr lang="zh-CN" altLang="en-US" sz="4400" dirty="0"/>
        </a:p>
      </dgm:t>
    </dgm:pt>
    <dgm:pt modelId="{0144E33C-4CB2-0B4F-ACE6-243C9F647183}" type="parTrans" cxnId="{F714ABF8-1161-534D-A7E7-B79361B36D52}">
      <dgm:prSet/>
      <dgm:spPr/>
      <dgm:t>
        <a:bodyPr/>
        <a:lstStyle/>
        <a:p>
          <a:endParaRPr lang="zh-CN" altLang="en-US"/>
        </a:p>
      </dgm:t>
    </dgm:pt>
    <dgm:pt modelId="{5CFBBBF5-1DF3-3A4B-9021-C21D710DD6F4}" type="sibTrans" cxnId="{F714ABF8-1161-534D-A7E7-B79361B36D52}">
      <dgm:prSet/>
      <dgm:spPr/>
      <dgm:t>
        <a:bodyPr/>
        <a:lstStyle/>
        <a:p>
          <a:endParaRPr lang="zh-CN" altLang="en-US"/>
        </a:p>
      </dgm:t>
    </dgm:pt>
    <dgm:pt modelId="{3868D1C5-55E7-EE4E-9F42-3E1D1DF7855D}">
      <dgm:prSet phldrT="[文本]"/>
      <dgm:spPr/>
      <dgm:t>
        <a:bodyPr/>
        <a:lstStyle/>
        <a:p>
          <a:r>
            <a:rPr lang="zh-CN" altLang="en-US" dirty="0" smtClean="0"/>
            <a:t>模型的训练、测试与调优</a:t>
          </a:r>
          <a:endParaRPr lang="zh-CN" altLang="en-US" dirty="0"/>
        </a:p>
      </dgm:t>
    </dgm:pt>
    <dgm:pt modelId="{3A536ED7-3D18-5E49-A1CC-25E152A8A931}" type="parTrans" cxnId="{35E21058-FBD9-3943-A464-D381981E4D2E}">
      <dgm:prSet/>
      <dgm:spPr/>
      <dgm:t>
        <a:bodyPr/>
        <a:lstStyle/>
        <a:p>
          <a:endParaRPr lang="zh-CN" altLang="en-US"/>
        </a:p>
      </dgm:t>
    </dgm:pt>
    <dgm:pt modelId="{4F15DA71-34CC-D440-B493-9EA30E53621B}" type="sibTrans" cxnId="{35E21058-FBD9-3943-A464-D381981E4D2E}">
      <dgm:prSet/>
      <dgm:spPr/>
      <dgm:t>
        <a:bodyPr/>
        <a:lstStyle/>
        <a:p>
          <a:endParaRPr lang="zh-CN" altLang="en-US"/>
        </a:p>
      </dgm:t>
    </dgm:pt>
    <dgm:pt modelId="{D9A81592-A1B1-9347-8F78-02ECD64A4CE1}">
      <dgm:prSet custT="1"/>
      <dgm:spPr/>
      <dgm:t>
        <a:bodyPr/>
        <a:lstStyle/>
        <a:p>
          <a:r>
            <a:rPr lang="zh-CN" altLang="en-US" sz="4400" dirty="0" smtClean="0"/>
            <a:t>蒋昱风</a:t>
          </a:r>
          <a:endParaRPr lang="zh-CN" altLang="en-US" sz="4400" dirty="0"/>
        </a:p>
      </dgm:t>
    </dgm:pt>
    <dgm:pt modelId="{4A069698-4519-034D-9571-A5736FED0579}" type="parTrans" cxnId="{67091A76-48CA-C149-B800-6FDF6FFAB4F0}">
      <dgm:prSet/>
      <dgm:spPr/>
      <dgm:t>
        <a:bodyPr/>
        <a:lstStyle/>
        <a:p>
          <a:endParaRPr lang="zh-CN" altLang="en-US"/>
        </a:p>
      </dgm:t>
    </dgm:pt>
    <dgm:pt modelId="{420776BB-0421-A249-878C-CD647C22EC4A}" type="sibTrans" cxnId="{67091A76-48CA-C149-B800-6FDF6FFAB4F0}">
      <dgm:prSet/>
      <dgm:spPr/>
      <dgm:t>
        <a:bodyPr/>
        <a:lstStyle/>
        <a:p>
          <a:endParaRPr lang="zh-CN" altLang="en-US"/>
        </a:p>
      </dgm:t>
    </dgm:pt>
    <dgm:pt modelId="{80E31674-5101-6A48-8ADF-414BC267A9A2}">
      <dgm:prSet/>
      <dgm:spPr/>
      <dgm:t>
        <a:bodyPr/>
        <a:lstStyle/>
        <a:p>
          <a:r>
            <a:rPr lang="zh-CN" altLang="en-US" dirty="0" smtClean="0"/>
            <a:t>数据集的收集准备与预处理</a:t>
          </a:r>
          <a:endParaRPr lang="zh-CN" altLang="en-US" dirty="0"/>
        </a:p>
      </dgm:t>
    </dgm:pt>
    <dgm:pt modelId="{B9F844DE-A17A-5F43-BADD-234178D9D1CD}" type="parTrans" cxnId="{529438E8-F6F8-AD4B-97F2-CF590CE89D00}">
      <dgm:prSet/>
      <dgm:spPr/>
      <dgm:t>
        <a:bodyPr/>
        <a:lstStyle/>
        <a:p>
          <a:endParaRPr lang="zh-CN" altLang="en-US"/>
        </a:p>
      </dgm:t>
    </dgm:pt>
    <dgm:pt modelId="{D0E36AE2-50B3-8643-BCF3-F8C0A608C598}" type="sibTrans" cxnId="{529438E8-F6F8-AD4B-97F2-CF590CE89D00}">
      <dgm:prSet/>
      <dgm:spPr/>
      <dgm:t>
        <a:bodyPr/>
        <a:lstStyle/>
        <a:p>
          <a:endParaRPr lang="zh-CN" altLang="en-US"/>
        </a:p>
      </dgm:t>
    </dgm:pt>
    <dgm:pt modelId="{03C04DED-67CB-4A42-BD58-B4027DD02CF0}" type="pres">
      <dgm:prSet presAssocID="{BB12CFE5-A0C5-594B-A191-B8C4D7260F02}" presName="Name0" presStyleCnt="0">
        <dgm:presLayoutVars>
          <dgm:dir/>
          <dgm:animLvl val="lvl"/>
          <dgm:resizeHandles val="exact"/>
        </dgm:presLayoutVars>
      </dgm:prSet>
      <dgm:spPr/>
      <dgm:t>
        <a:bodyPr/>
        <a:lstStyle/>
        <a:p>
          <a:endParaRPr lang="zh-CN" altLang="en-US"/>
        </a:p>
      </dgm:t>
    </dgm:pt>
    <dgm:pt modelId="{72379BC5-C98A-004E-9AE1-9B1B097C74C4}" type="pres">
      <dgm:prSet presAssocID="{4C58389F-479B-EC45-ABA7-A8C24D1015EC}" presName="linNode" presStyleCnt="0"/>
      <dgm:spPr/>
    </dgm:pt>
    <dgm:pt modelId="{166E7740-9E90-D549-8DD2-0E0D6EB9E7E0}" type="pres">
      <dgm:prSet presAssocID="{4C58389F-479B-EC45-ABA7-A8C24D1015EC}" presName="parentText" presStyleLbl="node1" presStyleIdx="0" presStyleCnt="4">
        <dgm:presLayoutVars>
          <dgm:chMax val="1"/>
          <dgm:bulletEnabled val="1"/>
        </dgm:presLayoutVars>
      </dgm:prSet>
      <dgm:spPr/>
      <dgm:t>
        <a:bodyPr/>
        <a:lstStyle/>
        <a:p>
          <a:endParaRPr lang="zh-CN" altLang="en-US"/>
        </a:p>
      </dgm:t>
    </dgm:pt>
    <dgm:pt modelId="{72E67790-F3C4-E84A-B8FB-1D116FE5B5C0}" type="pres">
      <dgm:prSet presAssocID="{4C58389F-479B-EC45-ABA7-A8C24D1015EC}" presName="descendantText" presStyleLbl="alignAccFollowNode1" presStyleIdx="0" presStyleCnt="4">
        <dgm:presLayoutVars>
          <dgm:bulletEnabled val="1"/>
        </dgm:presLayoutVars>
      </dgm:prSet>
      <dgm:spPr/>
      <dgm:t>
        <a:bodyPr/>
        <a:lstStyle/>
        <a:p>
          <a:endParaRPr lang="zh-CN" altLang="en-US"/>
        </a:p>
      </dgm:t>
    </dgm:pt>
    <dgm:pt modelId="{29C49251-29E5-CD46-8838-5100C836DB1A}" type="pres">
      <dgm:prSet presAssocID="{F2B189D5-E3A4-014B-BAD5-5ACA06B542F4}" presName="sp" presStyleCnt="0"/>
      <dgm:spPr/>
    </dgm:pt>
    <dgm:pt modelId="{E3166763-8295-5F40-9183-A8F0FCEB284A}" type="pres">
      <dgm:prSet presAssocID="{D9A81592-A1B1-9347-8F78-02ECD64A4CE1}" presName="linNode" presStyleCnt="0"/>
      <dgm:spPr/>
    </dgm:pt>
    <dgm:pt modelId="{07041BF5-A3AA-304A-8493-2FE71C09B10B}" type="pres">
      <dgm:prSet presAssocID="{D9A81592-A1B1-9347-8F78-02ECD64A4CE1}" presName="parentText" presStyleLbl="node1" presStyleIdx="1" presStyleCnt="4">
        <dgm:presLayoutVars>
          <dgm:chMax val="1"/>
          <dgm:bulletEnabled val="1"/>
        </dgm:presLayoutVars>
      </dgm:prSet>
      <dgm:spPr/>
      <dgm:t>
        <a:bodyPr/>
        <a:lstStyle/>
        <a:p>
          <a:endParaRPr lang="zh-CN" altLang="en-US"/>
        </a:p>
      </dgm:t>
    </dgm:pt>
    <dgm:pt modelId="{2C3AD709-8147-AB4F-BDF9-A25DDC83B511}" type="pres">
      <dgm:prSet presAssocID="{D9A81592-A1B1-9347-8F78-02ECD64A4CE1}" presName="descendantText" presStyleLbl="alignAccFollowNode1" presStyleIdx="1" presStyleCnt="4">
        <dgm:presLayoutVars>
          <dgm:bulletEnabled val="1"/>
        </dgm:presLayoutVars>
      </dgm:prSet>
      <dgm:spPr/>
      <dgm:t>
        <a:bodyPr/>
        <a:lstStyle/>
        <a:p>
          <a:endParaRPr lang="zh-CN" altLang="en-US"/>
        </a:p>
      </dgm:t>
    </dgm:pt>
    <dgm:pt modelId="{4D66EE74-5BFA-8344-AB9E-2ABBA9089BE3}" type="pres">
      <dgm:prSet presAssocID="{420776BB-0421-A249-878C-CD647C22EC4A}" presName="sp" presStyleCnt="0"/>
      <dgm:spPr/>
    </dgm:pt>
    <dgm:pt modelId="{51BAA591-E1BE-6C4A-B35D-0D2E93044B61}" type="pres">
      <dgm:prSet presAssocID="{41E483AF-E3CA-0243-BEEF-1F1365DA7E12}" presName="linNode" presStyleCnt="0"/>
      <dgm:spPr/>
    </dgm:pt>
    <dgm:pt modelId="{C4EE4471-BC77-2D45-8292-DB5EDDBDB178}" type="pres">
      <dgm:prSet presAssocID="{41E483AF-E3CA-0243-BEEF-1F1365DA7E12}" presName="parentText" presStyleLbl="node1" presStyleIdx="2" presStyleCnt="4">
        <dgm:presLayoutVars>
          <dgm:chMax val="1"/>
          <dgm:bulletEnabled val="1"/>
        </dgm:presLayoutVars>
      </dgm:prSet>
      <dgm:spPr/>
      <dgm:t>
        <a:bodyPr/>
        <a:lstStyle/>
        <a:p>
          <a:endParaRPr lang="zh-CN" altLang="en-US"/>
        </a:p>
      </dgm:t>
    </dgm:pt>
    <dgm:pt modelId="{E9B1EED7-8864-FB4C-B63B-7A21FD6F682A}" type="pres">
      <dgm:prSet presAssocID="{41E483AF-E3CA-0243-BEEF-1F1365DA7E12}" presName="descendantText" presStyleLbl="alignAccFollowNode1" presStyleIdx="2" presStyleCnt="4">
        <dgm:presLayoutVars>
          <dgm:bulletEnabled val="1"/>
        </dgm:presLayoutVars>
      </dgm:prSet>
      <dgm:spPr/>
      <dgm:t>
        <a:bodyPr/>
        <a:lstStyle/>
        <a:p>
          <a:endParaRPr lang="zh-CN" altLang="en-US"/>
        </a:p>
      </dgm:t>
    </dgm:pt>
    <dgm:pt modelId="{B3FE7099-69E6-C746-833A-287C4E7201DF}" type="pres">
      <dgm:prSet presAssocID="{E1258438-27A2-3E44-B02A-F279EED4A191}" presName="sp" presStyleCnt="0"/>
      <dgm:spPr/>
    </dgm:pt>
    <dgm:pt modelId="{EC9717DC-6A4E-6949-9028-3C5BFD8EEFCE}" type="pres">
      <dgm:prSet presAssocID="{3320E9BE-2B17-8B43-B681-3485C895B722}" presName="linNode" presStyleCnt="0"/>
      <dgm:spPr/>
    </dgm:pt>
    <dgm:pt modelId="{91D05B72-4C6A-B64E-8D1F-35DAD62325CB}" type="pres">
      <dgm:prSet presAssocID="{3320E9BE-2B17-8B43-B681-3485C895B722}" presName="parentText" presStyleLbl="node1" presStyleIdx="3" presStyleCnt="4">
        <dgm:presLayoutVars>
          <dgm:chMax val="1"/>
          <dgm:bulletEnabled val="1"/>
        </dgm:presLayoutVars>
      </dgm:prSet>
      <dgm:spPr/>
      <dgm:t>
        <a:bodyPr/>
        <a:lstStyle/>
        <a:p>
          <a:endParaRPr lang="zh-CN" altLang="en-US"/>
        </a:p>
      </dgm:t>
    </dgm:pt>
    <dgm:pt modelId="{150C4C53-5AAA-AB44-8F52-999DC1344249}" type="pres">
      <dgm:prSet presAssocID="{3320E9BE-2B17-8B43-B681-3485C895B722}" presName="descendantText" presStyleLbl="alignAccFollowNode1" presStyleIdx="3" presStyleCnt="4">
        <dgm:presLayoutVars>
          <dgm:bulletEnabled val="1"/>
        </dgm:presLayoutVars>
      </dgm:prSet>
      <dgm:spPr/>
      <dgm:t>
        <a:bodyPr/>
        <a:lstStyle/>
        <a:p>
          <a:endParaRPr lang="zh-CN" altLang="en-US"/>
        </a:p>
      </dgm:t>
    </dgm:pt>
  </dgm:ptLst>
  <dgm:cxnLst>
    <dgm:cxn modelId="{1DACEE4F-C120-F047-BBC7-D6231A665B84}" type="presOf" srcId="{D9A81592-A1B1-9347-8F78-02ECD64A4CE1}" destId="{07041BF5-A3AA-304A-8493-2FE71C09B10B}" srcOrd="0" destOrd="0" presId="urn:microsoft.com/office/officeart/2005/8/layout/vList5"/>
    <dgm:cxn modelId="{09261832-9C90-6841-A6A7-5589412CA39E}" type="presOf" srcId="{74751C75-E8A7-3B46-AFD3-1CBFDE127D8E}" destId="{E9B1EED7-8864-FB4C-B63B-7A21FD6F682A}" srcOrd="0" destOrd="0" presId="urn:microsoft.com/office/officeart/2005/8/layout/vList5"/>
    <dgm:cxn modelId="{C86F216D-93E6-CC48-8CAC-E60015D3FC9A}" srcId="{BB12CFE5-A0C5-594B-A191-B8C4D7260F02}" destId="{41E483AF-E3CA-0243-BEEF-1F1365DA7E12}" srcOrd="2" destOrd="0" parTransId="{342F6AFC-EAC6-F343-AB86-1DCA91054708}" sibTransId="{E1258438-27A2-3E44-B02A-F279EED4A191}"/>
    <dgm:cxn modelId="{A7826809-F749-6945-BEEE-2E550C889E10}" srcId="{4C58389F-479B-EC45-ABA7-A8C24D1015EC}" destId="{64CCB7B8-0434-874B-A05F-8AC298C886B0}" srcOrd="0" destOrd="0" parTransId="{A9F821D7-84A5-544B-B7C6-364402DF5F35}" sibTransId="{252EA653-B11F-2741-9329-4EC938E7B2D0}"/>
    <dgm:cxn modelId="{529438E8-F6F8-AD4B-97F2-CF590CE89D00}" srcId="{D9A81592-A1B1-9347-8F78-02ECD64A4CE1}" destId="{80E31674-5101-6A48-8ADF-414BC267A9A2}" srcOrd="0" destOrd="0" parTransId="{B9F844DE-A17A-5F43-BADD-234178D9D1CD}" sibTransId="{D0E36AE2-50B3-8643-BCF3-F8C0A608C598}"/>
    <dgm:cxn modelId="{04BD20CE-7769-9648-8F74-3638CC58B4B4}" type="presOf" srcId="{4C58389F-479B-EC45-ABA7-A8C24D1015EC}" destId="{166E7740-9E90-D549-8DD2-0E0D6EB9E7E0}" srcOrd="0" destOrd="0" presId="urn:microsoft.com/office/officeart/2005/8/layout/vList5"/>
    <dgm:cxn modelId="{35E21058-FBD9-3943-A464-D381981E4D2E}" srcId="{3320E9BE-2B17-8B43-B681-3485C895B722}" destId="{3868D1C5-55E7-EE4E-9F42-3E1D1DF7855D}" srcOrd="0" destOrd="0" parTransId="{3A536ED7-3D18-5E49-A1CC-25E152A8A931}" sibTransId="{4F15DA71-34CC-D440-B493-9EA30E53621B}"/>
    <dgm:cxn modelId="{CBB233DF-2009-004E-A427-15DF1EDEB708}" type="presOf" srcId="{80E31674-5101-6A48-8ADF-414BC267A9A2}" destId="{2C3AD709-8147-AB4F-BDF9-A25DDC83B511}" srcOrd="0" destOrd="0" presId="urn:microsoft.com/office/officeart/2005/8/layout/vList5"/>
    <dgm:cxn modelId="{D6746CD8-43AA-1647-81F9-FFAB63DF5A8C}" type="presOf" srcId="{3320E9BE-2B17-8B43-B681-3485C895B722}" destId="{91D05B72-4C6A-B64E-8D1F-35DAD62325CB}" srcOrd="0" destOrd="0" presId="urn:microsoft.com/office/officeart/2005/8/layout/vList5"/>
    <dgm:cxn modelId="{BF608552-6E90-DC4C-BD4A-1370ADBEFE53}" type="presOf" srcId="{3868D1C5-55E7-EE4E-9F42-3E1D1DF7855D}" destId="{150C4C53-5AAA-AB44-8F52-999DC1344249}" srcOrd="0" destOrd="0" presId="urn:microsoft.com/office/officeart/2005/8/layout/vList5"/>
    <dgm:cxn modelId="{A060A2A7-856B-4044-A6E1-080828DA047E}" srcId="{41E483AF-E3CA-0243-BEEF-1F1365DA7E12}" destId="{74751C75-E8A7-3B46-AFD3-1CBFDE127D8E}" srcOrd="0" destOrd="0" parTransId="{463B2103-F94F-2946-8D5A-536AD7DA654E}" sibTransId="{059CF257-B9A1-A941-92D3-66001B5EAA35}"/>
    <dgm:cxn modelId="{BEE4B5B1-B61A-3845-86DA-EFD63AA7332D}" type="presOf" srcId="{BB12CFE5-A0C5-594B-A191-B8C4D7260F02}" destId="{03C04DED-67CB-4A42-BD58-B4027DD02CF0}" srcOrd="0" destOrd="0" presId="urn:microsoft.com/office/officeart/2005/8/layout/vList5"/>
    <dgm:cxn modelId="{A089A6AF-C3AA-8B4B-A7C7-4308C2561887}" type="presOf" srcId="{41E483AF-E3CA-0243-BEEF-1F1365DA7E12}" destId="{C4EE4471-BC77-2D45-8292-DB5EDDBDB178}" srcOrd="0" destOrd="0" presId="urn:microsoft.com/office/officeart/2005/8/layout/vList5"/>
    <dgm:cxn modelId="{F714ABF8-1161-534D-A7E7-B79361B36D52}" srcId="{BB12CFE5-A0C5-594B-A191-B8C4D7260F02}" destId="{3320E9BE-2B17-8B43-B681-3485C895B722}" srcOrd="3" destOrd="0" parTransId="{0144E33C-4CB2-0B4F-ACE6-243C9F647183}" sibTransId="{5CFBBBF5-1DF3-3A4B-9021-C21D710DD6F4}"/>
    <dgm:cxn modelId="{67091A76-48CA-C149-B800-6FDF6FFAB4F0}" srcId="{BB12CFE5-A0C5-594B-A191-B8C4D7260F02}" destId="{D9A81592-A1B1-9347-8F78-02ECD64A4CE1}" srcOrd="1" destOrd="0" parTransId="{4A069698-4519-034D-9571-A5736FED0579}" sibTransId="{420776BB-0421-A249-878C-CD647C22EC4A}"/>
    <dgm:cxn modelId="{7F39A629-1688-6843-AC40-20EEA43FF116}" srcId="{BB12CFE5-A0C5-594B-A191-B8C4D7260F02}" destId="{4C58389F-479B-EC45-ABA7-A8C24D1015EC}" srcOrd="0" destOrd="0" parTransId="{1426579F-73A6-8C4A-90CB-37DD1D210C88}" sibTransId="{F2B189D5-E3A4-014B-BAD5-5ACA06B542F4}"/>
    <dgm:cxn modelId="{05DC6E6F-1401-C146-9DA0-88D9CB8E0A16}" type="presOf" srcId="{64CCB7B8-0434-874B-A05F-8AC298C886B0}" destId="{72E67790-F3C4-E84A-B8FB-1D116FE5B5C0}" srcOrd="0" destOrd="0" presId="urn:microsoft.com/office/officeart/2005/8/layout/vList5"/>
    <dgm:cxn modelId="{6C2A4C9C-18E2-DE4C-8634-C6AF1896134A}" type="presParOf" srcId="{03C04DED-67CB-4A42-BD58-B4027DD02CF0}" destId="{72379BC5-C98A-004E-9AE1-9B1B097C74C4}" srcOrd="0" destOrd="0" presId="urn:microsoft.com/office/officeart/2005/8/layout/vList5"/>
    <dgm:cxn modelId="{E7C3B91C-0808-8C46-8F5E-B2BF50E3C2DE}" type="presParOf" srcId="{72379BC5-C98A-004E-9AE1-9B1B097C74C4}" destId="{166E7740-9E90-D549-8DD2-0E0D6EB9E7E0}" srcOrd="0" destOrd="0" presId="urn:microsoft.com/office/officeart/2005/8/layout/vList5"/>
    <dgm:cxn modelId="{B4A4C132-BDD8-EC46-BF09-E9F62BCA95C2}" type="presParOf" srcId="{72379BC5-C98A-004E-9AE1-9B1B097C74C4}" destId="{72E67790-F3C4-E84A-B8FB-1D116FE5B5C0}" srcOrd="1" destOrd="0" presId="urn:microsoft.com/office/officeart/2005/8/layout/vList5"/>
    <dgm:cxn modelId="{4B5AA5AB-84CD-2F4E-B542-ED59263C62FA}" type="presParOf" srcId="{03C04DED-67CB-4A42-BD58-B4027DD02CF0}" destId="{29C49251-29E5-CD46-8838-5100C836DB1A}" srcOrd="1" destOrd="0" presId="urn:microsoft.com/office/officeart/2005/8/layout/vList5"/>
    <dgm:cxn modelId="{4AFE558B-92C5-9749-BFA1-DDBBA0B5E201}" type="presParOf" srcId="{03C04DED-67CB-4A42-BD58-B4027DD02CF0}" destId="{E3166763-8295-5F40-9183-A8F0FCEB284A}" srcOrd="2" destOrd="0" presId="urn:microsoft.com/office/officeart/2005/8/layout/vList5"/>
    <dgm:cxn modelId="{36711347-7F72-6C4C-952F-665FD4667B61}" type="presParOf" srcId="{E3166763-8295-5F40-9183-A8F0FCEB284A}" destId="{07041BF5-A3AA-304A-8493-2FE71C09B10B}" srcOrd="0" destOrd="0" presId="urn:microsoft.com/office/officeart/2005/8/layout/vList5"/>
    <dgm:cxn modelId="{2A88F36F-084A-5F4D-8941-6ADABE3F86B5}" type="presParOf" srcId="{E3166763-8295-5F40-9183-A8F0FCEB284A}" destId="{2C3AD709-8147-AB4F-BDF9-A25DDC83B511}" srcOrd="1" destOrd="0" presId="urn:microsoft.com/office/officeart/2005/8/layout/vList5"/>
    <dgm:cxn modelId="{114E8CE2-D51C-BF45-8553-B497AEA5A6B6}" type="presParOf" srcId="{03C04DED-67CB-4A42-BD58-B4027DD02CF0}" destId="{4D66EE74-5BFA-8344-AB9E-2ABBA9089BE3}" srcOrd="3" destOrd="0" presId="urn:microsoft.com/office/officeart/2005/8/layout/vList5"/>
    <dgm:cxn modelId="{C8C05DD0-87F0-554B-8EBF-5199926F9F2E}" type="presParOf" srcId="{03C04DED-67CB-4A42-BD58-B4027DD02CF0}" destId="{51BAA591-E1BE-6C4A-B35D-0D2E93044B61}" srcOrd="4" destOrd="0" presId="urn:microsoft.com/office/officeart/2005/8/layout/vList5"/>
    <dgm:cxn modelId="{261B68FB-CD28-D244-BE56-4AEB90A92E4D}" type="presParOf" srcId="{51BAA591-E1BE-6C4A-B35D-0D2E93044B61}" destId="{C4EE4471-BC77-2D45-8292-DB5EDDBDB178}" srcOrd="0" destOrd="0" presId="urn:microsoft.com/office/officeart/2005/8/layout/vList5"/>
    <dgm:cxn modelId="{B4A9D2DF-7D23-5C41-BDFF-50BCD6952B8C}" type="presParOf" srcId="{51BAA591-E1BE-6C4A-B35D-0D2E93044B61}" destId="{E9B1EED7-8864-FB4C-B63B-7A21FD6F682A}" srcOrd="1" destOrd="0" presId="urn:microsoft.com/office/officeart/2005/8/layout/vList5"/>
    <dgm:cxn modelId="{0703EA44-272A-6A45-AB7F-24AED0A67E16}" type="presParOf" srcId="{03C04DED-67CB-4A42-BD58-B4027DD02CF0}" destId="{B3FE7099-69E6-C746-833A-287C4E7201DF}" srcOrd="5" destOrd="0" presId="urn:microsoft.com/office/officeart/2005/8/layout/vList5"/>
    <dgm:cxn modelId="{89C7B8D8-741C-394B-B701-1FA2B06BF321}" type="presParOf" srcId="{03C04DED-67CB-4A42-BD58-B4027DD02CF0}" destId="{EC9717DC-6A4E-6949-9028-3C5BFD8EEFCE}" srcOrd="6" destOrd="0" presId="urn:microsoft.com/office/officeart/2005/8/layout/vList5"/>
    <dgm:cxn modelId="{F4D38134-4D46-6A4C-832F-BC58DD0EF116}" type="presParOf" srcId="{EC9717DC-6A4E-6949-9028-3C5BFD8EEFCE}" destId="{91D05B72-4C6A-B64E-8D1F-35DAD62325CB}" srcOrd="0" destOrd="0" presId="urn:microsoft.com/office/officeart/2005/8/layout/vList5"/>
    <dgm:cxn modelId="{A7E6019A-A70F-4947-95D7-F6E6E2263AC4}" type="presParOf" srcId="{EC9717DC-6A4E-6949-9028-3C5BFD8EEFCE}" destId="{150C4C53-5AAA-AB44-8F52-999DC134424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A3394-077D-FD40-88B5-B0848EA2D582}">
      <dsp:nvSpPr>
        <dsp:cNvPr id="0" name=""/>
        <dsp:cNvSpPr/>
      </dsp:nvSpPr>
      <dsp:spPr>
        <a:xfrm rot="5400000">
          <a:off x="323796" y="3435606"/>
          <a:ext cx="966773" cy="1608689"/>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427777E-8493-9449-961D-62A3DE582226}">
      <dsp:nvSpPr>
        <dsp:cNvPr id="0" name=""/>
        <dsp:cNvSpPr/>
      </dsp:nvSpPr>
      <dsp:spPr>
        <a:xfrm>
          <a:off x="162417" y="3916257"/>
          <a:ext cx="1452333" cy="127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10/20~11/01  </a:t>
          </a:r>
          <a:r>
            <a:rPr lang="zh-CN" sz="1400" kern="1200" dirty="0" smtClean="0"/>
            <a:t>文献调研，需求分析</a:t>
          </a:r>
          <a:endParaRPr lang="zh-CN" altLang="en-US" sz="1400" kern="1200" dirty="0"/>
        </a:p>
      </dsp:txBody>
      <dsp:txXfrm>
        <a:off x="162417" y="3916257"/>
        <a:ext cx="1452333" cy="1273055"/>
      </dsp:txXfrm>
    </dsp:sp>
    <dsp:sp modelId="{DF690977-485B-C24D-8B56-AFF9D4FDA434}">
      <dsp:nvSpPr>
        <dsp:cNvPr id="0" name=""/>
        <dsp:cNvSpPr/>
      </dsp:nvSpPr>
      <dsp:spPr>
        <a:xfrm>
          <a:off x="1340726" y="3317172"/>
          <a:ext cx="274025" cy="274025"/>
        </a:xfrm>
        <a:prstGeom prst="triangle">
          <a:avLst>
            <a:gd name="adj" fmla="val 1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4E287D5-635C-8C49-8CBF-5FBF68A152D5}">
      <dsp:nvSpPr>
        <dsp:cNvPr id="0" name=""/>
        <dsp:cNvSpPr/>
      </dsp:nvSpPr>
      <dsp:spPr>
        <a:xfrm rot="5400000">
          <a:off x="2101736" y="2995653"/>
          <a:ext cx="966773" cy="1608689"/>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E83E9D8-00A2-AD45-871B-9B44ADB720B1}">
      <dsp:nvSpPr>
        <dsp:cNvPr id="0" name=""/>
        <dsp:cNvSpPr/>
      </dsp:nvSpPr>
      <dsp:spPr>
        <a:xfrm>
          <a:off x="1940358" y="3476304"/>
          <a:ext cx="1452333" cy="127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11/01~11/17  </a:t>
          </a:r>
          <a:r>
            <a:rPr lang="zh-CN" sz="1400" kern="1200" dirty="0" smtClean="0"/>
            <a:t>技术路线选择确定，提交开题报告</a:t>
          </a:r>
          <a:endParaRPr lang="zh-CN" altLang="en-US" sz="1400" kern="1200" dirty="0"/>
        </a:p>
      </dsp:txBody>
      <dsp:txXfrm>
        <a:off x="1940358" y="3476304"/>
        <a:ext cx="1452333" cy="1273055"/>
      </dsp:txXfrm>
    </dsp:sp>
    <dsp:sp modelId="{EC387BAD-7DC5-EE4E-9F8C-D9215E552388}">
      <dsp:nvSpPr>
        <dsp:cNvPr id="0" name=""/>
        <dsp:cNvSpPr/>
      </dsp:nvSpPr>
      <dsp:spPr>
        <a:xfrm>
          <a:off x="3118667" y="2877219"/>
          <a:ext cx="274025" cy="274025"/>
        </a:xfrm>
        <a:prstGeom prst="triangle">
          <a:avLst>
            <a:gd name="adj" fmla="val 1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4C75B3C-6AB9-C04B-A3D6-1B31DB62AE33}">
      <dsp:nvSpPr>
        <dsp:cNvPr id="0" name=""/>
        <dsp:cNvSpPr/>
      </dsp:nvSpPr>
      <dsp:spPr>
        <a:xfrm rot="5400000">
          <a:off x="3879677" y="2555699"/>
          <a:ext cx="966773" cy="1608689"/>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A2CC9BB-5233-D84D-B9AE-52009DE54E34}">
      <dsp:nvSpPr>
        <dsp:cNvPr id="0" name=""/>
        <dsp:cNvSpPr/>
      </dsp:nvSpPr>
      <dsp:spPr>
        <a:xfrm>
          <a:off x="3718298" y="3036351"/>
          <a:ext cx="1452333" cy="127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11/17~12/01  </a:t>
          </a:r>
          <a:r>
            <a:rPr lang="zh-CN" sz="1400" kern="1200" dirty="0" smtClean="0"/>
            <a:t>通过学习相关技术，进行系统细则</a:t>
          </a:r>
          <a:endParaRPr lang="zh-CN" altLang="en-US" sz="1400" kern="1200" dirty="0"/>
        </a:p>
      </dsp:txBody>
      <dsp:txXfrm>
        <a:off x="3718298" y="3036351"/>
        <a:ext cx="1452333" cy="1273055"/>
      </dsp:txXfrm>
    </dsp:sp>
    <dsp:sp modelId="{8593222B-061C-FE42-89E5-93A0CCD7F816}">
      <dsp:nvSpPr>
        <dsp:cNvPr id="0" name=""/>
        <dsp:cNvSpPr/>
      </dsp:nvSpPr>
      <dsp:spPr>
        <a:xfrm>
          <a:off x="4896607" y="2437266"/>
          <a:ext cx="274025" cy="274025"/>
        </a:xfrm>
        <a:prstGeom prst="triangle">
          <a:avLst>
            <a:gd name="adj" fmla="val 1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9D706E-6797-F447-B024-AE9D648C0FFD}">
      <dsp:nvSpPr>
        <dsp:cNvPr id="0" name=""/>
        <dsp:cNvSpPr/>
      </dsp:nvSpPr>
      <dsp:spPr>
        <a:xfrm rot="5400000">
          <a:off x="5657617" y="2115746"/>
          <a:ext cx="966773" cy="1608689"/>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7E718C0-0E3A-AD49-BCBA-8FD229DF3E15}">
      <dsp:nvSpPr>
        <dsp:cNvPr id="0" name=""/>
        <dsp:cNvSpPr/>
      </dsp:nvSpPr>
      <dsp:spPr>
        <a:xfrm>
          <a:off x="5496239" y="2596398"/>
          <a:ext cx="1452333" cy="127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12/01~02/01  </a:t>
          </a:r>
          <a:r>
            <a:rPr lang="zh-CN" sz="1400" kern="1200" dirty="0" smtClean="0"/>
            <a:t>版本</a:t>
          </a:r>
          <a:r>
            <a:rPr lang="en-US" sz="1400" kern="1200" dirty="0" smtClean="0"/>
            <a:t>1.0</a:t>
          </a:r>
          <a:r>
            <a:rPr lang="zh-CN" sz="1400" kern="1200" dirty="0" smtClean="0"/>
            <a:t>的编程以及测试</a:t>
          </a:r>
          <a:endParaRPr lang="zh-CN" altLang="en-US" sz="1400" kern="1200" dirty="0"/>
        </a:p>
      </dsp:txBody>
      <dsp:txXfrm>
        <a:off x="5496239" y="2596398"/>
        <a:ext cx="1452333" cy="1273055"/>
      </dsp:txXfrm>
    </dsp:sp>
    <dsp:sp modelId="{063F05BF-3AFA-134B-A2FE-F4303438B8DB}">
      <dsp:nvSpPr>
        <dsp:cNvPr id="0" name=""/>
        <dsp:cNvSpPr/>
      </dsp:nvSpPr>
      <dsp:spPr>
        <a:xfrm>
          <a:off x="6674547" y="1997313"/>
          <a:ext cx="274025" cy="274025"/>
        </a:xfrm>
        <a:prstGeom prst="triangle">
          <a:avLst>
            <a:gd name="adj" fmla="val 1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F00E6FF-2D93-6441-8500-2CBE177C82E4}">
      <dsp:nvSpPr>
        <dsp:cNvPr id="0" name=""/>
        <dsp:cNvSpPr/>
      </dsp:nvSpPr>
      <dsp:spPr>
        <a:xfrm rot="5400000">
          <a:off x="7435558" y="1675793"/>
          <a:ext cx="966773" cy="1608689"/>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1B39728-5ED5-1046-A150-8ADCF619FD02}">
      <dsp:nvSpPr>
        <dsp:cNvPr id="0" name=""/>
        <dsp:cNvSpPr/>
      </dsp:nvSpPr>
      <dsp:spPr>
        <a:xfrm>
          <a:off x="7274179" y="2156445"/>
          <a:ext cx="1452333" cy="127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02/01~02/20  </a:t>
          </a:r>
          <a:r>
            <a:rPr lang="zh-CN" sz="1400" kern="1200" dirty="0" smtClean="0"/>
            <a:t>版本</a:t>
          </a:r>
          <a:r>
            <a:rPr lang="en-US" sz="1400" kern="1200" dirty="0" smtClean="0"/>
            <a:t>1.0</a:t>
          </a:r>
          <a:r>
            <a:rPr lang="zh-CN" sz="1400" kern="1200" dirty="0" smtClean="0"/>
            <a:t>开发完成，形成中期检查报告及相关技术文档</a:t>
          </a:r>
          <a:endParaRPr lang="zh-CN" altLang="en-US" sz="1400" kern="1200" dirty="0"/>
        </a:p>
      </dsp:txBody>
      <dsp:txXfrm>
        <a:off x="7274179" y="2156445"/>
        <a:ext cx="1452333" cy="1273055"/>
      </dsp:txXfrm>
    </dsp:sp>
    <dsp:sp modelId="{B16887A2-E0A2-0145-89E2-21AE11A1A124}">
      <dsp:nvSpPr>
        <dsp:cNvPr id="0" name=""/>
        <dsp:cNvSpPr/>
      </dsp:nvSpPr>
      <dsp:spPr>
        <a:xfrm>
          <a:off x="8452488" y="1557360"/>
          <a:ext cx="274025" cy="274025"/>
        </a:xfrm>
        <a:prstGeom prst="triangle">
          <a:avLst>
            <a:gd name="adj" fmla="val 1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58D8F6B-9AF2-754E-8F50-A1731FE5EDB6}">
      <dsp:nvSpPr>
        <dsp:cNvPr id="0" name=""/>
        <dsp:cNvSpPr/>
      </dsp:nvSpPr>
      <dsp:spPr>
        <a:xfrm rot="5400000">
          <a:off x="9213498" y="1235840"/>
          <a:ext cx="966773" cy="1608689"/>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3EDAAB5-E0F5-1F48-BF27-EEDE1011837F}">
      <dsp:nvSpPr>
        <dsp:cNvPr id="0" name=""/>
        <dsp:cNvSpPr/>
      </dsp:nvSpPr>
      <dsp:spPr>
        <a:xfrm>
          <a:off x="9052120" y="1716492"/>
          <a:ext cx="1452333" cy="127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02/20~03/01  </a:t>
          </a:r>
          <a:r>
            <a:rPr lang="zh-CN" sz="1400" kern="1200" dirty="0" smtClean="0"/>
            <a:t>确定程序优化方向</a:t>
          </a:r>
          <a:endParaRPr lang="zh-CN" altLang="en-US" sz="1400" kern="1200" dirty="0"/>
        </a:p>
      </dsp:txBody>
      <dsp:txXfrm>
        <a:off x="9052120" y="1716492"/>
        <a:ext cx="1452333" cy="1273055"/>
      </dsp:txXfrm>
    </dsp:sp>
    <dsp:sp modelId="{A4F920F3-E5E4-C346-8280-CEC008F86B14}">
      <dsp:nvSpPr>
        <dsp:cNvPr id="0" name=""/>
        <dsp:cNvSpPr/>
      </dsp:nvSpPr>
      <dsp:spPr>
        <a:xfrm>
          <a:off x="10230428" y="1117407"/>
          <a:ext cx="274025" cy="274025"/>
        </a:xfrm>
        <a:prstGeom prst="triangle">
          <a:avLst>
            <a:gd name="adj" fmla="val 1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0B7A057-B8F6-6D45-9B72-9BBD519FE62B}">
      <dsp:nvSpPr>
        <dsp:cNvPr id="0" name=""/>
        <dsp:cNvSpPr/>
      </dsp:nvSpPr>
      <dsp:spPr>
        <a:xfrm rot="5400000">
          <a:off x="10991439" y="795887"/>
          <a:ext cx="966773" cy="1608689"/>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CDB610A-970D-0F4F-A664-0F3C48CD6D7B}">
      <dsp:nvSpPr>
        <dsp:cNvPr id="0" name=""/>
        <dsp:cNvSpPr/>
      </dsp:nvSpPr>
      <dsp:spPr>
        <a:xfrm>
          <a:off x="10830060" y="1276539"/>
          <a:ext cx="1452333" cy="127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t>03/01~05/20  </a:t>
          </a:r>
          <a:r>
            <a:rPr lang="zh-CN" sz="1400" kern="1200" dirty="0" smtClean="0"/>
            <a:t>开发完成版本</a:t>
          </a:r>
          <a:r>
            <a:rPr lang="en-US" sz="1400" kern="1200" dirty="0" smtClean="0"/>
            <a:t>2.0</a:t>
          </a:r>
          <a:r>
            <a:rPr lang="zh-CN" sz="1400" kern="1200" dirty="0" smtClean="0"/>
            <a:t>的编程、测试及优化</a:t>
          </a:r>
          <a:endParaRPr lang="zh-CN" altLang="en-US" sz="1400" kern="1200" dirty="0"/>
        </a:p>
      </dsp:txBody>
      <dsp:txXfrm>
        <a:off x="10830060" y="1276539"/>
        <a:ext cx="1452333" cy="1273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67790-F3C4-E84A-B8FB-1D116FE5B5C0}">
      <dsp:nvSpPr>
        <dsp:cNvPr id="0" name=""/>
        <dsp:cNvSpPr/>
      </dsp:nvSpPr>
      <dsp:spPr>
        <a:xfrm rot="5400000">
          <a:off x="4513813" y="-1771744"/>
          <a:ext cx="898287" cy="4671018"/>
        </a:xfrm>
        <a:prstGeom prst="round2Same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smtClean="0"/>
            <a:t>分布式平台的搭建管理与维护</a:t>
          </a:r>
          <a:endParaRPr lang="zh-CN" altLang="en-US" sz="2500" kern="1200" dirty="0"/>
        </a:p>
      </dsp:txBody>
      <dsp:txXfrm rot="-5400000">
        <a:off x="2627448" y="158472"/>
        <a:ext cx="4627167" cy="810585"/>
      </dsp:txXfrm>
    </dsp:sp>
    <dsp:sp modelId="{166E7740-9E90-D549-8DD2-0E0D6EB9E7E0}">
      <dsp:nvSpPr>
        <dsp:cNvPr id="0" name=""/>
        <dsp:cNvSpPr/>
      </dsp:nvSpPr>
      <dsp:spPr>
        <a:xfrm>
          <a:off x="0" y="2334"/>
          <a:ext cx="2627447" cy="112285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刘新明</a:t>
          </a:r>
          <a:endParaRPr lang="zh-CN" altLang="en-US" sz="4400" kern="1200" dirty="0"/>
        </a:p>
      </dsp:txBody>
      <dsp:txXfrm>
        <a:off x="54813" y="57147"/>
        <a:ext cx="2517821" cy="1013233"/>
      </dsp:txXfrm>
    </dsp:sp>
    <dsp:sp modelId="{2C3AD709-8147-AB4F-BDF9-A25DDC83B511}">
      <dsp:nvSpPr>
        <dsp:cNvPr id="0" name=""/>
        <dsp:cNvSpPr/>
      </dsp:nvSpPr>
      <dsp:spPr>
        <a:xfrm rot="5400000">
          <a:off x="4513813" y="-592742"/>
          <a:ext cx="898287" cy="4671018"/>
        </a:xfrm>
        <a:prstGeom prst="round2Same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smtClean="0"/>
            <a:t>数据集的收集准备与预处理</a:t>
          </a:r>
          <a:endParaRPr lang="zh-CN" altLang="en-US" sz="2500" kern="1200" dirty="0"/>
        </a:p>
      </dsp:txBody>
      <dsp:txXfrm rot="-5400000">
        <a:off x="2627448" y="1337474"/>
        <a:ext cx="4627167" cy="810585"/>
      </dsp:txXfrm>
    </dsp:sp>
    <dsp:sp modelId="{07041BF5-A3AA-304A-8493-2FE71C09B10B}">
      <dsp:nvSpPr>
        <dsp:cNvPr id="0" name=""/>
        <dsp:cNvSpPr/>
      </dsp:nvSpPr>
      <dsp:spPr>
        <a:xfrm>
          <a:off x="0" y="1181336"/>
          <a:ext cx="2627447" cy="112285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蒋昱风</a:t>
          </a:r>
          <a:endParaRPr lang="zh-CN" altLang="en-US" sz="4400" kern="1200" dirty="0"/>
        </a:p>
      </dsp:txBody>
      <dsp:txXfrm>
        <a:off x="54813" y="1236149"/>
        <a:ext cx="2517821" cy="1013233"/>
      </dsp:txXfrm>
    </dsp:sp>
    <dsp:sp modelId="{E9B1EED7-8864-FB4C-B63B-7A21FD6F682A}">
      <dsp:nvSpPr>
        <dsp:cNvPr id="0" name=""/>
        <dsp:cNvSpPr/>
      </dsp:nvSpPr>
      <dsp:spPr>
        <a:xfrm rot="5400000">
          <a:off x="4513813" y="586259"/>
          <a:ext cx="898287" cy="4671018"/>
        </a:xfrm>
        <a:prstGeom prst="round2Same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smtClean="0"/>
            <a:t>卷积神经网络模型的搭建</a:t>
          </a:r>
          <a:endParaRPr lang="zh-CN" altLang="en-US" sz="2500" kern="1200" dirty="0"/>
        </a:p>
      </dsp:txBody>
      <dsp:txXfrm rot="-5400000">
        <a:off x="2627448" y="2516476"/>
        <a:ext cx="4627167" cy="810585"/>
      </dsp:txXfrm>
    </dsp:sp>
    <dsp:sp modelId="{C4EE4471-BC77-2D45-8292-DB5EDDBDB178}">
      <dsp:nvSpPr>
        <dsp:cNvPr id="0" name=""/>
        <dsp:cNvSpPr/>
      </dsp:nvSpPr>
      <dsp:spPr>
        <a:xfrm>
          <a:off x="0" y="2360338"/>
          <a:ext cx="2627447" cy="112285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李瑞</a:t>
          </a:r>
          <a:endParaRPr lang="zh-CN" altLang="en-US" sz="4400" kern="1200" dirty="0"/>
        </a:p>
      </dsp:txBody>
      <dsp:txXfrm>
        <a:off x="54813" y="2415151"/>
        <a:ext cx="2517821" cy="1013233"/>
      </dsp:txXfrm>
    </dsp:sp>
    <dsp:sp modelId="{150C4C53-5AAA-AB44-8F52-999DC1344249}">
      <dsp:nvSpPr>
        <dsp:cNvPr id="0" name=""/>
        <dsp:cNvSpPr/>
      </dsp:nvSpPr>
      <dsp:spPr>
        <a:xfrm rot="5400000">
          <a:off x="4513813" y="1765261"/>
          <a:ext cx="898287" cy="4671018"/>
        </a:xfrm>
        <a:prstGeom prst="round2Same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smtClean="0"/>
            <a:t>模型的训练、测试与调优</a:t>
          </a:r>
          <a:endParaRPr lang="zh-CN" altLang="en-US" sz="2500" kern="1200" dirty="0"/>
        </a:p>
      </dsp:txBody>
      <dsp:txXfrm rot="-5400000">
        <a:off x="2627448" y="3695478"/>
        <a:ext cx="4627167" cy="810585"/>
      </dsp:txXfrm>
    </dsp:sp>
    <dsp:sp modelId="{91D05B72-4C6A-B64E-8D1F-35DAD62325CB}">
      <dsp:nvSpPr>
        <dsp:cNvPr id="0" name=""/>
        <dsp:cNvSpPr/>
      </dsp:nvSpPr>
      <dsp:spPr>
        <a:xfrm>
          <a:off x="0" y="3539341"/>
          <a:ext cx="2627447" cy="112285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刘钰</a:t>
          </a:r>
          <a:endParaRPr lang="zh-CN" altLang="en-US" sz="4400" kern="1200" dirty="0"/>
        </a:p>
      </dsp:txBody>
      <dsp:txXfrm>
        <a:off x="54813" y="3594154"/>
        <a:ext cx="2517821" cy="101323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A283D-17D9-430D-9194-43A5985EBA6E}"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0E48F-D0EE-46DC-B4D3-C5E6A25D60C9}" type="slidenum">
              <a:rPr lang="zh-CN" altLang="en-US" smtClean="0"/>
              <a:t>‹#›</a:t>
            </a:fld>
            <a:endParaRPr lang="zh-CN" altLang="en-US"/>
          </a:p>
        </p:txBody>
      </p:sp>
    </p:spTree>
    <p:extLst>
      <p:ext uri="{BB962C8B-B14F-4D97-AF65-F5344CB8AC3E}">
        <p14:creationId xmlns:p14="http://schemas.microsoft.com/office/powerpoint/2010/main" val="398020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 xmlns:a16="http://schemas.microsoft.com/office/drawing/2014/main" id="{4228B367-3706-49E0-B5F5-896004A3AC94}"/>
              </a:ext>
            </a:extLst>
          </p:cNvPr>
          <p:cNvSpPr>
            <a:spLocks noGrp="1" noRot="1" noChangeAspect="1" noChangeArrowheads="1" noTextEdit="1"/>
          </p:cNvSpPr>
          <p:nvPr>
            <p:ph type="sldImg" idx="4294967295"/>
          </p:nvPr>
        </p:nvSpPr>
        <p:spPr>
          <a:ln>
            <a:miter lim="800000"/>
          </a:ln>
        </p:spPr>
      </p:sp>
      <p:sp>
        <p:nvSpPr>
          <p:cNvPr id="24579" name="Notes Placeholder 2">
            <a:extLst>
              <a:ext uri="{FF2B5EF4-FFF2-40B4-BE49-F238E27FC236}">
                <a16:creationId xmlns="" xmlns:a16="http://schemas.microsoft.com/office/drawing/2014/main" id="{3B975FCD-BE8D-4465-9505-0ADF891681C0}"/>
              </a:ext>
            </a:extLst>
          </p:cNvPr>
          <p:cNvSpPr>
            <a:spLocks noGrp="1" noChangeArrowheads="1"/>
          </p:cNvSpPr>
          <p:nvPr>
            <p:ph type="body" idx="4294967295"/>
          </p:nvPr>
        </p:nvSpPr>
        <p:spPr/>
        <p:txBody>
          <a:bodyPr/>
          <a:lstStyle/>
          <a:p>
            <a:pPr eaLnBrk="1" hangingPunct="1"/>
            <a:endParaRPr lang="id-ID" altLang="en-US">
              <a:ea typeface="等线" panose="02010600030101010101" pitchFamily="2" charset="-122"/>
            </a:endParaRPr>
          </a:p>
        </p:txBody>
      </p:sp>
      <p:sp>
        <p:nvSpPr>
          <p:cNvPr id="24580" name="Slide Number Placeholder 3">
            <a:extLst>
              <a:ext uri="{FF2B5EF4-FFF2-40B4-BE49-F238E27FC236}">
                <a16:creationId xmlns="" xmlns:a16="http://schemas.microsoft.com/office/drawing/2014/main" id="{69CDB9B6-25BB-4E08-96D3-3730E67A93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fld id="{CF44F510-95F4-473A-8471-30AF25177872}" type="slidenum">
              <a:rPr altLang="en-US">
                <a:solidFill>
                  <a:srgbClr val="000000"/>
                </a:solidFill>
                <a:latin typeface="Calibri" panose="020F0502020204030204" pitchFamily="34" charset="0"/>
              </a:rPr>
              <a:pPr fontAlgn="base"/>
              <a:t>8</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53155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 xmlns:a16="http://schemas.microsoft.com/office/drawing/2014/main" id="{4228B367-3706-49E0-B5F5-896004A3AC94}"/>
              </a:ext>
            </a:extLst>
          </p:cNvPr>
          <p:cNvSpPr>
            <a:spLocks noGrp="1" noRot="1" noChangeAspect="1" noChangeArrowheads="1" noTextEdit="1"/>
          </p:cNvSpPr>
          <p:nvPr>
            <p:ph type="sldImg" idx="4294967295"/>
          </p:nvPr>
        </p:nvSpPr>
        <p:spPr>
          <a:ln>
            <a:miter lim="800000"/>
          </a:ln>
        </p:spPr>
      </p:sp>
      <p:sp>
        <p:nvSpPr>
          <p:cNvPr id="24579" name="Notes Placeholder 2">
            <a:extLst>
              <a:ext uri="{FF2B5EF4-FFF2-40B4-BE49-F238E27FC236}">
                <a16:creationId xmlns="" xmlns:a16="http://schemas.microsoft.com/office/drawing/2014/main" id="{3B975FCD-BE8D-4465-9505-0ADF891681C0}"/>
              </a:ext>
            </a:extLst>
          </p:cNvPr>
          <p:cNvSpPr>
            <a:spLocks noGrp="1" noChangeArrowheads="1"/>
          </p:cNvSpPr>
          <p:nvPr>
            <p:ph type="body" idx="4294967295"/>
          </p:nvPr>
        </p:nvSpPr>
        <p:spPr/>
        <p:txBody>
          <a:bodyPr/>
          <a:lstStyle/>
          <a:p>
            <a:pPr eaLnBrk="1" hangingPunct="1"/>
            <a:endParaRPr lang="id-ID" altLang="en-US">
              <a:ea typeface="等线" panose="02010600030101010101" pitchFamily="2" charset="-122"/>
            </a:endParaRPr>
          </a:p>
        </p:txBody>
      </p:sp>
      <p:sp>
        <p:nvSpPr>
          <p:cNvPr id="24580" name="Slide Number Placeholder 3">
            <a:extLst>
              <a:ext uri="{FF2B5EF4-FFF2-40B4-BE49-F238E27FC236}">
                <a16:creationId xmlns="" xmlns:a16="http://schemas.microsoft.com/office/drawing/2014/main" id="{69CDB9B6-25BB-4E08-96D3-3730E67A93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fld id="{CF44F510-95F4-473A-8471-30AF25177872}" type="slidenum">
              <a:rPr altLang="en-US">
                <a:solidFill>
                  <a:srgbClr val="000000"/>
                </a:solidFill>
                <a:latin typeface="Calibri" panose="020F0502020204030204" pitchFamily="34" charset="0"/>
              </a:rPr>
              <a:pPr fontAlgn="base"/>
              <a:t>10</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358254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 xmlns:a16="http://schemas.microsoft.com/office/drawing/2014/main" id="{4228B367-3706-49E0-B5F5-896004A3AC94}"/>
              </a:ext>
            </a:extLst>
          </p:cNvPr>
          <p:cNvSpPr>
            <a:spLocks noGrp="1" noRot="1" noChangeAspect="1" noChangeArrowheads="1" noTextEdit="1"/>
          </p:cNvSpPr>
          <p:nvPr>
            <p:ph type="sldImg" idx="4294967295"/>
          </p:nvPr>
        </p:nvSpPr>
        <p:spPr>
          <a:ln>
            <a:miter lim="800000"/>
          </a:ln>
        </p:spPr>
      </p:sp>
      <p:sp>
        <p:nvSpPr>
          <p:cNvPr id="24579" name="Notes Placeholder 2">
            <a:extLst>
              <a:ext uri="{FF2B5EF4-FFF2-40B4-BE49-F238E27FC236}">
                <a16:creationId xmlns="" xmlns:a16="http://schemas.microsoft.com/office/drawing/2014/main" id="{3B975FCD-BE8D-4465-9505-0ADF891681C0}"/>
              </a:ext>
            </a:extLst>
          </p:cNvPr>
          <p:cNvSpPr>
            <a:spLocks noGrp="1" noChangeArrowheads="1"/>
          </p:cNvSpPr>
          <p:nvPr>
            <p:ph type="body" idx="4294967295"/>
          </p:nvPr>
        </p:nvSpPr>
        <p:spPr/>
        <p:txBody>
          <a:bodyPr/>
          <a:lstStyle/>
          <a:p>
            <a:pPr eaLnBrk="1" hangingPunct="1"/>
            <a:endParaRPr lang="id-ID" altLang="en-US">
              <a:ea typeface="等线" panose="02010600030101010101" pitchFamily="2" charset="-122"/>
            </a:endParaRPr>
          </a:p>
        </p:txBody>
      </p:sp>
      <p:sp>
        <p:nvSpPr>
          <p:cNvPr id="24580" name="Slide Number Placeholder 3">
            <a:extLst>
              <a:ext uri="{FF2B5EF4-FFF2-40B4-BE49-F238E27FC236}">
                <a16:creationId xmlns="" xmlns:a16="http://schemas.microsoft.com/office/drawing/2014/main" id="{69CDB9B6-25BB-4E08-96D3-3730E67A93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fld id="{CF44F510-95F4-473A-8471-30AF25177872}" type="slidenum">
              <a:rPr altLang="en-US">
                <a:solidFill>
                  <a:srgbClr val="000000"/>
                </a:solidFill>
                <a:latin typeface="Calibri" panose="020F0502020204030204" pitchFamily="34" charset="0"/>
              </a:rPr>
              <a:pPr fontAlgn="base"/>
              <a:t>12</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4012597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 xmlns:a16="http://schemas.microsoft.com/office/drawing/2014/main" id="{4228B367-3706-49E0-B5F5-896004A3AC94}"/>
              </a:ext>
            </a:extLst>
          </p:cNvPr>
          <p:cNvSpPr>
            <a:spLocks noGrp="1" noRot="1" noChangeAspect="1" noChangeArrowheads="1" noTextEdit="1"/>
          </p:cNvSpPr>
          <p:nvPr>
            <p:ph type="sldImg" idx="4294967295"/>
          </p:nvPr>
        </p:nvSpPr>
        <p:spPr>
          <a:ln>
            <a:miter lim="800000"/>
          </a:ln>
        </p:spPr>
      </p:sp>
      <p:sp>
        <p:nvSpPr>
          <p:cNvPr id="24579" name="Notes Placeholder 2">
            <a:extLst>
              <a:ext uri="{FF2B5EF4-FFF2-40B4-BE49-F238E27FC236}">
                <a16:creationId xmlns="" xmlns:a16="http://schemas.microsoft.com/office/drawing/2014/main" id="{3B975FCD-BE8D-4465-9505-0ADF891681C0}"/>
              </a:ext>
            </a:extLst>
          </p:cNvPr>
          <p:cNvSpPr>
            <a:spLocks noGrp="1" noChangeArrowheads="1"/>
          </p:cNvSpPr>
          <p:nvPr>
            <p:ph type="body" idx="4294967295"/>
          </p:nvPr>
        </p:nvSpPr>
        <p:spPr/>
        <p:txBody>
          <a:bodyPr/>
          <a:lstStyle/>
          <a:p>
            <a:pPr eaLnBrk="1" hangingPunct="1"/>
            <a:r>
              <a:rPr lang="zh-CN" altLang="en-US" noProof="0" dirty="0" smtClean="0">
                <a:ea typeface="等线" panose="02010600030101010101" pitchFamily="2" charset="-122"/>
              </a:rPr>
              <a:t>时代峻峰两款手机里的开房记录圣诞节</a:t>
            </a:r>
            <a:endParaRPr lang="zh-CN" altLang="id-ID" noProof="0" dirty="0">
              <a:ea typeface="等线" panose="02010600030101010101" pitchFamily="2" charset="-122"/>
            </a:endParaRPr>
          </a:p>
        </p:txBody>
      </p:sp>
      <p:sp>
        <p:nvSpPr>
          <p:cNvPr id="24580" name="Slide Number Placeholder 3">
            <a:extLst>
              <a:ext uri="{FF2B5EF4-FFF2-40B4-BE49-F238E27FC236}">
                <a16:creationId xmlns="" xmlns:a16="http://schemas.microsoft.com/office/drawing/2014/main" id="{69CDB9B6-25BB-4E08-96D3-3730E67A93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fld id="{CF44F510-95F4-473A-8471-30AF25177872}" type="slidenum">
              <a:rPr altLang="en-US">
                <a:solidFill>
                  <a:srgbClr val="000000"/>
                </a:solidFill>
                <a:latin typeface="Calibri" panose="020F0502020204030204" pitchFamily="34" charset="0"/>
              </a:rPr>
              <a:pPr fontAlgn="base"/>
              <a:t>13</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39341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 xmlns:a16="http://schemas.microsoft.com/office/drawing/2014/main" id="{4228B367-3706-49E0-B5F5-896004A3AC94}"/>
              </a:ext>
            </a:extLst>
          </p:cNvPr>
          <p:cNvSpPr>
            <a:spLocks noGrp="1" noRot="1" noChangeAspect="1" noChangeArrowheads="1" noTextEdit="1"/>
          </p:cNvSpPr>
          <p:nvPr>
            <p:ph type="sldImg" idx="4294967295"/>
          </p:nvPr>
        </p:nvSpPr>
        <p:spPr>
          <a:ln>
            <a:miter lim="800000"/>
          </a:ln>
        </p:spPr>
      </p:sp>
      <p:sp>
        <p:nvSpPr>
          <p:cNvPr id="24579" name="Notes Placeholder 2">
            <a:extLst>
              <a:ext uri="{FF2B5EF4-FFF2-40B4-BE49-F238E27FC236}">
                <a16:creationId xmlns="" xmlns:a16="http://schemas.microsoft.com/office/drawing/2014/main" id="{3B975FCD-BE8D-4465-9505-0ADF891681C0}"/>
              </a:ext>
            </a:extLst>
          </p:cNvPr>
          <p:cNvSpPr>
            <a:spLocks noGrp="1" noChangeArrowheads="1"/>
          </p:cNvSpPr>
          <p:nvPr>
            <p:ph type="body" idx="4294967295"/>
          </p:nvPr>
        </p:nvSpPr>
        <p:spPr/>
        <p:txBody>
          <a:bodyPr/>
          <a:lstStyle/>
          <a:p>
            <a:pPr eaLnBrk="1" hangingPunct="1"/>
            <a:endParaRPr lang="id-ID" altLang="en-US">
              <a:ea typeface="等线" panose="02010600030101010101" pitchFamily="2" charset="-122"/>
            </a:endParaRPr>
          </a:p>
        </p:txBody>
      </p:sp>
      <p:sp>
        <p:nvSpPr>
          <p:cNvPr id="24580" name="Slide Number Placeholder 3">
            <a:extLst>
              <a:ext uri="{FF2B5EF4-FFF2-40B4-BE49-F238E27FC236}">
                <a16:creationId xmlns="" xmlns:a16="http://schemas.microsoft.com/office/drawing/2014/main" id="{69CDB9B6-25BB-4E08-96D3-3730E67A93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fld id="{CF44F510-95F4-473A-8471-30AF25177872}" type="slidenum">
              <a:rPr altLang="en-US">
                <a:solidFill>
                  <a:srgbClr val="000000"/>
                </a:solidFill>
                <a:latin typeface="Calibri" panose="020F0502020204030204" pitchFamily="34" charset="0"/>
              </a:rPr>
              <a:pPr fontAlgn="base"/>
              <a:t>16</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3251679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 xmlns:a16="http://schemas.microsoft.com/office/drawing/2014/main" id="{4228B367-3706-49E0-B5F5-896004A3AC94}"/>
              </a:ext>
            </a:extLst>
          </p:cNvPr>
          <p:cNvSpPr>
            <a:spLocks noGrp="1" noRot="1" noChangeAspect="1" noChangeArrowheads="1" noTextEdit="1"/>
          </p:cNvSpPr>
          <p:nvPr>
            <p:ph type="sldImg" idx="4294967295"/>
          </p:nvPr>
        </p:nvSpPr>
        <p:spPr>
          <a:ln>
            <a:miter lim="800000"/>
          </a:ln>
        </p:spPr>
      </p:sp>
      <p:sp>
        <p:nvSpPr>
          <p:cNvPr id="24579" name="Notes Placeholder 2">
            <a:extLst>
              <a:ext uri="{FF2B5EF4-FFF2-40B4-BE49-F238E27FC236}">
                <a16:creationId xmlns="" xmlns:a16="http://schemas.microsoft.com/office/drawing/2014/main" id="{3B975FCD-BE8D-4465-9505-0ADF891681C0}"/>
              </a:ext>
            </a:extLst>
          </p:cNvPr>
          <p:cNvSpPr>
            <a:spLocks noGrp="1" noChangeArrowheads="1"/>
          </p:cNvSpPr>
          <p:nvPr>
            <p:ph type="body" idx="4294967295"/>
          </p:nvPr>
        </p:nvSpPr>
        <p:spPr/>
        <p:txBody>
          <a:bodyPr/>
          <a:lstStyle/>
          <a:p>
            <a:pPr eaLnBrk="1" hangingPunct="1"/>
            <a:endParaRPr lang="id-ID" altLang="en-US">
              <a:ea typeface="等线" panose="02010600030101010101" pitchFamily="2" charset="-122"/>
            </a:endParaRPr>
          </a:p>
        </p:txBody>
      </p:sp>
      <p:sp>
        <p:nvSpPr>
          <p:cNvPr id="24580" name="Slide Number Placeholder 3">
            <a:extLst>
              <a:ext uri="{FF2B5EF4-FFF2-40B4-BE49-F238E27FC236}">
                <a16:creationId xmlns="" xmlns:a16="http://schemas.microsoft.com/office/drawing/2014/main" id="{69CDB9B6-25BB-4E08-96D3-3730E67A93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fld id="{CF44F510-95F4-473A-8471-30AF25177872}" type="slidenum">
              <a:rPr altLang="en-US">
                <a:solidFill>
                  <a:srgbClr val="000000"/>
                </a:solidFill>
                <a:latin typeface="Calibri" panose="020F0502020204030204" pitchFamily="34" charset="0"/>
              </a:rPr>
              <a:pPr fontAlgn="base"/>
              <a:t>18</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229726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 xmlns:a16="http://schemas.microsoft.com/office/drawing/2014/main" id="{4228B367-3706-49E0-B5F5-896004A3AC94}"/>
              </a:ext>
            </a:extLst>
          </p:cNvPr>
          <p:cNvSpPr>
            <a:spLocks noGrp="1" noRot="1" noChangeAspect="1" noChangeArrowheads="1" noTextEdit="1"/>
          </p:cNvSpPr>
          <p:nvPr>
            <p:ph type="sldImg" idx="4294967295"/>
          </p:nvPr>
        </p:nvSpPr>
        <p:spPr>
          <a:ln>
            <a:miter lim="800000"/>
          </a:ln>
        </p:spPr>
      </p:sp>
      <p:sp>
        <p:nvSpPr>
          <p:cNvPr id="24579" name="Notes Placeholder 2">
            <a:extLst>
              <a:ext uri="{FF2B5EF4-FFF2-40B4-BE49-F238E27FC236}">
                <a16:creationId xmlns="" xmlns:a16="http://schemas.microsoft.com/office/drawing/2014/main" id="{3B975FCD-BE8D-4465-9505-0ADF891681C0}"/>
              </a:ext>
            </a:extLst>
          </p:cNvPr>
          <p:cNvSpPr>
            <a:spLocks noGrp="1" noChangeArrowheads="1"/>
          </p:cNvSpPr>
          <p:nvPr>
            <p:ph type="body" idx="4294967295"/>
          </p:nvPr>
        </p:nvSpPr>
        <p:spPr/>
        <p:txBody>
          <a:bodyPr/>
          <a:lstStyle/>
          <a:p>
            <a:pPr eaLnBrk="1" hangingPunct="1"/>
            <a:endParaRPr lang="id-ID" altLang="en-US">
              <a:ea typeface="等线" panose="02010600030101010101" pitchFamily="2" charset="-122"/>
            </a:endParaRPr>
          </a:p>
        </p:txBody>
      </p:sp>
      <p:sp>
        <p:nvSpPr>
          <p:cNvPr id="24580" name="Slide Number Placeholder 3">
            <a:extLst>
              <a:ext uri="{FF2B5EF4-FFF2-40B4-BE49-F238E27FC236}">
                <a16:creationId xmlns="" xmlns:a16="http://schemas.microsoft.com/office/drawing/2014/main" id="{69CDB9B6-25BB-4E08-96D3-3730E67A93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fld id="{CF44F510-95F4-473A-8471-30AF25177872}" type="slidenum">
              <a:rPr altLang="en-US">
                <a:solidFill>
                  <a:srgbClr val="000000"/>
                </a:solidFill>
                <a:latin typeface="Calibri" panose="020F0502020204030204" pitchFamily="34" charset="0"/>
              </a:rPr>
              <a:pPr fontAlgn="base"/>
              <a:t>20</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432651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64CD74-AC54-4B69-9AF3-29D35483EA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492B8B5-0542-400A-8F5E-FE0403E12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10D19A81-42F8-463E-A169-52209038C3E7}"/>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5" name="页脚占位符 4">
            <a:extLst>
              <a:ext uri="{FF2B5EF4-FFF2-40B4-BE49-F238E27FC236}">
                <a16:creationId xmlns="" xmlns:a16="http://schemas.microsoft.com/office/drawing/2014/main" id="{3F248AA4-0FF9-4B83-B31E-9DE3086BB9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124BFEB-D482-404E-BB5C-FC5648C1A8CE}"/>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314102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4D129D-293A-48AC-9A8C-AF89D490A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3385AC4E-AF01-4529-9D67-CAA92F16745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0CC74AA-518A-43C2-8223-B392E7C6BC47}"/>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5" name="页脚占位符 4">
            <a:extLst>
              <a:ext uri="{FF2B5EF4-FFF2-40B4-BE49-F238E27FC236}">
                <a16:creationId xmlns="" xmlns:a16="http://schemas.microsoft.com/office/drawing/2014/main" id="{EB4336B6-372E-4D5D-B664-B476D6B51D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9F8584AE-A4F6-46E4-BFBF-BF5AB854B5D2}"/>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261767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1727059F-AFD1-4D42-AA8D-D870DA06B93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78E59EB-19C9-4DDA-A7EC-A410D7B7922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16B571CB-D67A-4AA7-941E-3E1466E61FAA}"/>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5" name="页脚占位符 4">
            <a:extLst>
              <a:ext uri="{FF2B5EF4-FFF2-40B4-BE49-F238E27FC236}">
                <a16:creationId xmlns="" xmlns:a16="http://schemas.microsoft.com/office/drawing/2014/main" id="{BB4D6ADA-2287-4BE7-ABEF-686A9DFD3B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A4ED27F-603F-48ED-B562-09BB3EDA488B}"/>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69674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53553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2" name="Rounded Rectangle 9">
            <a:extLst>
              <a:ext uri="{FF2B5EF4-FFF2-40B4-BE49-F238E27FC236}">
                <a16:creationId xmlns="" xmlns:a16="http://schemas.microsoft.com/office/drawing/2014/main" id="{266F268E-89CC-43C8-9135-3F3551FDEC1B}"/>
              </a:ext>
            </a:extLst>
          </p:cNvPr>
          <p:cNvSpPr/>
          <p:nvPr userDrawn="1"/>
        </p:nvSpPr>
        <p:spPr>
          <a:xfrm>
            <a:off x="11471275" y="373063"/>
            <a:ext cx="431800" cy="29845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lumMod val="50000"/>
                </a:prstClr>
              </a:solidFill>
            </a:endParaRPr>
          </a:p>
        </p:txBody>
      </p:sp>
      <p:sp>
        <p:nvSpPr>
          <p:cNvPr id="3" name="Slide Number Placeholder 5">
            <a:extLst>
              <a:ext uri="{FF2B5EF4-FFF2-40B4-BE49-F238E27FC236}">
                <a16:creationId xmlns="" xmlns:a16="http://schemas.microsoft.com/office/drawing/2014/main" id="{80FE224E-B524-4ABC-A119-381533ADC68B}"/>
              </a:ext>
            </a:extLst>
          </p:cNvPr>
          <p:cNvSpPr>
            <a:spLocks noGrp="1"/>
          </p:cNvSpPr>
          <p:nvPr>
            <p:ph type="sldNum" sz="quarter" idx="10"/>
          </p:nvPr>
        </p:nvSpPr>
        <p:spPr>
          <a:xfrm>
            <a:off x="11471275" y="327025"/>
            <a:ext cx="431800" cy="388938"/>
          </a:xfrm>
        </p:spPr>
        <p:txBody>
          <a:bodyPr lIns="0" tIns="0" rIns="0" bIns="0"/>
          <a:lstStyle>
            <a:lvl1pPr algn="ctr">
              <a:defRPr sz="1000">
                <a:solidFill>
                  <a:prstClr val="white">
                    <a:lumMod val="50000"/>
                  </a:prstClr>
                </a:solidFill>
                <a:latin typeface="Lato" pitchFamily="34" charset="0"/>
              </a:defRPr>
            </a:lvl1pPr>
          </a:lstStyle>
          <a:p>
            <a:pPr>
              <a:defRPr/>
            </a:pPr>
            <a:fld id="{7F25D49B-DB7E-49FD-822B-E1C5958252AB}" type="slidenum">
              <a:rPr lang="en-US"/>
              <a:pPr>
                <a:defRPr/>
              </a:pPr>
              <a:t>‹#›</a:t>
            </a:fld>
            <a:endParaRPr lang="en-US" dirty="0"/>
          </a:p>
        </p:txBody>
      </p:sp>
      <p:sp>
        <p:nvSpPr>
          <p:cNvPr id="4" name="日期占位符 1">
            <a:extLst>
              <a:ext uri="{FF2B5EF4-FFF2-40B4-BE49-F238E27FC236}">
                <a16:creationId xmlns="" xmlns:a16="http://schemas.microsoft.com/office/drawing/2014/main" id="{6805E16E-32D2-4EB6-8BC5-487433849993}"/>
              </a:ext>
            </a:extLst>
          </p:cNvPr>
          <p:cNvSpPr>
            <a:spLocks noGrp="1"/>
          </p:cNvSpPr>
          <p:nvPr>
            <p:ph type="dt" sz="half" idx="11"/>
          </p:nvPr>
        </p:nvSpPr>
        <p:spPr/>
        <p:txBody>
          <a:bodyPr/>
          <a:lstStyle>
            <a:lvl1pPr>
              <a:defRPr/>
            </a:lvl1pPr>
          </a:lstStyle>
          <a:p>
            <a:pPr>
              <a:defRPr/>
            </a:pPr>
            <a:endParaRPr lang="en-US"/>
          </a:p>
        </p:txBody>
      </p:sp>
      <p:sp>
        <p:nvSpPr>
          <p:cNvPr id="5" name="页脚占位符 2">
            <a:extLst>
              <a:ext uri="{FF2B5EF4-FFF2-40B4-BE49-F238E27FC236}">
                <a16:creationId xmlns="" xmlns:a16="http://schemas.microsoft.com/office/drawing/2014/main" id="{B6CF4188-F7E7-40F7-9491-D453081BDA68}"/>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42126478"/>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 name="Rounded Rectangle 12">
            <a:extLst>
              <a:ext uri="{FF2B5EF4-FFF2-40B4-BE49-F238E27FC236}">
                <a16:creationId xmlns="" xmlns:a16="http://schemas.microsoft.com/office/drawing/2014/main" id="{4F634DF2-77D8-47C5-B92B-39D21F3234B4}"/>
              </a:ext>
            </a:extLst>
          </p:cNvPr>
          <p:cNvSpPr/>
          <p:nvPr userDrawn="1"/>
        </p:nvSpPr>
        <p:spPr>
          <a:xfrm>
            <a:off x="0" y="463550"/>
            <a:ext cx="142875" cy="415925"/>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solidFill>
            </a:endParaRPr>
          </a:p>
        </p:txBody>
      </p:sp>
      <p:sp>
        <p:nvSpPr>
          <p:cNvPr id="4" name="Rounded Rectangle 9">
            <a:extLst>
              <a:ext uri="{FF2B5EF4-FFF2-40B4-BE49-F238E27FC236}">
                <a16:creationId xmlns="" xmlns:a16="http://schemas.microsoft.com/office/drawing/2014/main" id="{9145548C-156A-4D59-BC7C-CD63AD2B2C7D}"/>
              </a:ext>
            </a:extLst>
          </p:cNvPr>
          <p:cNvSpPr/>
          <p:nvPr userDrawn="1"/>
        </p:nvSpPr>
        <p:spPr>
          <a:xfrm>
            <a:off x="11471275" y="373063"/>
            <a:ext cx="431800" cy="29845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prstClr val="white">
                  <a:lumMod val="50000"/>
                </a:prstClr>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oAutofit/>
          </a:bodyPr>
          <a:lstStyle>
            <a:lvl1pPr marL="0" indent="0">
              <a:buNone/>
              <a:defRPr sz="2000">
                <a:solidFill>
                  <a:schemeClr val="tx1">
                    <a:lumMod val="75000"/>
                    <a:lumOff val="25000"/>
                  </a:schemeClr>
                </a:solidFill>
                <a:latin typeface="微软雅黑" panose="020B0503020204020204" charset="-122"/>
                <a:ea typeface="微软雅黑" panose="020B0503020204020204" charset="-122"/>
              </a:defRPr>
            </a:lvl1pPr>
          </a:lstStyle>
          <a:p>
            <a:pPr lvl="0"/>
            <a:endParaRPr lang="id-ID" noProof="1"/>
          </a:p>
        </p:txBody>
      </p:sp>
      <p:sp>
        <p:nvSpPr>
          <p:cNvPr id="5" name="Slide Number Placeholder 5">
            <a:extLst>
              <a:ext uri="{FF2B5EF4-FFF2-40B4-BE49-F238E27FC236}">
                <a16:creationId xmlns="" xmlns:a16="http://schemas.microsoft.com/office/drawing/2014/main" id="{BC15CD2F-76C3-4886-A14A-38D73A14EA1B}"/>
              </a:ext>
            </a:extLst>
          </p:cNvPr>
          <p:cNvSpPr>
            <a:spLocks noGrp="1"/>
          </p:cNvSpPr>
          <p:nvPr>
            <p:ph type="sldNum" sz="quarter" idx="14"/>
          </p:nvPr>
        </p:nvSpPr>
        <p:spPr>
          <a:xfrm>
            <a:off x="11471275" y="327025"/>
            <a:ext cx="431800" cy="388938"/>
          </a:xfrm>
        </p:spPr>
        <p:txBody>
          <a:bodyPr lIns="0" tIns="0" rIns="0" bIns="0"/>
          <a:lstStyle>
            <a:lvl1pPr algn="ctr">
              <a:defRPr sz="1000">
                <a:solidFill>
                  <a:prstClr val="white">
                    <a:lumMod val="50000"/>
                  </a:prstClr>
                </a:solidFill>
                <a:latin typeface="Lato" pitchFamily="34" charset="0"/>
              </a:defRPr>
            </a:lvl1pPr>
          </a:lstStyle>
          <a:p>
            <a:pPr>
              <a:defRPr/>
            </a:pPr>
            <a:fld id="{C7A19B10-442E-43A5-98B4-8D7F2BB6D5F7}" type="slidenum">
              <a:rPr lang="en-US"/>
              <a:pPr>
                <a:defRPr/>
              </a:pPr>
              <a:t>‹#›</a:t>
            </a:fld>
            <a:endParaRPr lang="en-US" dirty="0"/>
          </a:p>
        </p:txBody>
      </p:sp>
      <p:sp>
        <p:nvSpPr>
          <p:cNvPr id="6" name="日期占位符 1">
            <a:extLst>
              <a:ext uri="{FF2B5EF4-FFF2-40B4-BE49-F238E27FC236}">
                <a16:creationId xmlns="" xmlns:a16="http://schemas.microsoft.com/office/drawing/2014/main" id="{E6D96DF5-1110-4C12-A761-A8774789663D}"/>
              </a:ext>
            </a:extLst>
          </p:cNvPr>
          <p:cNvSpPr>
            <a:spLocks noGrp="1"/>
          </p:cNvSpPr>
          <p:nvPr>
            <p:ph type="dt" sz="half" idx="15"/>
          </p:nvPr>
        </p:nvSpPr>
        <p:spPr/>
        <p:txBody>
          <a:bodyPr/>
          <a:lstStyle>
            <a:lvl1pPr>
              <a:defRPr/>
            </a:lvl1pPr>
          </a:lstStyle>
          <a:p>
            <a:pPr>
              <a:defRPr/>
            </a:pPr>
            <a:endParaRPr lang="en-US"/>
          </a:p>
        </p:txBody>
      </p:sp>
      <p:sp>
        <p:nvSpPr>
          <p:cNvPr id="8" name="页脚占位符 2">
            <a:extLst>
              <a:ext uri="{FF2B5EF4-FFF2-40B4-BE49-F238E27FC236}">
                <a16:creationId xmlns="" xmlns:a16="http://schemas.microsoft.com/office/drawing/2014/main" id="{630B5225-ADAE-47E8-B4D1-4474E1E45813}"/>
              </a:ext>
            </a:extLst>
          </p:cNvPr>
          <p:cNvSpPr>
            <a:spLocks noGrp="1"/>
          </p:cNvSpPr>
          <p:nvPr>
            <p:ph type="ftr" sz="quarter" idx="16"/>
          </p:nvPr>
        </p:nvSpPr>
        <p:spPr/>
        <p:txBody>
          <a:bodyPr/>
          <a:lstStyle>
            <a:lvl1pPr>
              <a:defRPr/>
            </a:lvl1pPr>
          </a:lstStyle>
          <a:p>
            <a:pPr>
              <a:defRPr/>
            </a:pPr>
            <a:endParaRPr lang="en-US"/>
          </a:p>
        </p:txBody>
      </p:sp>
    </p:spTree>
    <p:extLst>
      <p:ext uri="{BB962C8B-B14F-4D97-AF65-F5344CB8AC3E}">
        <p14:creationId xmlns:p14="http://schemas.microsoft.com/office/powerpoint/2010/main" val="25033034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F42A5FB-FD26-4631-AA20-04F4576EF0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E294AF3-EBD7-46CF-B2A7-941FA05A2EC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ACC115A-D80A-41D0-A4B5-F346B51DB5A5}"/>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5" name="页脚占位符 4">
            <a:extLst>
              <a:ext uri="{FF2B5EF4-FFF2-40B4-BE49-F238E27FC236}">
                <a16:creationId xmlns="" xmlns:a16="http://schemas.microsoft.com/office/drawing/2014/main" id="{3074985C-F685-4BFE-9018-A4BA138421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9A61F3D-0E6E-434F-B573-D5DFCF116DFE}"/>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128351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F837B54-2D5E-46B8-90A3-6326F8F10E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8668F2D6-FE60-46E9-B822-33BFBB214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DEB244F7-1895-4BC9-BB16-3454162EDB39}"/>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5" name="页脚占位符 4">
            <a:extLst>
              <a:ext uri="{FF2B5EF4-FFF2-40B4-BE49-F238E27FC236}">
                <a16:creationId xmlns="" xmlns:a16="http://schemas.microsoft.com/office/drawing/2014/main" id="{A3341AFF-DCFC-461E-B2A3-72355C27D1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D1B265E-9E82-445B-87A9-794D26B421CE}"/>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267176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54CC405-C739-49BD-85B7-688B2D5943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5CB04EE3-D53B-4DFD-9EE3-60BA0DD1678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5185F0C5-BC10-40DB-877D-BCBE24C49E8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60570934-FBFE-4401-8715-3C99228E1C75}"/>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6" name="页脚占位符 5">
            <a:extLst>
              <a:ext uri="{FF2B5EF4-FFF2-40B4-BE49-F238E27FC236}">
                <a16:creationId xmlns="" xmlns:a16="http://schemas.microsoft.com/office/drawing/2014/main" id="{AFE9523B-2E0A-4431-96F2-474F36C4DB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032BBCD-7F5A-49C8-9652-A246EC956E08}"/>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250987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0A39C2-480D-4EA6-A87C-8408E5A9B0E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B4B62F4-5891-47F5-9710-3BE1CC16B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95F8DEB6-29D0-4667-B407-637484FE507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96D0AF1C-A4A8-4B95-95D7-996D6E2813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5184A7EF-68A6-4834-A853-9BCEDEAFB84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7DED9AA4-5FE3-40F1-A2CE-C73D9BA036D0}"/>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8" name="页脚占位符 7">
            <a:extLst>
              <a:ext uri="{FF2B5EF4-FFF2-40B4-BE49-F238E27FC236}">
                <a16:creationId xmlns="" xmlns:a16="http://schemas.microsoft.com/office/drawing/2014/main" id="{024F12F0-E9D9-4B06-B323-9EDB25B6D7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5BCA63FC-82A9-49B1-86A4-46469EA96486}"/>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76341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F7CC89D-F8EF-4AA3-81B6-0D6AC00DAB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82698707-43B4-4845-91F0-FE781779D6E0}"/>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4" name="页脚占位符 3">
            <a:extLst>
              <a:ext uri="{FF2B5EF4-FFF2-40B4-BE49-F238E27FC236}">
                <a16:creationId xmlns="" xmlns:a16="http://schemas.microsoft.com/office/drawing/2014/main" id="{3218321E-4843-463D-8B9E-30501EAA65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4FC3FCB3-B0B5-4DFA-AB7B-1FD7CC2C74C7}"/>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66566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BF8EE13-7367-4123-9BBD-9FF7FE4859E9}"/>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3" name="页脚占位符 2">
            <a:extLst>
              <a:ext uri="{FF2B5EF4-FFF2-40B4-BE49-F238E27FC236}">
                <a16:creationId xmlns="" xmlns:a16="http://schemas.microsoft.com/office/drawing/2014/main" id="{A2C07AB5-A0A5-4542-9931-78DEA8215C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4156227A-206D-410C-9720-72E1B6CA416D}"/>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374400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EC1C2E7-237B-4491-A842-CBBE20693E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8FEB0420-0967-4D0F-86A6-FB4D6516C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B587267E-D122-43E4-B99B-08D8F402E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491CBF4-1107-4CFC-A7C5-6512E303B0CC}"/>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6" name="页脚占位符 5">
            <a:extLst>
              <a:ext uri="{FF2B5EF4-FFF2-40B4-BE49-F238E27FC236}">
                <a16:creationId xmlns="" xmlns:a16="http://schemas.microsoft.com/office/drawing/2014/main" id="{8B6E0A3D-5A52-4602-9791-3E0F1831C1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C5E543A-772B-4978-9287-77B5AA508088}"/>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7320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3536C9-6729-4F5F-9CF1-ED410098BB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7BCAE98-1255-42C9-B9D6-5A3CC9EE7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437D96B1-0E76-47DF-8352-EA3C7B117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197D36C6-7FA0-4443-899C-62B1A67DBCCA}"/>
              </a:ext>
            </a:extLst>
          </p:cNvPr>
          <p:cNvSpPr>
            <a:spLocks noGrp="1"/>
          </p:cNvSpPr>
          <p:nvPr>
            <p:ph type="dt" sz="half" idx="10"/>
          </p:nvPr>
        </p:nvSpPr>
        <p:spPr/>
        <p:txBody>
          <a:bodyPr/>
          <a:lstStyle/>
          <a:p>
            <a:fld id="{FEDCE8C3-F988-4F5F-AB42-3A260F54A7C1}" type="datetimeFigureOut">
              <a:rPr lang="zh-CN" altLang="en-US" smtClean="0"/>
              <a:t>2017/11/15</a:t>
            </a:fld>
            <a:endParaRPr lang="zh-CN" altLang="en-US"/>
          </a:p>
        </p:txBody>
      </p:sp>
      <p:sp>
        <p:nvSpPr>
          <p:cNvPr id="6" name="页脚占位符 5">
            <a:extLst>
              <a:ext uri="{FF2B5EF4-FFF2-40B4-BE49-F238E27FC236}">
                <a16:creationId xmlns="" xmlns:a16="http://schemas.microsoft.com/office/drawing/2014/main" id="{96984D32-4F1B-4F42-9F17-2FD73E9B50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05AFE757-C816-43F5-8A62-321D9BD5C07B}"/>
              </a:ext>
            </a:extLst>
          </p:cNvPr>
          <p:cNvSpPr>
            <a:spLocks noGrp="1"/>
          </p:cNvSpPr>
          <p:nvPr>
            <p:ph type="sldNum" sz="quarter" idx="12"/>
          </p:nvPr>
        </p:nvSpPr>
        <p:spPr/>
        <p:txBody>
          <a:body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29769266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54BBF5C5-C8A8-4FE0-8B4B-F55CE7098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E5D33C4B-067B-40FA-8831-A0BED389E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AF7C092-41DD-4592-B9A0-4B0E7377C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CE8C3-F988-4F5F-AB42-3A260F54A7C1}" type="datetimeFigureOut">
              <a:rPr lang="zh-CN" altLang="en-US" smtClean="0"/>
              <a:t>2017/11/15</a:t>
            </a:fld>
            <a:endParaRPr lang="zh-CN" altLang="en-US"/>
          </a:p>
        </p:txBody>
      </p:sp>
      <p:sp>
        <p:nvSpPr>
          <p:cNvPr id="5" name="页脚占位符 4">
            <a:extLst>
              <a:ext uri="{FF2B5EF4-FFF2-40B4-BE49-F238E27FC236}">
                <a16:creationId xmlns="" xmlns:a16="http://schemas.microsoft.com/office/drawing/2014/main" id="{4D14AAB6-0084-4D98-A919-6CA1F4115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FC2EF178-AECB-4A86-AF51-25EBF73C7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55945-83E2-4B77-BAAD-6D5C42496603}" type="slidenum">
              <a:rPr lang="zh-CN" altLang="en-US" smtClean="0"/>
              <a:t>‹#›</a:t>
            </a:fld>
            <a:endParaRPr lang="zh-CN" altLang="en-US"/>
          </a:p>
        </p:txBody>
      </p:sp>
    </p:spTree>
    <p:extLst>
      <p:ext uri="{BB962C8B-B14F-4D97-AF65-F5344CB8AC3E}">
        <p14:creationId xmlns:p14="http://schemas.microsoft.com/office/powerpoint/2010/main" val="285216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4.xml"/><Relationship Id="rId2"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1" Type="http://schemas.openxmlformats.org/officeDocument/2006/relationships/slideLayout" Target="../slideLayouts/slideLayout1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tiff"/></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12.xml"/><Relationship Id="rId2"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B58023D-9AB1-4BC4-84C4-2E700C252456}"/>
              </a:ext>
            </a:extLst>
          </p:cNvPr>
          <p:cNvSpPr>
            <a:spLocks noGrp="1"/>
          </p:cNvSpPr>
          <p:nvPr>
            <p:ph type="ctrTitle"/>
          </p:nvPr>
        </p:nvSpPr>
        <p:spPr>
          <a:xfrm>
            <a:off x="1587325" y="1691391"/>
            <a:ext cx="9144000" cy="2387600"/>
          </a:xfrm>
        </p:spPr>
        <p:txBody>
          <a:bodyPr>
            <a:normAutofit fontScale="90000"/>
          </a:bodyPr>
          <a:lstStyle/>
          <a:p>
            <a:r>
              <a:rPr lang="en-US" altLang="zh-CN" dirty="0"/>
              <a:t/>
            </a:r>
            <a:br>
              <a:rPr lang="en-US" altLang="zh-CN" dirty="0"/>
            </a:br>
            <a:r>
              <a:rPr lang="en-US" altLang="zh-CN" dirty="0"/>
              <a:t/>
            </a:r>
            <a:br>
              <a:rPr lang="en-US" altLang="zh-CN" dirty="0"/>
            </a:br>
            <a:r>
              <a:rPr lang="zh-CN" altLang="en-US" sz="4900" dirty="0"/>
              <a:t>基于卷积神经网络的脱机</a:t>
            </a:r>
            <a:br>
              <a:rPr lang="zh-CN" altLang="en-US" sz="4900" dirty="0"/>
            </a:br>
            <a:r>
              <a:rPr lang="zh-CN" altLang="en-US" sz="4900" dirty="0"/>
              <a:t>　手写汉字识别系统 </a:t>
            </a:r>
            <a:r>
              <a:rPr lang="zh-CN" altLang="en-US" dirty="0"/>
              <a:t/>
            </a:r>
            <a:br>
              <a:rPr lang="zh-CN" altLang="en-US" dirty="0"/>
            </a:br>
            <a:endParaRPr lang="zh-CN" altLang="en-US" dirty="0"/>
          </a:p>
        </p:txBody>
      </p:sp>
      <p:sp>
        <p:nvSpPr>
          <p:cNvPr id="3" name="副标题 2">
            <a:extLst>
              <a:ext uri="{FF2B5EF4-FFF2-40B4-BE49-F238E27FC236}">
                <a16:creationId xmlns="" xmlns:a16="http://schemas.microsoft.com/office/drawing/2014/main" id="{1B357BD5-5F82-4FC8-A54F-824C2C14D224}"/>
              </a:ext>
            </a:extLst>
          </p:cNvPr>
          <p:cNvSpPr>
            <a:spLocks noGrp="1"/>
          </p:cNvSpPr>
          <p:nvPr>
            <p:ph type="subTitle" idx="1"/>
          </p:nvPr>
        </p:nvSpPr>
        <p:spPr>
          <a:xfrm>
            <a:off x="1285637" y="3307766"/>
            <a:ext cx="9860437" cy="1080100"/>
          </a:xfrm>
        </p:spPr>
        <p:txBody>
          <a:bodyPr>
            <a:normAutofit/>
          </a:bodyPr>
          <a:lstStyle/>
          <a:p>
            <a:r>
              <a:rPr lang="en-US" altLang="zh-CN" sz="1800" dirty="0">
                <a:latin typeface="Times New Roman" panose="02020603050405020304" pitchFamily="18" charset="0"/>
                <a:cs typeface="Times New Roman" panose="02020603050405020304" pitchFamily="18" charset="0"/>
              </a:rPr>
              <a:t>Offline </a:t>
            </a:r>
            <a:r>
              <a:rPr lang="en-US" altLang="zh-CN" sz="1800" dirty="0" smtClean="0">
                <a:latin typeface="Times New Roman" panose="02020603050405020304" pitchFamily="18" charset="0"/>
                <a:cs typeface="Times New Roman" panose="02020603050405020304" pitchFamily="18" charset="0"/>
              </a:rPr>
              <a:t>Handwritten </a:t>
            </a:r>
            <a:r>
              <a:rPr lang="en-US" altLang="zh-CN" sz="1800" dirty="0">
                <a:latin typeface="Times New Roman" panose="02020603050405020304" pitchFamily="18" charset="0"/>
                <a:cs typeface="Times New Roman" panose="02020603050405020304" pitchFamily="18" charset="0"/>
              </a:rPr>
              <a:t>Chinese </a:t>
            </a:r>
            <a:r>
              <a:rPr lang="en-US" altLang="zh-CN" sz="1800" dirty="0" smtClean="0">
                <a:latin typeface="Times New Roman" panose="02020603050405020304" pitchFamily="18" charset="0"/>
                <a:cs typeface="Times New Roman" panose="02020603050405020304" pitchFamily="18" charset="0"/>
              </a:rPr>
              <a:t>Character </a:t>
            </a:r>
            <a:r>
              <a:rPr lang="en-US" altLang="zh-CN" sz="1800" dirty="0">
                <a:latin typeface="Times New Roman" panose="02020603050405020304" pitchFamily="18" charset="0"/>
                <a:cs typeface="Times New Roman" panose="02020603050405020304" pitchFamily="18" charset="0"/>
              </a:rPr>
              <a:t>R</a:t>
            </a:r>
            <a:r>
              <a:rPr lang="en-US" altLang="zh-CN" sz="1800" dirty="0" smtClean="0">
                <a:latin typeface="Times New Roman" panose="02020603050405020304" pitchFamily="18" charset="0"/>
                <a:cs typeface="Times New Roman" panose="02020603050405020304" pitchFamily="18" charset="0"/>
              </a:rPr>
              <a:t>ecognition </a:t>
            </a:r>
            <a:r>
              <a:rPr lang="en-US" altLang="zh-CN" sz="1800" dirty="0">
                <a:latin typeface="Times New Roman" panose="02020603050405020304" pitchFamily="18" charset="0"/>
                <a:cs typeface="Times New Roman" panose="02020603050405020304" pitchFamily="18" charset="0"/>
              </a:rPr>
              <a:t>S</a:t>
            </a:r>
            <a:r>
              <a:rPr lang="en-US" altLang="zh-CN" sz="1800" dirty="0" smtClean="0">
                <a:latin typeface="Times New Roman" panose="02020603050405020304" pitchFamily="18" charset="0"/>
                <a:cs typeface="Times New Roman" panose="02020603050405020304" pitchFamily="18" charset="0"/>
              </a:rPr>
              <a:t>ystem</a:t>
            </a:r>
            <a:r>
              <a:rPr lang="zh-CN" altLang="en-US" sz="1800" dirty="0" smtClean="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B</a:t>
            </a:r>
            <a:r>
              <a:rPr lang="en-US" altLang="zh-CN" sz="1800" dirty="0" smtClean="0">
                <a:latin typeface="Times New Roman" panose="02020603050405020304" pitchFamily="18" charset="0"/>
                <a:cs typeface="Times New Roman" panose="02020603050405020304" pitchFamily="18" charset="0"/>
              </a:rPr>
              <a:t>ased </a:t>
            </a:r>
            <a:r>
              <a:rPr lang="en-US" altLang="zh-CN" sz="1800" dirty="0">
                <a:latin typeface="Times New Roman" panose="02020603050405020304" pitchFamily="18" charset="0"/>
                <a:cs typeface="Times New Roman" panose="02020603050405020304" pitchFamily="18" charset="0"/>
              </a:rPr>
              <a:t>on </a:t>
            </a:r>
            <a:r>
              <a:rPr lang="en-US" altLang="zh-CN" sz="1800" dirty="0" smtClean="0">
                <a:latin typeface="Times New Roman" panose="02020603050405020304" pitchFamily="18" charset="0"/>
                <a:cs typeface="Times New Roman" panose="02020603050405020304" pitchFamily="18" charset="0"/>
              </a:rPr>
              <a:t>Convolutional </a:t>
            </a:r>
            <a:r>
              <a:rPr lang="en-US" altLang="zh-CN" sz="1800" dirty="0">
                <a:latin typeface="Times New Roman" panose="02020603050405020304" pitchFamily="18" charset="0"/>
                <a:cs typeface="Times New Roman" panose="02020603050405020304" pitchFamily="18" charset="0"/>
              </a:rPr>
              <a:t>N</a:t>
            </a:r>
            <a:r>
              <a:rPr lang="en-US" altLang="zh-CN" sz="1800" dirty="0" smtClean="0">
                <a:latin typeface="Times New Roman" panose="02020603050405020304" pitchFamily="18" charset="0"/>
                <a:cs typeface="Times New Roman" panose="02020603050405020304" pitchFamily="18" charset="0"/>
              </a:rPr>
              <a:t>eural </a:t>
            </a:r>
            <a:r>
              <a:rPr lang="en-US" altLang="zh-CN" sz="1800" dirty="0">
                <a:latin typeface="Times New Roman" panose="02020603050405020304" pitchFamily="18" charset="0"/>
                <a:cs typeface="Times New Roman" panose="02020603050405020304" pitchFamily="18" charset="0"/>
              </a:rPr>
              <a:t>N</a:t>
            </a:r>
            <a:r>
              <a:rPr lang="en-US" altLang="zh-CN" sz="1800" dirty="0" smtClean="0">
                <a:latin typeface="Times New Roman" panose="02020603050405020304" pitchFamily="18" charset="0"/>
                <a:cs typeface="Times New Roman" panose="02020603050405020304" pitchFamily="18" charset="0"/>
              </a:rPr>
              <a:t>etwork</a:t>
            </a:r>
            <a:endParaRPr lang="en-US" altLang="zh-CN" sz="1800" dirty="0">
              <a:latin typeface="Times New Roman" panose="02020603050405020304" pitchFamily="18" charset="0"/>
              <a:cs typeface="Times New Roman" panose="02020603050405020304" pitchFamily="18" charset="0"/>
            </a:endParaRPr>
          </a:p>
          <a:p>
            <a:endParaRPr lang="en-US" altLang="zh-CN" dirty="0"/>
          </a:p>
        </p:txBody>
      </p:sp>
      <p:sp>
        <p:nvSpPr>
          <p:cNvPr id="5" name="矩形 4">
            <a:extLst>
              <a:ext uri="{FF2B5EF4-FFF2-40B4-BE49-F238E27FC236}">
                <a16:creationId xmlns="" xmlns:a16="http://schemas.microsoft.com/office/drawing/2014/main" id="{C46003AB-F81D-43A6-8912-AB8A9E00401C}"/>
              </a:ext>
            </a:extLst>
          </p:cNvPr>
          <p:cNvSpPr/>
          <p:nvPr/>
        </p:nvSpPr>
        <p:spPr>
          <a:xfrm>
            <a:off x="5052767" y="3773914"/>
            <a:ext cx="1979629" cy="584775"/>
          </a:xfrm>
          <a:prstGeom prst="rect">
            <a:avLst/>
          </a:prstGeom>
        </p:spPr>
        <p:txBody>
          <a:bodyPr wrap="square">
            <a:spAutoFit/>
          </a:bodyPr>
          <a:lstStyle/>
          <a:p>
            <a:pPr algn="ctr"/>
            <a:r>
              <a:rPr lang="zh-CN" altLang="en-US" sz="3200" dirty="0"/>
              <a:t>开题答辩</a:t>
            </a:r>
          </a:p>
        </p:txBody>
      </p:sp>
      <p:cxnSp>
        <p:nvCxnSpPr>
          <p:cNvPr id="7" name="直接连接符 6">
            <a:extLst>
              <a:ext uri="{FF2B5EF4-FFF2-40B4-BE49-F238E27FC236}">
                <a16:creationId xmlns="" xmlns:a16="http://schemas.microsoft.com/office/drawing/2014/main" id="{6F11E6FE-81DD-41FA-8864-96CC61A72B55}"/>
              </a:ext>
            </a:extLst>
          </p:cNvPr>
          <p:cNvCxnSpPr/>
          <p:nvPr/>
        </p:nvCxnSpPr>
        <p:spPr>
          <a:xfrm>
            <a:off x="2527754" y="3307766"/>
            <a:ext cx="754144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 xmlns:a16="http://schemas.microsoft.com/office/drawing/2014/main" id="{0EB636C4-FF3D-4D16-974A-E77655FF6569}"/>
              </a:ext>
            </a:extLst>
          </p:cNvPr>
          <p:cNvSpPr txBox="1"/>
          <p:nvPr/>
        </p:nvSpPr>
        <p:spPr>
          <a:xfrm>
            <a:off x="7057293" y="5709206"/>
            <a:ext cx="4619134" cy="646331"/>
          </a:xfrm>
          <a:prstGeom prst="rect">
            <a:avLst/>
          </a:prstGeom>
          <a:noFill/>
        </p:spPr>
        <p:txBody>
          <a:bodyPr wrap="square" rtlCol="0">
            <a:spAutoFit/>
          </a:bodyPr>
          <a:lstStyle/>
          <a:p>
            <a:r>
              <a:rPr lang="zh-CN" altLang="en-US" dirty="0"/>
              <a:t>小组成员：</a:t>
            </a:r>
            <a:endParaRPr lang="en-US" altLang="zh-CN" dirty="0"/>
          </a:p>
          <a:p>
            <a:r>
              <a:rPr lang="zh-CN" altLang="en-US" dirty="0"/>
              <a:t>刘新明 蒋昱风 李瑞 刘钰</a:t>
            </a:r>
          </a:p>
        </p:txBody>
      </p:sp>
      <p:sp>
        <p:nvSpPr>
          <p:cNvPr id="13" name="椭圆 12">
            <a:extLst>
              <a:ext uri="{FF2B5EF4-FFF2-40B4-BE49-F238E27FC236}">
                <a16:creationId xmlns="" xmlns:a16="http://schemas.microsoft.com/office/drawing/2014/main" id="{81308AE6-D0C8-4B72-B34F-0F26B42FAC12}"/>
              </a:ext>
            </a:extLst>
          </p:cNvPr>
          <p:cNvSpPr/>
          <p:nvPr/>
        </p:nvSpPr>
        <p:spPr>
          <a:xfrm>
            <a:off x="1589088" y="-1160463"/>
            <a:ext cx="9253537" cy="921385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grpSp>
        <p:nvGrpSpPr>
          <p:cNvPr id="14" name="组合 4">
            <a:extLst>
              <a:ext uri="{FF2B5EF4-FFF2-40B4-BE49-F238E27FC236}">
                <a16:creationId xmlns="" xmlns:a16="http://schemas.microsoft.com/office/drawing/2014/main" id="{848F18A7-299C-4995-AAC7-322A9E3D60F3}"/>
              </a:ext>
            </a:extLst>
          </p:cNvPr>
          <p:cNvGrpSpPr>
            <a:grpSpLocks/>
          </p:cNvGrpSpPr>
          <p:nvPr/>
        </p:nvGrpSpPr>
        <p:grpSpPr bwMode="auto">
          <a:xfrm rot="6836288">
            <a:off x="2136980" y="723105"/>
            <a:ext cx="8064500" cy="5446713"/>
            <a:chOff x="2063111" y="930360"/>
            <a:chExt cx="8065769" cy="5446338"/>
          </a:xfrm>
        </p:grpSpPr>
        <p:sp>
          <p:nvSpPr>
            <p:cNvPr id="15" name="椭圆 14">
              <a:extLst>
                <a:ext uri="{FF2B5EF4-FFF2-40B4-BE49-F238E27FC236}">
                  <a16:creationId xmlns="" xmlns:a16="http://schemas.microsoft.com/office/drawing/2014/main" id="{89960A36-9648-41AC-B4F9-DFA540B80E37}"/>
                </a:ext>
              </a:extLst>
            </p:cNvPr>
            <p:cNvSpPr/>
            <p:nvPr/>
          </p:nvSpPr>
          <p:spPr>
            <a:xfrm>
              <a:off x="2063111" y="930360"/>
              <a:ext cx="341367" cy="341290"/>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sp>
          <p:nvSpPr>
            <p:cNvPr id="16" name="椭圆 15">
              <a:extLst>
                <a:ext uri="{FF2B5EF4-FFF2-40B4-BE49-F238E27FC236}">
                  <a16:creationId xmlns="" xmlns:a16="http://schemas.microsoft.com/office/drawing/2014/main" id="{12AF37A1-AA70-4DB8-A665-3E0A2CC9D942}"/>
                </a:ext>
              </a:extLst>
            </p:cNvPr>
            <p:cNvSpPr/>
            <p:nvPr/>
          </p:nvSpPr>
          <p:spPr>
            <a:xfrm>
              <a:off x="9787514" y="6035408"/>
              <a:ext cx="341366" cy="341290"/>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grpSp>
      <p:sp>
        <p:nvSpPr>
          <p:cNvPr id="11" name="椭圆 10">
            <a:extLst>
              <a:ext uri="{FF2B5EF4-FFF2-40B4-BE49-F238E27FC236}">
                <a16:creationId xmlns="" xmlns:a16="http://schemas.microsoft.com/office/drawing/2014/main" id="{744906FA-5C9B-49A9-8EF0-F6E5782CD6E7}"/>
              </a:ext>
            </a:extLst>
          </p:cNvPr>
          <p:cNvSpPr/>
          <p:nvPr/>
        </p:nvSpPr>
        <p:spPr>
          <a:xfrm>
            <a:off x="6435812" y="5791394"/>
            <a:ext cx="446443" cy="43379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86417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4">
            <a:extLst>
              <a:ext uri="{FF2B5EF4-FFF2-40B4-BE49-F238E27FC236}">
                <a16:creationId xmlns="" xmlns:a16="http://schemas.microsoft.com/office/drawing/2014/main" id="{1845246A-A940-45B8-B618-AC8D161B086D}"/>
              </a:ext>
            </a:extLst>
          </p:cNvPr>
          <p:cNvSpPr>
            <a:spLocks noGrp="1" noChangeArrowheads="1"/>
          </p:cNvSpPr>
          <p:nvPr>
            <p:ph type="body" sz="quarter" idx="13"/>
          </p:nvPr>
        </p:nvSpPr>
        <p:spPr>
          <a:xfrm>
            <a:off x="252413" y="463550"/>
            <a:ext cx="3817937" cy="415925"/>
          </a:xfrm>
        </p:spPr>
        <p:txBody>
          <a:bodyPr/>
          <a:lstStyle/>
          <a:p>
            <a:pPr eaLnBrk="1" hangingPunct="1"/>
            <a:r>
              <a:rPr lang="zh-CN" altLang="en-US" sz="2400" b="1" dirty="0">
                <a:solidFill>
                  <a:srgbClr val="404040"/>
                </a:solidFill>
                <a:latin typeface="Arial" panose="020B0604020202020204" pitchFamily="34" charset="0"/>
                <a:ea typeface="微软雅黑" panose="020B0503020204020204" pitchFamily="34" charset="-122"/>
                <a:sym typeface="Arial" panose="020B0604020202020204" pitchFamily="34" charset="0"/>
              </a:rPr>
              <a:t>系统需求分析</a:t>
            </a:r>
          </a:p>
        </p:txBody>
      </p:sp>
      <p:sp>
        <p:nvSpPr>
          <p:cNvPr id="23555" name="Slide Number Placeholder 3">
            <a:extLst>
              <a:ext uri="{FF2B5EF4-FFF2-40B4-BE49-F238E27FC236}">
                <a16:creationId xmlns="" xmlns:a16="http://schemas.microsoft.com/office/drawing/2014/main" id="{B11AB551-2B32-4876-8296-B5C39504E81D}"/>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spcBef>
                <a:spcPct val="0"/>
              </a:spcBef>
              <a:spcAft>
                <a:spcPct val="0"/>
              </a:spcAft>
            </a:pPr>
            <a:fld id="{9376B2F5-1829-4E64-80D8-F4670CBE14B9}" type="slidenum">
              <a:rPr lang="en-US" altLang="en-US" smtClean="0">
                <a:solidFill>
                  <a:srgbClr val="7F7F7F"/>
                </a:solidFill>
                <a:latin typeface="Arial" panose="020B0604020202020204" pitchFamily="34" charset="0"/>
                <a:sym typeface="Arial" panose="020B0604020202020204" pitchFamily="34" charset="0"/>
              </a:rPr>
              <a:pPr fontAlgn="base">
                <a:spcBef>
                  <a:spcPct val="0"/>
                </a:spcBef>
                <a:spcAft>
                  <a:spcPct val="0"/>
                </a:spcAft>
              </a:pPr>
              <a:t>10</a:t>
            </a:fld>
            <a:endParaRPr lang="en-US" altLang="en-US">
              <a:solidFill>
                <a:srgbClr val="7F7F7F"/>
              </a:solidFill>
              <a:latin typeface="Arial" panose="020B0604020202020204" pitchFamily="34" charset="0"/>
              <a:sym typeface="Arial" panose="020B0604020202020204" pitchFamily="34" charset="0"/>
            </a:endParaRPr>
          </a:p>
        </p:txBody>
      </p:sp>
      <p:sp>
        <p:nvSpPr>
          <p:cNvPr id="23556"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fld id="{78DBA9AF-E9F3-410F-9365-F7E3317A1AFA}" type="slidenum">
              <a:rPr lang="en-US" altLang="en-US" sz="1000">
                <a:latin typeface="Arial" panose="020B0604020202020204" pitchFamily="34" charset="0"/>
                <a:sym typeface="Arial" panose="020B0604020202020204" pitchFamily="34" charset="0"/>
              </a:rPr>
              <a:pPr algn="ctr" eaLnBrk="1" hangingPunct="1"/>
              <a:t>10</a:t>
            </a:fld>
            <a:endParaRPr lang="en-US" altLang="en-US" sz="1000" dirty="0">
              <a:latin typeface="Arial" panose="020B0604020202020204" pitchFamily="34" charset="0"/>
              <a:sym typeface="Arial" panose="020B0604020202020204" pitchFamily="34" charset="0"/>
            </a:endParaRPr>
          </a:p>
        </p:txBody>
      </p:sp>
      <p:grpSp>
        <p:nvGrpSpPr>
          <p:cNvPr id="5" name="组合 25">
            <a:extLst>
              <a:ext uri="{FF2B5EF4-FFF2-40B4-BE49-F238E27FC236}">
                <a16:creationId xmlns="" xmlns:a16="http://schemas.microsoft.com/office/drawing/2014/main" id="{FBDB4610-CC5F-4E48-9E54-B5CCF9209611}"/>
              </a:ext>
            </a:extLst>
          </p:cNvPr>
          <p:cNvGrpSpPr>
            <a:grpSpLocks/>
          </p:cNvGrpSpPr>
          <p:nvPr/>
        </p:nvGrpSpPr>
        <p:grpSpPr bwMode="auto">
          <a:xfrm>
            <a:off x="2452688" y="1521323"/>
            <a:ext cx="698500" cy="700087"/>
            <a:chOff x="1456904" y="1798469"/>
            <a:chExt cx="699076" cy="699074"/>
          </a:xfrm>
        </p:grpSpPr>
        <p:sp>
          <p:nvSpPr>
            <p:cNvPr id="6" name="Oval 80">
              <a:extLst>
                <a:ext uri="{FF2B5EF4-FFF2-40B4-BE49-F238E27FC236}">
                  <a16:creationId xmlns="" xmlns:a16="http://schemas.microsoft.com/office/drawing/2014/main" id="{064415AA-6953-4B3A-8343-C3A4DCEDFE9F}"/>
                </a:ext>
              </a:extLst>
            </p:cNvPr>
            <p:cNvSpPr/>
            <p:nvPr/>
          </p:nvSpPr>
          <p:spPr>
            <a:xfrm>
              <a:off x="1456904" y="1798469"/>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en-AU" sz="2400" noProof="1">
                <a:solidFill>
                  <a:schemeClr val="bg1"/>
                </a:solidFill>
                <a:cs typeface="+mn-ea"/>
                <a:sym typeface="+mn-lt"/>
              </a:endParaRPr>
            </a:p>
          </p:txBody>
        </p:sp>
        <p:sp>
          <p:nvSpPr>
            <p:cNvPr id="7" name="Freeform 224">
              <a:extLst>
                <a:ext uri="{FF2B5EF4-FFF2-40B4-BE49-F238E27FC236}">
                  <a16:creationId xmlns="" xmlns:a16="http://schemas.microsoft.com/office/drawing/2014/main" id="{A7FBE421-64D5-4BB0-9614-7536726A26E7}"/>
                </a:ext>
              </a:extLst>
            </p:cNvPr>
            <p:cNvSpPr>
              <a:spLocks noEditPoints="1" noChangeArrowheads="1"/>
            </p:cNvSpPr>
            <p:nvPr/>
          </p:nvSpPr>
          <p:spPr bwMode="auto">
            <a:xfrm>
              <a:off x="1657894" y="1999471"/>
              <a:ext cx="297096" cy="297071"/>
            </a:xfrm>
            <a:custGeom>
              <a:avLst/>
              <a:gdLst>
                <a:gd name="T0" fmla="*/ 18964 w 47"/>
                <a:gd name="T1" fmla="*/ 0 h 47"/>
                <a:gd name="T2" fmla="*/ 132745 w 47"/>
                <a:gd name="T3" fmla="*/ 0 h 47"/>
                <a:gd name="T4" fmla="*/ 132745 w 47"/>
                <a:gd name="T5" fmla="*/ 18962 h 47"/>
                <a:gd name="T6" fmla="*/ 18964 w 47"/>
                <a:gd name="T7" fmla="*/ 18962 h 47"/>
                <a:gd name="T8" fmla="*/ 18964 w 47"/>
                <a:gd name="T9" fmla="*/ 0 h 47"/>
                <a:gd name="T10" fmla="*/ 164351 w 47"/>
                <a:gd name="T11" fmla="*/ 0 h 47"/>
                <a:gd name="T12" fmla="*/ 278132 w 47"/>
                <a:gd name="T13" fmla="*/ 0 h 47"/>
                <a:gd name="T14" fmla="*/ 278132 w 47"/>
                <a:gd name="T15" fmla="*/ 18962 h 47"/>
                <a:gd name="T16" fmla="*/ 164351 w 47"/>
                <a:gd name="T17" fmla="*/ 18962 h 47"/>
                <a:gd name="T18" fmla="*/ 164351 w 47"/>
                <a:gd name="T19" fmla="*/ 0 h 47"/>
                <a:gd name="T20" fmla="*/ 271811 w 47"/>
                <a:gd name="T21" fmla="*/ 94810 h 47"/>
                <a:gd name="T22" fmla="*/ 259169 w 47"/>
                <a:gd name="T23" fmla="*/ 94810 h 47"/>
                <a:gd name="T24" fmla="*/ 259169 w 47"/>
                <a:gd name="T25" fmla="*/ 18962 h 47"/>
                <a:gd name="T26" fmla="*/ 183315 w 47"/>
                <a:gd name="T27" fmla="*/ 18962 h 47"/>
                <a:gd name="T28" fmla="*/ 183315 w 47"/>
                <a:gd name="T29" fmla="*/ 94810 h 47"/>
                <a:gd name="T30" fmla="*/ 113781 w 47"/>
                <a:gd name="T31" fmla="*/ 94810 h 47"/>
                <a:gd name="T32" fmla="*/ 113781 w 47"/>
                <a:gd name="T33" fmla="*/ 18962 h 47"/>
                <a:gd name="T34" fmla="*/ 37927 w 47"/>
                <a:gd name="T35" fmla="*/ 18962 h 47"/>
                <a:gd name="T36" fmla="*/ 37927 w 47"/>
                <a:gd name="T37" fmla="*/ 94810 h 47"/>
                <a:gd name="T38" fmla="*/ 25285 w 47"/>
                <a:gd name="T39" fmla="*/ 94810 h 47"/>
                <a:gd name="T40" fmla="*/ 0 w 47"/>
                <a:gd name="T41" fmla="*/ 113772 h 47"/>
                <a:gd name="T42" fmla="*/ 0 w 47"/>
                <a:gd name="T43" fmla="*/ 278109 h 47"/>
                <a:gd name="T44" fmla="*/ 25285 w 47"/>
                <a:gd name="T45" fmla="*/ 297071 h 47"/>
                <a:gd name="T46" fmla="*/ 107460 w 47"/>
                <a:gd name="T47" fmla="*/ 297071 h 47"/>
                <a:gd name="T48" fmla="*/ 132745 w 47"/>
                <a:gd name="T49" fmla="*/ 278109 h 47"/>
                <a:gd name="T50" fmla="*/ 132745 w 47"/>
                <a:gd name="T51" fmla="*/ 170658 h 47"/>
                <a:gd name="T52" fmla="*/ 164351 w 47"/>
                <a:gd name="T53" fmla="*/ 170658 h 47"/>
                <a:gd name="T54" fmla="*/ 164351 w 47"/>
                <a:gd name="T55" fmla="*/ 278109 h 47"/>
                <a:gd name="T56" fmla="*/ 189636 w 47"/>
                <a:gd name="T57" fmla="*/ 297071 h 47"/>
                <a:gd name="T58" fmla="*/ 271811 w 47"/>
                <a:gd name="T59" fmla="*/ 297071 h 47"/>
                <a:gd name="T60" fmla="*/ 297096 w 47"/>
                <a:gd name="T61" fmla="*/ 278109 h 47"/>
                <a:gd name="T62" fmla="*/ 297096 w 47"/>
                <a:gd name="T63" fmla="*/ 113772 h 47"/>
                <a:gd name="T64" fmla="*/ 271811 w 47"/>
                <a:gd name="T65" fmla="*/ 94810 h 47"/>
                <a:gd name="T66" fmla="*/ 101139 w 47"/>
                <a:gd name="T67" fmla="*/ 278109 h 47"/>
                <a:gd name="T68" fmla="*/ 31606 w 47"/>
                <a:gd name="T69" fmla="*/ 278109 h 47"/>
                <a:gd name="T70" fmla="*/ 18964 w 47"/>
                <a:gd name="T71" fmla="*/ 265468 h 47"/>
                <a:gd name="T72" fmla="*/ 31606 w 47"/>
                <a:gd name="T73" fmla="*/ 259147 h 47"/>
                <a:gd name="T74" fmla="*/ 101139 w 47"/>
                <a:gd name="T75" fmla="*/ 259147 h 47"/>
                <a:gd name="T76" fmla="*/ 113781 w 47"/>
                <a:gd name="T77" fmla="*/ 265468 h 47"/>
                <a:gd name="T78" fmla="*/ 101139 w 47"/>
                <a:gd name="T79" fmla="*/ 278109 h 47"/>
                <a:gd name="T80" fmla="*/ 158030 w 47"/>
                <a:gd name="T81" fmla="*/ 151696 h 47"/>
                <a:gd name="T82" fmla="*/ 139066 w 47"/>
                <a:gd name="T83" fmla="*/ 151696 h 47"/>
                <a:gd name="T84" fmla="*/ 132745 w 47"/>
                <a:gd name="T85" fmla="*/ 139055 h 47"/>
                <a:gd name="T86" fmla="*/ 139066 w 47"/>
                <a:gd name="T87" fmla="*/ 132734 h 47"/>
                <a:gd name="T88" fmla="*/ 158030 w 47"/>
                <a:gd name="T89" fmla="*/ 132734 h 47"/>
                <a:gd name="T90" fmla="*/ 164351 w 47"/>
                <a:gd name="T91" fmla="*/ 139055 h 47"/>
                <a:gd name="T92" fmla="*/ 158030 w 47"/>
                <a:gd name="T93" fmla="*/ 151696 h 47"/>
                <a:gd name="T94" fmla="*/ 265490 w 47"/>
                <a:gd name="T95" fmla="*/ 278109 h 47"/>
                <a:gd name="T96" fmla="*/ 195957 w 47"/>
                <a:gd name="T97" fmla="*/ 278109 h 47"/>
                <a:gd name="T98" fmla="*/ 183315 w 47"/>
                <a:gd name="T99" fmla="*/ 265468 h 47"/>
                <a:gd name="T100" fmla="*/ 195957 w 47"/>
                <a:gd name="T101" fmla="*/ 259147 h 47"/>
                <a:gd name="T102" fmla="*/ 265490 w 47"/>
                <a:gd name="T103" fmla="*/ 259147 h 47"/>
                <a:gd name="T104" fmla="*/ 278132 w 47"/>
                <a:gd name="T105" fmla="*/ 265468 h 47"/>
                <a:gd name="T106" fmla="*/ 265490 w 47"/>
                <a:gd name="T107" fmla="*/ 278109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 name="组合 25">
            <a:extLst>
              <a:ext uri="{FF2B5EF4-FFF2-40B4-BE49-F238E27FC236}">
                <a16:creationId xmlns="" xmlns:a16="http://schemas.microsoft.com/office/drawing/2014/main" id="{7F6E7825-72C0-4018-A6C7-6E72FFEDAE82}"/>
              </a:ext>
            </a:extLst>
          </p:cNvPr>
          <p:cNvGrpSpPr>
            <a:grpSpLocks/>
          </p:cNvGrpSpPr>
          <p:nvPr/>
        </p:nvGrpSpPr>
        <p:grpSpPr bwMode="auto">
          <a:xfrm>
            <a:off x="2401888" y="3649028"/>
            <a:ext cx="698500" cy="700087"/>
            <a:chOff x="1456904" y="1798469"/>
            <a:chExt cx="699076" cy="699074"/>
          </a:xfrm>
        </p:grpSpPr>
        <p:sp>
          <p:nvSpPr>
            <p:cNvPr id="9" name="Oval 80">
              <a:extLst>
                <a:ext uri="{FF2B5EF4-FFF2-40B4-BE49-F238E27FC236}">
                  <a16:creationId xmlns="" xmlns:a16="http://schemas.microsoft.com/office/drawing/2014/main" id="{2A50D449-2412-4ED0-A7A9-0EB8CF932D82}"/>
                </a:ext>
              </a:extLst>
            </p:cNvPr>
            <p:cNvSpPr/>
            <p:nvPr/>
          </p:nvSpPr>
          <p:spPr>
            <a:xfrm>
              <a:off x="1456904" y="1798469"/>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en-AU" sz="2400" noProof="1">
                <a:solidFill>
                  <a:schemeClr val="bg1"/>
                </a:solidFill>
                <a:cs typeface="+mn-ea"/>
                <a:sym typeface="+mn-lt"/>
              </a:endParaRPr>
            </a:p>
          </p:txBody>
        </p:sp>
        <p:sp>
          <p:nvSpPr>
            <p:cNvPr id="10" name="Freeform 224">
              <a:extLst>
                <a:ext uri="{FF2B5EF4-FFF2-40B4-BE49-F238E27FC236}">
                  <a16:creationId xmlns="" xmlns:a16="http://schemas.microsoft.com/office/drawing/2014/main" id="{2AFC1001-D2AC-4CA3-8FBF-FE5085DD6C1A}"/>
                </a:ext>
              </a:extLst>
            </p:cNvPr>
            <p:cNvSpPr>
              <a:spLocks noEditPoints="1" noChangeArrowheads="1"/>
            </p:cNvSpPr>
            <p:nvPr/>
          </p:nvSpPr>
          <p:spPr bwMode="auto">
            <a:xfrm>
              <a:off x="1657894" y="1999471"/>
              <a:ext cx="297096" cy="297071"/>
            </a:xfrm>
            <a:custGeom>
              <a:avLst/>
              <a:gdLst>
                <a:gd name="T0" fmla="*/ 18964 w 47"/>
                <a:gd name="T1" fmla="*/ 0 h 47"/>
                <a:gd name="T2" fmla="*/ 132745 w 47"/>
                <a:gd name="T3" fmla="*/ 0 h 47"/>
                <a:gd name="T4" fmla="*/ 132745 w 47"/>
                <a:gd name="T5" fmla="*/ 18962 h 47"/>
                <a:gd name="T6" fmla="*/ 18964 w 47"/>
                <a:gd name="T7" fmla="*/ 18962 h 47"/>
                <a:gd name="T8" fmla="*/ 18964 w 47"/>
                <a:gd name="T9" fmla="*/ 0 h 47"/>
                <a:gd name="T10" fmla="*/ 164351 w 47"/>
                <a:gd name="T11" fmla="*/ 0 h 47"/>
                <a:gd name="T12" fmla="*/ 278132 w 47"/>
                <a:gd name="T13" fmla="*/ 0 h 47"/>
                <a:gd name="T14" fmla="*/ 278132 w 47"/>
                <a:gd name="T15" fmla="*/ 18962 h 47"/>
                <a:gd name="T16" fmla="*/ 164351 w 47"/>
                <a:gd name="T17" fmla="*/ 18962 h 47"/>
                <a:gd name="T18" fmla="*/ 164351 w 47"/>
                <a:gd name="T19" fmla="*/ 0 h 47"/>
                <a:gd name="T20" fmla="*/ 271811 w 47"/>
                <a:gd name="T21" fmla="*/ 94810 h 47"/>
                <a:gd name="T22" fmla="*/ 259169 w 47"/>
                <a:gd name="T23" fmla="*/ 94810 h 47"/>
                <a:gd name="T24" fmla="*/ 259169 w 47"/>
                <a:gd name="T25" fmla="*/ 18962 h 47"/>
                <a:gd name="T26" fmla="*/ 183315 w 47"/>
                <a:gd name="T27" fmla="*/ 18962 h 47"/>
                <a:gd name="T28" fmla="*/ 183315 w 47"/>
                <a:gd name="T29" fmla="*/ 94810 h 47"/>
                <a:gd name="T30" fmla="*/ 113781 w 47"/>
                <a:gd name="T31" fmla="*/ 94810 h 47"/>
                <a:gd name="T32" fmla="*/ 113781 w 47"/>
                <a:gd name="T33" fmla="*/ 18962 h 47"/>
                <a:gd name="T34" fmla="*/ 37927 w 47"/>
                <a:gd name="T35" fmla="*/ 18962 h 47"/>
                <a:gd name="T36" fmla="*/ 37927 w 47"/>
                <a:gd name="T37" fmla="*/ 94810 h 47"/>
                <a:gd name="T38" fmla="*/ 25285 w 47"/>
                <a:gd name="T39" fmla="*/ 94810 h 47"/>
                <a:gd name="T40" fmla="*/ 0 w 47"/>
                <a:gd name="T41" fmla="*/ 113772 h 47"/>
                <a:gd name="T42" fmla="*/ 0 w 47"/>
                <a:gd name="T43" fmla="*/ 278109 h 47"/>
                <a:gd name="T44" fmla="*/ 25285 w 47"/>
                <a:gd name="T45" fmla="*/ 297071 h 47"/>
                <a:gd name="T46" fmla="*/ 107460 w 47"/>
                <a:gd name="T47" fmla="*/ 297071 h 47"/>
                <a:gd name="T48" fmla="*/ 132745 w 47"/>
                <a:gd name="T49" fmla="*/ 278109 h 47"/>
                <a:gd name="T50" fmla="*/ 132745 w 47"/>
                <a:gd name="T51" fmla="*/ 170658 h 47"/>
                <a:gd name="T52" fmla="*/ 164351 w 47"/>
                <a:gd name="T53" fmla="*/ 170658 h 47"/>
                <a:gd name="T54" fmla="*/ 164351 w 47"/>
                <a:gd name="T55" fmla="*/ 278109 h 47"/>
                <a:gd name="T56" fmla="*/ 189636 w 47"/>
                <a:gd name="T57" fmla="*/ 297071 h 47"/>
                <a:gd name="T58" fmla="*/ 271811 w 47"/>
                <a:gd name="T59" fmla="*/ 297071 h 47"/>
                <a:gd name="T60" fmla="*/ 297096 w 47"/>
                <a:gd name="T61" fmla="*/ 278109 h 47"/>
                <a:gd name="T62" fmla="*/ 297096 w 47"/>
                <a:gd name="T63" fmla="*/ 113772 h 47"/>
                <a:gd name="T64" fmla="*/ 271811 w 47"/>
                <a:gd name="T65" fmla="*/ 94810 h 47"/>
                <a:gd name="T66" fmla="*/ 101139 w 47"/>
                <a:gd name="T67" fmla="*/ 278109 h 47"/>
                <a:gd name="T68" fmla="*/ 31606 w 47"/>
                <a:gd name="T69" fmla="*/ 278109 h 47"/>
                <a:gd name="T70" fmla="*/ 18964 w 47"/>
                <a:gd name="T71" fmla="*/ 265468 h 47"/>
                <a:gd name="T72" fmla="*/ 31606 w 47"/>
                <a:gd name="T73" fmla="*/ 259147 h 47"/>
                <a:gd name="T74" fmla="*/ 101139 w 47"/>
                <a:gd name="T75" fmla="*/ 259147 h 47"/>
                <a:gd name="T76" fmla="*/ 113781 w 47"/>
                <a:gd name="T77" fmla="*/ 265468 h 47"/>
                <a:gd name="T78" fmla="*/ 101139 w 47"/>
                <a:gd name="T79" fmla="*/ 278109 h 47"/>
                <a:gd name="T80" fmla="*/ 158030 w 47"/>
                <a:gd name="T81" fmla="*/ 151696 h 47"/>
                <a:gd name="T82" fmla="*/ 139066 w 47"/>
                <a:gd name="T83" fmla="*/ 151696 h 47"/>
                <a:gd name="T84" fmla="*/ 132745 w 47"/>
                <a:gd name="T85" fmla="*/ 139055 h 47"/>
                <a:gd name="T86" fmla="*/ 139066 w 47"/>
                <a:gd name="T87" fmla="*/ 132734 h 47"/>
                <a:gd name="T88" fmla="*/ 158030 w 47"/>
                <a:gd name="T89" fmla="*/ 132734 h 47"/>
                <a:gd name="T90" fmla="*/ 164351 w 47"/>
                <a:gd name="T91" fmla="*/ 139055 h 47"/>
                <a:gd name="T92" fmla="*/ 158030 w 47"/>
                <a:gd name="T93" fmla="*/ 151696 h 47"/>
                <a:gd name="T94" fmla="*/ 265490 w 47"/>
                <a:gd name="T95" fmla="*/ 278109 h 47"/>
                <a:gd name="T96" fmla="*/ 195957 w 47"/>
                <a:gd name="T97" fmla="*/ 278109 h 47"/>
                <a:gd name="T98" fmla="*/ 183315 w 47"/>
                <a:gd name="T99" fmla="*/ 265468 h 47"/>
                <a:gd name="T100" fmla="*/ 195957 w 47"/>
                <a:gd name="T101" fmla="*/ 259147 h 47"/>
                <a:gd name="T102" fmla="*/ 265490 w 47"/>
                <a:gd name="T103" fmla="*/ 259147 h 47"/>
                <a:gd name="T104" fmla="*/ 278132 w 47"/>
                <a:gd name="T105" fmla="*/ 265468 h 47"/>
                <a:gd name="T106" fmla="*/ 265490 w 47"/>
                <a:gd name="T107" fmla="*/ 278109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a:extLst>
              <a:ext uri="{FF2B5EF4-FFF2-40B4-BE49-F238E27FC236}">
                <a16:creationId xmlns="" xmlns:a16="http://schemas.microsoft.com/office/drawing/2014/main" id="{30C0A764-DF64-4064-82B7-A575530F8173}"/>
              </a:ext>
            </a:extLst>
          </p:cNvPr>
          <p:cNvSpPr/>
          <p:nvPr/>
        </p:nvSpPr>
        <p:spPr>
          <a:xfrm>
            <a:off x="3820527" y="1732446"/>
            <a:ext cx="1816523" cy="461665"/>
          </a:xfrm>
          <a:prstGeom prst="rect">
            <a:avLst/>
          </a:prstGeom>
        </p:spPr>
        <p:txBody>
          <a:bodyPr wrap="none">
            <a:spAutoFit/>
          </a:bodyPr>
          <a:lstStyle/>
          <a:p>
            <a:r>
              <a:rPr lang="zh-CN" altLang="zh-CN" sz="2400" b="1" kern="100" dirty="0">
                <a:ea typeface="宋体" panose="02010600030101010101" pitchFamily="2" charset="-122"/>
                <a:cs typeface="宋体" panose="02010600030101010101" pitchFamily="2" charset="-122"/>
              </a:rPr>
              <a:t> </a:t>
            </a:r>
            <a:r>
              <a:rPr lang="zh-CN" altLang="zh-CN" sz="2400" b="1" kern="100" dirty="0">
                <a:latin typeface="微软雅黑" panose="020B0503020204020204" pitchFamily="34" charset="-122"/>
                <a:ea typeface="微软雅黑" panose="020B0503020204020204" pitchFamily="34" charset="-122"/>
                <a:cs typeface="宋体" panose="02010600030101010101" pitchFamily="2" charset="-122"/>
              </a:rPr>
              <a:t>功能性需求</a:t>
            </a:r>
            <a:endParaRPr lang="zh-CN" altLang="en-US" sz="2400"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40135B8C-4C89-4E6C-BCD1-C36D7329FAA4}"/>
              </a:ext>
            </a:extLst>
          </p:cNvPr>
          <p:cNvSpPr/>
          <p:nvPr/>
        </p:nvSpPr>
        <p:spPr>
          <a:xfrm>
            <a:off x="3820527" y="3687691"/>
            <a:ext cx="2125903" cy="461665"/>
          </a:xfrm>
          <a:prstGeom prst="rect">
            <a:avLst/>
          </a:prstGeom>
        </p:spPr>
        <p:txBody>
          <a:bodyPr wrap="none">
            <a:spAutoFit/>
          </a:bodyPr>
          <a:lstStyle/>
          <a:p>
            <a:r>
              <a:rPr lang="zh-CN" altLang="zh-CN" sz="2400" b="1" kern="100" dirty="0">
                <a:ea typeface="宋体" panose="02010600030101010101" pitchFamily="2" charset="-122"/>
                <a:cs typeface="宋体" panose="02010600030101010101" pitchFamily="2" charset="-122"/>
              </a:rPr>
              <a:t> </a:t>
            </a:r>
            <a:r>
              <a:rPr lang="zh-CN" altLang="en-US" sz="2400" b="1" kern="100" dirty="0">
                <a:latin typeface="微软雅黑" panose="020B0503020204020204" pitchFamily="34" charset="-122"/>
                <a:ea typeface="微软雅黑" panose="020B0503020204020204" pitchFamily="34" charset="-122"/>
                <a:cs typeface="宋体" panose="02010600030101010101" pitchFamily="2" charset="-122"/>
              </a:rPr>
              <a:t>非</a:t>
            </a:r>
            <a:r>
              <a:rPr lang="zh-CN" altLang="zh-CN" sz="2400" b="1" kern="100" dirty="0">
                <a:latin typeface="微软雅黑" panose="020B0503020204020204" pitchFamily="34" charset="-122"/>
                <a:ea typeface="微软雅黑" panose="020B0503020204020204" pitchFamily="34" charset="-122"/>
                <a:cs typeface="宋体" panose="02010600030101010101" pitchFamily="2" charset="-122"/>
              </a:rPr>
              <a:t>功能性需求</a:t>
            </a:r>
            <a:endParaRPr lang="zh-CN" altLang="en-US" sz="24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 xmlns:a16="http://schemas.microsoft.com/office/drawing/2014/main" id="{993C18BF-B6D8-4968-B2D4-F0A2617796AE}"/>
              </a:ext>
            </a:extLst>
          </p:cNvPr>
          <p:cNvSpPr/>
          <p:nvPr/>
        </p:nvSpPr>
        <p:spPr>
          <a:xfrm>
            <a:off x="2950363" y="2501848"/>
            <a:ext cx="6985000" cy="646331"/>
          </a:xfrm>
          <a:prstGeom prst="rect">
            <a:avLst/>
          </a:prstGeom>
        </p:spPr>
        <p:txBody>
          <a:bodyPr wrap="square">
            <a:spAutoFit/>
          </a:bodyPr>
          <a:lstStyle/>
          <a:p>
            <a:pPr marL="533400" indent="-533400">
              <a:spcAft>
                <a:spcPts val="0"/>
              </a:spcAft>
            </a:pPr>
            <a:r>
              <a:rPr lang="en-US" altLang="zh-CN" kern="100" dirty="0">
                <a:latin typeface="微软雅黑" panose="020B0503020204020204" pitchFamily="34" charset="-122"/>
                <a:ea typeface="微软雅黑" panose="020B0503020204020204" pitchFamily="34" charset="-122"/>
                <a:cs typeface="宋体" panose="02010600030101010101" pitchFamily="2" charset="-122"/>
              </a:rPr>
              <a:t>               </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能够以较高准确率识别手写文字，对于模糊难以辨认的文字，另外给出其他若干个可能性最大的备选项。</a:t>
            </a:r>
            <a:endParaRPr lang="zh-CN" altLang="zh-CN" kern="1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25F93B31-AF34-4EB7-80D8-968473C0F588}"/>
              </a:ext>
            </a:extLst>
          </p:cNvPr>
          <p:cNvSpPr/>
          <p:nvPr/>
        </p:nvSpPr>
        <p:spPr>
          <a:xfrm>
            <a:off x="3014657" y="4667797"/>
            <a:ext cx="6856412" cy="646331"/>
          </a:xfrm>
          <a:prstGeom prst="rect">
            <a:avLst/>
          </a:prstGeom>
        </p:spPr>
        <p:txBody>
          <a:bodyPr wrap="square">
            <a:spAutoFit/>
          </a:bodyPr>
          <a:lstStyle/>
          <a:p>
            <a:pPr marL="533400" indent="-266700"/>
            <a:r>
              <a:rPr lang="zh-CN" altLang="zh-CN" kern="100" dirty="0">
                <a:latin typeface="Times New Roman" panose="02020603050405020304" pitchFamily="18" charset="0"/>
                <a:ea typeface="宋体" panose="02010600030101010101" pitchFamily="2" charset="-122"/>
                <a:cs typeface="宋体" panose="02010600030101010101" pitchFamily="2" charset="-122"/>
              </a:rPr>
              <a:t> </a:t>
            </a:r>
            <a:r>
              <a:rPr lang="en-US" altLang="zh-CN" kern="100" dirty="0">
                <a:latin typeface="Times New Roman" panose="02020603050405020304" pitchFamily="18" charset="0"/>
                <a:ea typeface="宋体" panose="02010600030101010101" pitchFamily="2" charset="-122"/>
                <a:cs typeface="宋体" panose="02010600030101010101" pitchFamily="2" charset="-122"/>
              </a:rPr>
              <a:t>           </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算法有一定的健壮性，如接收到大小与预定输入不符的手写文字图片时，也能够正确处理。</a:t>
            </a:r>
            <a:endParaRPr lang="zh-CN" altLang="zh-CN"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020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sz="2400" b="1" dirty="0">
                <a:solidFill>
                  <a:srgbClr val="404040"/>
                </a:solidFill>
                <a:latin typeface="Arial" panose="020B0604020202020204" pitchFamily="34" charset="0"/>
                <a:ea typeface="微软雅黑" panose="020B0503020204020204" pitchFamily="34" charset="-122"/>
              </a:rPr>
              <a:t>用例图和程序流程图</a:t>
            </a:r>
            <a:endParaRPr lang="en-US" altLang="zh-CN" sz="2400" b="1" dirty="0">
              <a:solidFill>
                <a:srgbClr val="404040"/>
              </a:solidFill>
              <a:latin typeface="Arial" panose="020B0604020202020204" pitchFamily="34" charset="0"/>
              <a:ea typeface="微软雅黑" panose="020B0503020204020204" pitchFamily="34" charset="-122"/>
            </a:endParaRPr>
          </a:p>
        </p:txBody>
      </p:sp>
      <p:sp>
        <p:nvSpPr>
          <p:cNvPr id="3"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r>
              <a:rPr lang="en-US" altLang="en-US" sz="1000" dirty="0">
                <a:latin typeface="Arial" panose="020B0604020202020204" pitchFamily="34" charset="0"/>
                <a:sym typeface="Arial" panose="020B0604020202020204" pitchFamily="34" charset="0"/>
              </a:rPr>
              <a:t>11</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382" y="2519362"/>
            <a:ext cx="4467225" cy="172404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521" y="531019"/>
            <a:ext cx="5196679" cy="5408480"/>
          </a:xfrm>
          <a:prstGeom prst="rect">
            <a:avLst/>
          </a:prstGeom>
        </p:spPr>
      </p:pic>
      <p:sp>
        <p:nvSpPr>
          <p:cNvPr id="6" name="矩形 5"/>
          <p:cNvSpPr/>
          <p:nvPr/>
        </p:nvSpPr>
        <p:spPr>
          <a:xfrm>
            <a:off x="2522332" y="6079992"/>
            <a:ext cx="877163" cy="369332"/>
          </a:xfrm>
          <a:prstGeom prst="rect">
            <a:avLst/>
          </a:prstGeom>
        </p:spPr>
        <p:txBody>
          <a:bodyPr wrap="none">
            <a:spAutoFit/>
          </a:bodyPr>
          <a:lstStyle/>
          <a:p>
            <a:r>
              <a:rPr lang="zh-CN" altLang="en-US" dirty="0"/>
              <a:t>用例图</a:t>
            </a:r>
          </a:p>
        </p:txBody>
      </p:sp>
      <p:sp>
        <p:nvSpPr>
          <p:cNvPr id="7" name="矩形 6"/>
          <p:cNvSpPr/>
          <p:nvPr/>
        </p:nvSpPr>
        <p:spPr>
          <a:xfrm>
            <a:off x="7942321" y="5943562"/>
            <a:ext cx="1338828" cy="369332"/>
          </a:xfrm>
          <a:prstGeom prst="rect">
            <a:avLst/>
          </a:prstGeom>
        </p:spPr>
        <p:txBody>
          <a:bodyPr wrap="none">
            <a:spAutoFit/>
          </a:bodyPr>
          <a:lstStyle/>
          <a:p>
            <a:r>
              <a:rPr lang="zh-CN" altLang="en-US" dirty="0" smtClean="0"/>
              <a:t>程序流程图</a:t>
            </a:r>
            <a:endParaRPr lang="zh-CN" altLang="en-US" dirty="0"/>
          </a:p>
        </p:txBody>
      </p:sp>
    </p:spTree>
    <p:extLst>
      <p:ext uri="{BB962C8B-B14F-4D97-AF65-F5344CB8AC3E}">
        <p14:creationId xmlns:p14="http://schemas.microsoft.com/office/powerpoint/2010/main" val="428946050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4">
            <a:extLst>
              <a:ext uri="{FF2B5EF4-FFF2-40B4-BE49-F238E27FC236}">
                <a16:creationId xmlns="" xmlns:a16="http://schemas.microsoft.com/office/drawing/2014/main" id="{1845246A-A940-45B8-B618-AC8D161B086D}"/>
              </a:ext>
            </a:extLst>
          </p:cNvPr>
          <p:cNvSpPr>
            <a:spLocks noGrp="1" noChangeArrowheads="1"/>
          </p:cNvSpPr>
          <p:nvPr>
            <p:ph type="body" sz="quarter" idx="13"/>
          </p:nvPr>
        </p:nvSpPr>
        <p:spPr>
          <a:xfrm>
            <a:off x="252413" y="463550"/>
            <a:ext cx="3817937" cy="415925"/>
          </a:xfrm>
        </p:spPr>
        <p:txBody>
          <a:bodyPr/>
          <a:lstStyle/>
          <a:p>
            <a:pPr lvl="0"/>
            <a:r>
              <a:rPr lang="zh-CN" altLang="zh-CN" sz="2400" b="1" dirty="0"/>
              <a:t>系统概要设计</a:t>
            </a:r>
            <a:endParaRPr lang="zh-CN" altLang="zh-CN" sz="2400" dirty="0"/>
          </a:p>
        </p:txBody>
      </p:sp>
      <p:sp>
        <p:nvSpPr>
          <p:cNvPr id="23555" name="Slide Number Placeholder 3">
            <a:extLst>
              <a:ext uri="{FF2B5EF4-FFF2-40B4-BE49-F238E27FC236}">
                <a16:creationId xmlns="" xmlns:a16="http://schemas.microsoft.com/office/drawing/2014/main" id="{B11AB551-2B32-4876-8296-B5C39504E81D}"/>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spcBef>
                <a:spcPct val="0"/>
              </a:spcBef>
              <a:spcAft>
                <a:spcPct val="0"/>
              </a:spcAft>
            </a:pPr>
            <a:fld id="{9376B2F5-1829-4E64-80D8-F4670CBE14B9}" type="slidenum">
              <a:rPr lang="en-US" altLang="en-US" smtClean="0">
                <a:solidFill>
                  <a:srgbClr val="7F7F7F"/>
                </a:solidFill>
                <a:latin typeface="Arial" panose="020B0604020202020204" pitchFamily="34" charset="0"/>
                <a:sym typeface="Arial" panose="020B0604020202020204" pitchFamily="34" charset="0"/>
              </a:rPr>
              <a:pPr fontAlgn="base">
                <a:spcBef>
                  <a:spcPct val="0"/>
                </a:spcBef>
                <a:spcAft>
                  <a:spcPct val="0"/>
                </a:spcAft>
              </a:pPr>
              <a:t>12</a:t>
            </a:fld>
            <a:endParaRPr lang="en-US" altLang="en-US">
              <a:solidFill>
                <a:srgbClr val="7F7F7F"/>
              </a:solidFill>
              <a:latin typeface="Arial" panose="020B0604020202020204" pitchFamily="34" charset="0"/>
              <a:sym typeface="Arial" panose="020B0604020202020204" pitchFamily="34" charset="0"/>
            </a:endParaRPr>
          </a:p>
        </p:txBody>
      </p:sp>
      <p:sp>
        <p:nvSpPr>
          <p:cNvPr id="23556"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fld id="{78DBA9AF-E9F3-410F-9365-F7E3317A1AFA}" type="slidenum">
              <a:rPr lang="en-US" altLang="en-US" sz="1000">
                <a:latin typeface="Arial" panose="020B0604020202020204" pitchFamily="34" charset="0"/>
                <a:sym typeface="Arial" panose="020B0604020202020204" pitchFamily="34" charset="0"/>
              </a:rPr>
              <a:pPr algn="ctr" eaLnBrk="1" hangingPunct="1"/>
              <a:t>12</a:t>
            </a:fld>
            <a:endParaRPr lang="en-US" altLang="en-US" sz="1000">
              <a:latin typeface="Arial" panose="020B0604020202020204" pitchFamily="34" charset="0"/>
              <a:sym typeface="Arial" panose="020B0604020202020204" pitchFamily="34" charset="0"/>
            </a:endParaRPr>
          </a:p>
        </p:txBody>
      </p:sp>
      <p:sp>
        <p:nvSpPr>
          <p:cNvPr id="5" name="椭圆 4">
            <a:extLst>
              <a:ext uri="{FF2B5EF4-FFF2-40B4-BE49-F238E27FC236}">
                <a16:creationId xmlns="" xmlns:a16="http://schemas.microsoft.com/office/drawing/2014/main" id="{599847DF-C681-402F-9095-65DDE10FDBE0}"/>
              </a:ext>
            </a:extLst>
          </p:cNvPr>
          <p:cNvSpPr/>
          <p:nvPr/>
        </p:nvSpPr>
        <p:spPr>
          <a:xfrm>
            <a:off x="1909366" y="2247901"/>
            <a:ext cx="2002234" cy="177165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rPr>
              <a:t>程序</a:t>
            </a:r>
          </a:p>
        </p:txBody>
      </p:sp>
      <p:sp>
        <p:nvSpPr>
          <p:cNvPr id="2" name="左大括号 1">
            <a:extLst>
              <a:ext uri="{FF2B5EF4-FFF2-40B4-BE49-F238E27FC236}">
                <a16:creationId xmlns="" xmlns:a16="http://schemas.microsoft.com/office/drawing/2014/main" id="{D7A76B4E-AD27-4B7B-8DC4-28F4EEC9ABC4}"/>
              </a:ext>
            </a:extLst>
          </p:cNvPr>
          <p:cNvSpPr/>
          <p:nvPr/>
        </p:nvSpPr>
        <p:spPr>
          <a:xfrm>
            <a:off x="4267200" y="1676400"/>
            <a:ext cx="825500" cy="3365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圆角 7">
            <a:extLst>
              <a:ext uri="{FF2B5EF4-FFF2-40B4-BE49-F238E27FC236}">
                <a16:creationId xmlns="" xmlns:a16="http://schemas.microsoft.com/office/drawing/2014/main" id="{75B2D46E-C5AA-4733-9527-A4B8A4F6D8DA}"/>
              </a:ext>
            </a:extLst>
          </p:cNvPr>
          <p:cNvSpPr/>
          <p:nvPr/>
        </p:nvSpPr>
        <p:spPr>
          <a:xfrm>
            <a:off x="5448300" y="1416051"/>
            <a:ext cx="3244263" cy="831850"/>
          </a:xfrm>
          <a:prstGeom prst="roundRect">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用于规范化输入</a:t>
            </a:r>
          </a:p>
        </p:txBody>
      </p:sp>
      <p:sp>
        <p:nvSpPr>
          <p:cNvPr id="9" name="矩形: 圆角 8">
            <a:extLst>
              <a:ext uri="{FF2B5EF4-FFF2-40B4-BE49-F238E27FC236}">
                <a16:creationId xmlns="" xmlns:a16="http://schemas.microsoft.com/office/drawing/2014/main" id="{035FD5C2-1B33-4EF3-B148-10C73AA54B3C}"/>
              </a:ext>
            </a:extLst>
          </p:cNvPr>
          <p:cNvSpPr/>
          <p:nvPr/>
        </p:nvSpPr>
        <p:spPr>
          <a:xfrm>
            <a:off x="5448300" y="4537075"/>
            <a:ext cx="3505200" cy="831850"/>
          </a:xfrm>
          <a:prstGeom prst="roundRect">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使用模型预测结果</a:t>
            </a:r>
            <a:endParaRPr lang="zh-CN" altLang="en-US" sz="2400" b="1" dirty="0">
              <a:solidFill>
                <a:schemeClr val="tx1"/>
              </a:solidFill>
            </a:endParaRPr>
          </a:p>
        </p:txBody>
      </p:sp>
      <p:sp>
        <p:nvSpPr>
          <p:cNvPr id="10" name="矩形: 圆角 7">
            <a:extLst>
              <a:ext uri="{FF2B5EF4-FFF2-40B4-BE49-F238E27FC236}">
                <a16:creationId xmlns="" xmlns:a16="http://schemas.microsoft.com/office/drawing/2014/main" id="{75B2D46E-C5AA-4733-9527-A4B8A4F6D8DA}"/>
              </a:ext>
            </a:extLst>
          </p:cNvPr>
          <p:cNvSpPr/>
          <p:nvPr/>
        </p:nvSpPr>
        <p:spPr>
          <a:xfrm>
            <a:off x="5448299" y="2478650"/>
            <a:ext cx="3244263" cy="831850"/>
          </a:xfrm>
          <a:prstGeom prst="roundRect">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构建数学模型</a:t>
            </a:r>
            <a:endParaRPr lang="zh-CN" altLang="en-US" sz="2400" b="1" dirty="0">
              <a:solidFill>
                <a:schemeClr val="tx1"/>
              </a:solidFill>
            </a:endParaRPr>
          </a:p>
        </p:txBody>
      </p:sp>
      <p:sp>
        <p:nvSpPr>
          <p:cNvPr id="11" name="矩形: 圆角 7">
            <a:extLst>
              <a:ext uri="{FF2B5EF4-FFF2-40B4-BE49-F238E27FC236}">
                <a16:creationId xmlns="" xmlns:a16="http://schemas.microsoft.com/office/drawing/2014/main" id="{75B2D46E-C5AA-4733-9527-A4B8A4F6D8DA}"/>
              </a:ext>
            </a:extLst>
          </p:cNvPr>
          <p:cNvSpPr/>
          <p:nvPr/>
        </p:nvSpPr>
        <p:spPr>
          <a:xfrm>
            <a:off x="5448299" y="3518376"/>
            <a:ext cx="3244263" cy="831850"/>
          </a:xfrm>
          <a:prstGeom prst="roundRect">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训练数学模型</a:t>
            </a:r>
            <a:endParaRPr lang="zh-CN" altLang="en-US" sz="2400" b="1" dirty="0">
              <a:solidFill>
                <a:schemeClr val="tx1"/>
              </a:solidFill>
            </a:endParaRPr>
          </a:p>
        </p:txBody>
      </p:sp>
    </p:spTree>
    <p:extLst>
      <p:ext uri="{BB962C8B-B14F-4D97-AF65-F5344CB8AC3E}">
        <p14:creationId xmlns:p14="http://schemas.microsoft.com/office/powerpoint/2010/main" val="371839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4">
            <a:extLst>
              <a:ext uri="{FF2B5EF4-FFF2-40B4-BE49-F238E27FC236}">
                <a16:creationId xmlns="" xmlns:a16="http://schemas.microsoft.com/office/drawing/2014/main" id="{1845246A-A940-45B8-B618-AC8D161B086D}"/>
              </a:ext>
            </a:extLst>
          </p:cNvPr>
          <p:cNvSpPr>
            <a:spLocks noGrp="1" noChangeArrowheads="1"/>
          </p:cNvSpPr>
          <p:nvPr>
            <p:ph type="body" sz="quarter" idx="13"/>
          </p:nvPr>
        </p:nvSpPr>
        <p:spPr>
          <a:xfrm>
            <a:off x="252413" y="463550"/>
            <a:ext cx="4992687" cy="539750"/>
          </a:xfrm>
        </p:spPr>
        <p:txBody>
          <a:bodyPr/>
          <a:lstStyle/>
          <a:p>
            <a:r>
              <a:rPr lang="zh-CN" altLang="zh-CN" sz="2400" b="1" dirty="0"/>
              <a:t>拟采用的开发方法</a:t>
            </a:r>
            <a:endParaRPr lang="zh-CN" altLang="en-US" sz="2800" b="1" dirty="0">
              <a:solidFill>
                <a:srgbClr val="40404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55" name="Slide Number Placeholder 3">
            <a:extLst>
              <a:ext uri="{FF2B5EF4-FFF2-40B4-BE49-F238E27FC236}">
                <a16:creationId xmlns="" xmlns:a16="http://schemas.microsoft.com/office/drawing/2014/main" id="{B11AB551-2B32-4876-8296-B5C39504E81D}"/>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spcBef>
                <a:spcPct val="0"/>
              </a:spcBef>
              <a:spcAft>
                <a:spcPct val="0"/>
              </a:spcAft>
            </a:pPr>
            <a:fld id="{9376B2F5-1829-4E64-80D8-F4670CBE14B9}" type="slidenum">
              <a:rPr lang="en-US" altLang="en-US" smtClean="0">
                <a:solidFill>
                  <a:srgbClr val="7F7F7F"/>
                </a:solidFill>
                <a:latin typeface="Arial" panose="020B0604020202020204" pitchFamily="34" charset="0"/>
                <a:sym typeface="Arial" panose="020B0604020202020204" pitchFamily="34" charset="0"/>
              </a:rPr>
              <a:pPr fontAlgn="base">
                <a:spcBef>
                  <a:spcPct val="0"/>
                </a:spcBef>
                <a:spcAft>
                  <a:spcPct val="0"/>
                </a:spcAft>
              </a:pPr>
              <a:t>13</a:t>
            </a:fld>
            <a:endParaRPr lang="en-US" altLang="en-US">
              <a:solidFill>
                <a:srgbClr val="7F7F7F"/>
              </a:solidFill>
              <a:latin typeface="Arial" panose="020B0604020202020204" pitchFamily="34" charset="0"/>
              <a:sym typeface="Arial" panose="020B0604020202020204" pitchFamily="34" charset="0"/>
            </a:endParaRPr>
          </a:p>
        </p:txBody>
      </p:sp>
      <p:sp>
        <p:nvSpPr>
          <p:cNvPr id="23556"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fld id="{78DBA9AF-E9F3-410F-9365-F7E3317A1AFA}" type="slidenum">
              <a:rPr lang="en-US" altLang="en-US" sz="1000">
                <a:latin typeface="Arial" panose="020B0604020202020204" pitchFamily="34" charset="0"/>
                <a:sym typeface="Arial" panose="020B0604020202020204" pitchFamily="34" charset="0"/>
              </a:rPr>
              <a:pPr algn="ctr" eaLnBrk="1" hangingPunct="1"/>
              <a:t>13</a:t>
            </a:fld>
            <a:endParaRPr lang="en-US" altLang="en-US" sz="1000" dirty="0">
              <a:latin typeface="Arial" panose="020B0604020202020204" pitchFamily="34" charset="0"/>
              <a:sym typeface="Arial" panose="020B0604020202020204" pitchFamily="34" charset="0"/>
            </a:endParaRPr>
          </a:p>
        </p:txBody>
      </p:sp>
      <p:grpSp>
        <p:nvGrpSpPr>
          <p:cNvPr id="3" name="组合 2">
            <a:extLst>
              <a:ext uri="{FF2B5EF4-FFF2-40B4-BE49-F238E27FC236}">
                <a16:creationId xmlns="" xmlns:a16="http://schemas.microsoft.com/office/drawing/2014/main" id="{E968DF4A-F252-4D23-B7D7-D25CCF04B89F}"/>
              </a:ext>
            </a:extLst>
          </p:cNvPr>
          <p:cNvGrpSpPr/>
          <p:nvPr/>
        </p:nvGrpSpPr>
        <p:grpSpPr>
          <a:xfrm>
            <a:off x="1410494" y="1352154"/>
            <a:ext cx="211137" cy="913208"/>
            <a:chOff x="1410494" y="1352154"/>
            <a:chExt cx="211137" cy="913208"/>
          </a:xfrm>
        </p:grpSpPr>
        <p:cxnSp>
          <p:nvCxnSpPr>
            <p:cNvPr id="14" name="Straight Connector 58">
              <a:extLst>
                <a:ext uri="{FF2B5EF4-FFF2-40B4-BE49-F238E27FC236}">
                  <a16:creationId xmlns="" xmlns:a16="http://schemas.microsoft.com/office/drawing/2014/main" id="{519E874B-7468-4187-A182-C1E2DBD33EA8}"/>
                </a:ext>
              </a:extLst>
            </p:cNvPr>
            <p:cNvCxnSpPr/>
            <p:nvPr/>
          </p:nvCxnSpPr>
          <p:spPr>
            <a:xfrm>
              <a:off x="1516063" y="1546225"/>
              <a:ext cx="0" cy="719137"/>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
          <p:nvSpPr>
            <p:cNvPr id="13" name="Oval 21">
              <a:extLst>
                <a:ext uri="{FF2B5EF4-FFF2-40B4-BE49-F238E27FC236}">
                  <a16:creationId xmlns="" xmlns:a16="http://schemas.microsoft.com/office/drawing/2014/main" id="{4110F487-77EB-4BB1-A6C3-120A43F1D805}"/>
                </a:ext>
              </a:extLst>
            </p:cNvPr>
            <p:cNvSpPr/>
            <p:nvPr/>
          </p:nvSpPr>
          <p:spPr>
            <a:xfrm>
              <a:off x="1410494" y="1352154"/>
              <a:ext cx="211137" cy="25876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5400" dirty="0">
                <a:solidFill>
                  <a:schemeClr val="tx1"/>
                </a:solidFill>
                <a:cs typeface="+mn-ea"/>
                <a:sym typeface="+mn-lt"/>
              </a:endParaRPr>
            </a:p>
          </p:txBody>
        </p:sp>
      </p:grpSp>
      <p:sp>
        <p:nvSpPr>
          <p:cNvPr id="6" name="矩形 5">
            <a:extLst>
              <a:ext uri="{FF2B5EF4-FFF2-40B4-BE49-F238E27FC236}">
                <a16:creationId xmlns="" xmlns:a16="http://schemas.microsoft.com/office/drawing/2014/main" id="{041F4BBD-91F4-4D6C-AA2C-444C35B48BB6}"/>
              </a:ext>
            </a:extLst>
          </p:cNvPr>
          <p:cNvSpPr/>
          <p:nvPr/>
        </p:nvSpPr>
        <p:spPr>
          <a:xfrm>
            <a:off x="2105891" y="1352154"/>
            <a:ext cx="7024254" cy="1015663"/>
          </a:xfrm>
          <a:prstGeom prst="rect">
            <a:avLst/>
          </a:prstGeom>
        </p:spPr>
        <p:txBody>
          <a:bodyPr wrap="square">
            <a:spAutoFit/>
          </a:bodyPr>
          <a:lstStyle/>
          <a:p>
            <a:pPr indent="266700"/>
            <a:r>
              <a:rPr lang="zh-CN" altLang="en-US" sz="2400" b="1" kern="100" smtClean="0">
                <a:latin typeface="微软雅黑" panose="020B0503020204020204" pitchFamily="34" charset="-122"/>
                <a:ea typeface="微软雅黑" panose="020B0503020204020204" pitchFamily="34" charset="-122"/>
                <a:cs typeface="宋体" panose="02010600030101010101" pitchFamily="2" charset="-122"/>
              </a:rPr>
              <a:t>   </a:t>
            </a:r>
            <a:r>
              <a:rPr lang="zh-CN" altLang="zh-CN" sz="2400" b="1" kern="100" smtClean="0">
                <a:latin typeface="微软雅黑" panose="020B0503020204020204" pitchFamily="34" charset="-122"/>
                <a:ea typeface="微软雅黑" panose="020B0503020204020204" pitchFamily="34" charset="-122"/>
                <a:cs typeface="宋体" panose="02010600030101010101" pitchFamily="2" charset="-122"/>
              </a:rPr>
              <a:t>开发</a:t>
            </a:r>
            <a:r>
              <a:rPr lang="zh-CN" altLang="zh-CN" sz="2400" b="1" kern="100" dirty="0">
                <a:latin typeface="微软雅黑" panose="020B0503020204020204" pitchFamily="34" charset="-122"/>
                <a:ea typeface="微软雅黑" panose="020B0503020204020204" pitchFamily="34" charset="-122"/>
                <a:cs typeface="宋体" panose="02010600030101010101" pitchFamily="2" charset="-122"/>
              </a:rPr>
              <a:t>方法</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a:t>
            </a:r>
            <a:endParaRPr lang="zh-CN" altLang="zh-CN" kern="100" dirty="0">
              <a:latin typeface="微软雅黑" panose="020B0503020204020204" pitchFamily="34" charset="-122"/>
              <a:ea typeface="微软雅黑" panose="020B0503020204020204" pitchFamily="34" charset="-122"/>
            </a:endParaRPr>
          </a:p>
          <a:p>
            <a:pPr marL="533400" indent="-533400"/>
            <a:r>
              <a:rPr lang="en-US" altLang="zh-CN" kern="100" dirty="0">
                <a:latin typeface="微软雅黑" panose="020B0503020204020204" pitchFamily="34" charset="-122"/>
                <a:ea typeface="微软雅黑" panose="020B0503020204020204" pitchFamily="34" charset="-122"/>
                <a:cs typeface="宋体" panose="02010600030101010101" pitchFamily="2" charset="-122"/>
              </a:rPr>
              <a:t>    </a:t>
            </a:r>
            <a:r>
              <a:rPr lang="zh-CN" altLang="en-US" kern="100"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zh-CN" kern="100" dirty="0" smtClean="0">
                <a:latin typeface="微软雅黑" panose="020B0503020204020204" pitchFamily="34" charset="-122"/>
                <a:ea typeface="微软雅黑" panose="020B0503020204020204" pitchFamily="34" charset="-122"/>
                <a:cs typeface="宋体" panose="02010600030101010101" pitchFamily="2" charset="-122"/>
              </a:rPr>
              <a:t>首先</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使用</a:t>
            </a:r>
            <a:r>
              <a:rPr lang="zh-CN" altLang="zh-CN" b="1" kern="100" dirty="0">
                <a:latin typeface="微软雅黑" panose="020B0503020204020204" pitchFamily="34" charset="-122"/>
                <a:ea typeface="微软雅黑" panose="020B0503020204020204" pitchFamily="34" charset="-122"/>
                <a:cs typeface="宋体" panose="02010600030101010101" pitchFamily="2" charset="-122"/>
              </a:rPr>
              <a:t>经典的</a:t>
            </a:r>
            <a:r>
              <a:rPr lang="zh-CN" altLang="en-US" b="1" kern="100" dirty="0">
                <a:latin typeface="微软雅黑" panose="020B0503020204020204" pitchFamily="34" charset="-122"/>
                <a:ea typeface="微软雅黑" panose="020B0503020204020204" pitchFamily="34" charset="-122"/>
                <a:cs typeface="宋体" panose="02010600030101010101" pitchFamily="2" charset="-122"/>
              </a:rPr>
              <a:t>卷积</a:t>
            </a:r>
            <a:r>
              <a:rPr lang="zh-CN" altLang="zh-CN" b="1" kern="100" dirty="0">
                <a:latin typeface="微软雅黑" panose="020B0503020204020204" pitchFamily="34" charset="-122"/>
                <a:ea typeface="微软雅黑" panose="020B0503020204020204" pitchFamily="34" charset="-122"/>
                <a:cs typeface="宋体" panose="02010600030101010101" pitchFamily="2" charset="-122"/>
              </a:rPr>
              <a:t>神经网络模型训练数据</a:t>
            </a:r>
            <a:r>
              <a:rPr lang="zh-CN" altLang="zh-CN" kern="1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en-US" kern="100" dirty="0" smtClean="0">
                <a:latin typeface="微软雅黑" panose="020B0503020204020204" pitchFamily="34" charset="-122"/>
                <a:ea typeface="微软雅黑" panose="020B0503020204020204" pitchFamily="34" charset="-122"/>
                <a:cs typeface="宋体" panose="02010600030101010101" pitchFamily="2" charset="-122"/>
              </a:rPr>
              <a:t>通过</a:t>
            </a:r>
            <a:r>
              <a:rPr lang="zh-CN" altLang="zh-CN" b="1" kern="100" dirty="0" smtClean="0">
                <a:latin typeface="微软雅黑" panose="020B0503020204020204" pitchFamily="34" charset="-122"/>
                <a:ea typeface="微软雅黑" panose="020B0503020204020204" pitchFamily="34" charset="-122"/>
                <a:cs typeface="宋体" panose="02010600030101010101" pitchFamily="2" charset="-122"/>
              </a:rPr>
              <a:t>不断</a:t>
            </a:r>
            <a:r>
              <a:rPr lang="zh-CN" altLang="zh-CN" b="1" kern="100" dirty="0">
                <a:latin typeface="微软雅黑" panose="020B0503020204020204" pitchFamily="34" charset="-122"/>
                <a:ea typeface="微软雅黑" panose="020B0503020204020204" pitchFamily="34" charset="-122"/>
                <a:cs typeface="宋体" panose="02010600030101010101" pitchFamily="2" charset="-122"/>
              </a:rPr>
              <a:t>调整</a:t>
            </a:r>
            <a:r>
              <a:rPr lang="zh-CN" altLang="zh-CN" b="1" kern="100" dirty="0" smtClean="0">
                <a:latin typeface="微软雅黑" panose="020B0503020204020204" pitchFamily="34" charset="-122"/>
                <a:ea typeface="微软雅黑" panose="020B0503020204020204" pitchFamily="34" charset="-122"/>
                <a:cs typeface="宋体" panose="02010600030101010101" pitchFamily="2" charset="-122"/>
              </a:rPr>
              <a:t>参数和网络</a:t>
            </a:r>
            <a:r>
              <a:rPr lang="zh-CN" altLang="zh-CN" b="1" kern="100" dirty="0">
                <a:latin typeface="微软雅黑" panose="020B0503020204020204" pitchFamily="34" charset="-122"/>
                <a:ea typeface="微软雅黑" panose="020B0503020204020204" pitchFamily="34" charset="-122"/>
                <a:cs typeface="宋体" panose="02010600030101010101" pitchFamily="2" charset="-122"/>
              </a:rPr>
              <a:t>模型</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来得到更高的识别率。</a:t>
            </a:r>
            <a:endParaRPr lang="zh-CN" altLang="zh-CN" kern="1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 xmlns:a16="http://schemas.microsoft.com/office/drawing/2014/main" id="{D5EB48B9-760B-4E47-9437-A24A9F626FBD}"/>
              </a:ext>
            </a:extLst>
          </p:cNvPr>
          <p:cNvSpPr/>
          <p:nvPr/>
        </p:nvSpPr>
        <p:spPr>
          <a:xfrm>
            <a:off x="2673926" y="2542244"/>
            <a:ext cx="6456219" cy="1477328"/>
          </a:xfrm>
          <a:prstGeom prst="rect">
            <a:avLst/>
          </a:prstGeom>
        </p:spPr>
        <p:txBody>
          <a:bodyPr wrap="square">
            <a:spAutoFit/>
          </a:bodyPr>
          <a:lstStyle/>
          <a:p>
            <a:r>
              <a:rPr lang="zh-CN" altLang="en-US" b="1" dirty="0">
                <a:solidFill>
                  <a:srgbClr val="454545"/>
                </a:solidFill>
                <a:latin typeface="微软雅黑" panose="020B0503020204020204" pitchFamily="34" charset="-122"/>
                <a:ea typeface="微软雅黑" panose="020B0503020204020204" pitchFamily="34" charset="-122"/>
              </a:rPr>
              <a:t>       卷积神经网络</a:t>
            </a:r>
            <a:r>
              <a:rPr lang="zh-CN" altLang="en-US" dirty="0">
                <a:solidFill>
                  <a:srgbClr val="454545"/>
                </a:solidFill>
                <a:latin typeface="微软雅黑" panose="020B0503020204020204" pitchFamily="34" charset="-122"/>
                <a:ea typeface="微软雅黑" panose="020B0503020204020204" pitchFamily="34" charset="-122"/>
              </a:rPr>
              <a:t>是一种多层的</a:t>
            </a:r>
            <a:r>
              <a:rPr lang="zh-CN" altLang="en-US" b="1" dirty="0">
                <a:solidFill>
                  <a:srgbClr val="454545"/>
                </a:solidFill>
                <a:latin typeface="微软雅黑" panose="020B0503020204020204" pitchFamily="34" charset="-122"/>
                <a:ea typeface="微软雅黑" panose="020B0503020204020204" pitchFamily="34" charset="-122"/>
              </a:rPr>
              <a:t>监督学习</a:t>
            </a:r>
            <a:r>
              <a:rPr lang="zh-CN" altLang="en-US" dirty="0">
                <a:solidFill>
                  <a:srgbClr val="454545"/>
                </a:solidFill>
                <a:latin typeface="微软雅黑" panose="020B0503020204020204" pitchFamily="34" charset="-122"/>
                <a:ea typeface="微软雅黑" panose="020B0503020204020204" pitchFamily="34" charset="-122"/>
              </a:rPr>
              <a:t>神经网络，隐含层的</a:t>
            </a:r>
            <a:r>
              <a:rPr lang="zh-CN" altLang="en-US" b="1" dirty="0">
                <a:solidFill>
                  <a:srgbClr val="454545"/>
                </a:solidFill>
                <a:latin typeface="微软雅黑" panose="020B0503020204020204" pitchFamily="34" charset="-122"/>
                <a:ea typeface="微软雅黑" panose="020B0503020204020204" pitchFamily="34" charset="-122"/>
              </a:rPr>
              <a:t>卷积层</a:t>
            </a:r>
            <a:r>
              <a:rPr lang="zh-CN" altLang="en-US" dirty="0">
                <a:solidFill>
                  <a:srgbClr val="454545"/>
                </a:solidFill>
                <a:latin typeface="微软雅黑" panose="020B0503020204020204" pitchFamily="34" charset="-122"/>
                <a:ea typeface="微软雅黑" panose="020B0503020204020204" pitchFamily="34" charset="-122"/>
              </a:rPr>
              <a:t>和</a:t>
            </a:r>
            <a:r>
              <a:rPr lang="zh-CN" altLang="en-US" b="1" dirty="0">
                <a:solidFill>
                  <a:srgbClr val="454545"/>
                </a:solidFill>
                <a:latin typeface="微软雅黑" panose="020B0503020204020204" pitchFamily="34" charset="-122"/>
                <a:ea typeface="微软雅黑" panose="020B0503020204020204" pitchFamily="34" charset="-122"/>
              </a:rPr>
              <a:t>池采样层</a:t>
            </a:r>
            <a:r>
              <a:rPr lang="zh-CN" altLang="en-US" dirty="0">
                <a:solidFill>
                  <a:srgbClr val="454545"/>
                </a:solidFill>
                <a:latin typeface="微软雅黑" panose="020B0503020204020204" pitchFamily="34" charset="-122"/>
                <a:ea typeface="微软雅黑" panose="020B0503020204020204" pitchFamily="34" charset="-122"/>
              </a:rPr>
              <a:t>是实现卷积神经网络特征提取功能的核心模块。该网络模型通过采用</a:t>
            </a:r>
            <a:r>
              <a:rPr lang="zh-CN" altLang="en-US" b="1" dirty="0">
                <a:solidFill>
                  <a:srgbClr val="454545"/>
                </a:solidFill>
                <a:latin typeface="微软雅黑" panose="020B0503020204020204" pitchFamily="34" charset="-122"/>
                <a:ea typeface="微软雅黑" panose="020B0503020204020204" pitchFamily="34" charset="-122"/>
              </a:rPr>
              <a:t>梯度下降法最小化损失函数</a:t>
            </a:r>
            <a:r>
              <a:rPr lang="zh-CN" altLang="en-US" dirty="0">
                <a:solidFill>
                  <a:srgbClr val="454545"/>
                </a:solidFill>
                <a:latin typeface="微软雅黑" panose="020B0503020204020204" pitchFamily="34" charset="-122"/>
                <a:ea typeface="微软雅黑" panose="020B0503020204020204" pitchFamily="34" charset="-122"/>
              </a:rPr>
              <a:t>对网络中的</a:t>
            </a:r>
            <a:r>
              <a:rPr lang="zh-CN" altLang="en-US" b="1" dirty="0">
                <a:solidFill>
                  <a:srgbClr val="454545"/>
                </a:solidFill>
                <a:latin typeface="微软雅黑" panose="020B0503020204020204" pitchFamily="34" charset="-122"/>
                <a:ea typeface="微软雅黑" panose="020B0503020204020204" pitchFamily="34" charset="-122"/>
              </a:rPr>
              <a:t>权重参数</a:t>
            </a:r>
            <a:r>
              <a:rPr lang="zh-CN" altLang="en-US" dirty="0">
                <a:solidFill>
                  <a:srgbClr val="454545"/>
                </a:solidFill>
                <a:latin typeface="微软雅黑" panose="020B0503020204020204" pitchFamily="34" charset="-122"/>
                <a:ea typeface="微软雅黑" panose="020B0503020204020204" pitchFamily="34" charset="-122"/>
              </a:rPr>
              <a:t>逐层反向调节，通过频繁的</a:t>
            </a:r>
            <a:r>
              <a:rPr lang="zh-CN" altLang="en-US" b="1" dirty="0">
                <a:solidFill>
                  <a:srgbClr val="454545"/>
                </a:solidFill>
                <a:latin typeface="微软雅黑" panose="020B0503020204020204" pitchFamily="34" charset="-122"/>
                <a:ea typeface="微软雅黑" panose="020B0503020204020204" pitchFamily="34" charset="-122"/>
              </a:rPr>
              <a:t>迭代训练</a:t>
            </a:r>
            <a:r>
              <a:rPr lang="zh-CN" altLang="en-US" dirty="0">
                <a:solidFill>
                  <a:srgbClr val="454545"/>
                </a:solidFill>
                <a:latin typeface="微软雅黑" panose="020B0503020204020204" pitchFamily="34" charset="-122"/>
                <a:ea typeface="微软雅黑" panose="020B0503020204020204" pitchFamily="34" charset="-122"/>
              </a:rPr>
              <a:t>提高网络的精度。</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815444" y="3917000"/>
            <a:ext cx="10125646" cy="2355580"/>
          </a:xfrm>
          <a:prstGeom prst="rect">
            <a:avLst/>
          </a:prstGeom>
        </p:spPr>
      </p:pic>
    </p:spTree>
    <p:extLst>
      <p:ext uri="{BB962C8B-B14F-4D97-AF65-F5344CB8AC3E}">
        <p14:creationId xmlns:p14="http://schemas.microsoft.com/office/powerpoint/2010/main" val="124599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7B28802D-78A9-436A-91DF-CBA3A3E8D593}"/>
              </a:ext>
            </a:extLst>
          </p:cNvPr>
          <p:cNvSpPr>
            <a:spLocks noGrp="1"/>
          </p:cNvSpPr>
          <p:nvPr>
            <p:ph type="body" sz="quarter" idx="13"/>
          </p:nvPr>
        </p:nvSpPr>
        <p:spPr>
          <a:xfrm>
            <a:off x="261620" y="699699"/>
            <a:ext cx="3817473" cy="416822"/>
          </a:xfrm>
        </p:spPr>
        <p:txBody>
          <a:bodyPr/>
          <a:lstStyle/>
          <a:p>
            <a:r>
              <a:rPr lang="zh-CN" altLang="zh-CN" sz="2400" b="1" dirty="0"/>
              <a:t>拟采用的</a:t>
            </a:r>
            <a:r>
              <a:rPr lang="zh-CN" altLang="en-US" sz="2400" b="1" dirty="0"/>
              <a:t>开发</a:t>
            </a:r>
            <a:r>
              <a:rPr lang="zh-CN" altLang="zh-CN" sz="2400" b="1" dirty="0"/>
              <a:t>环境</a:t>
            </a:r>
            <a:endParaRPr lang="zh-CN" altLang="en-US" sz="2800" b="1" dirty="0">
              <a:solidFill>
                <a:srgbClr val="404040"/>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dirty="0"/>
          </a:p>
        </p:txBody>
      </p:sp>
      <p:grpSp>
        <p:nvGrpSpPr>
          <p:cNvPr id="3" name="组合 2">
            <a:extLst>
              <a:ext uri="{FF2B5EF4-FFF2-40B4-BE49-F238E27FC236}">
                <a16:creationId xmlns="" xmlns:a16="http://schemas.microsoft.com/office/drawing/2014/main" id="{6129A376-1766-4FDA-BBED-2CEBAC32E0AE}"/>
              </a:ext>
            </a:extLst>
          </p:cNvPr>
          <p:cNvGrpSpPr/>
          <p:nvPr/>
        </p:nvGrpSpPr>
        <p:grpSpPr>
          <a:xfrm>
            <a:off x="1372787" y="1444730"/>
            <a:ext cx="211137" cy="846931"/>
            <a:chOff x="1410494" y="2826544"/>
            <a:chExt cx="211137" cy="846931"/>
          </a:xfrm>
        </p:grpSpPr>
        <p:cxnSp>
          <p:nvCxnSpPr>
            <p:cNvPr id="4" name="Straight Connector 58">
              <a:extLst>
                <a:ext uri="{FF2B5EF4-FFF2-40B4-BE49-F238E27FC236}">
                  <a16:creationId xmlns="" xmlns:a16="http://schemas.microsoft.com/office/drawing/2014/main" id="{A0AB47B7-5175-4236-B354-65DECF52B3B2}"/>
                </a:ext>
              </a:extLst>
            </p:cNvPr>
            <p:cNvCxnSpPr/>
            <p:nvPr/>
          </p:nvCxnSpPr>
          <p:spPr>
            <a:xfrm>
              <a:off x="1516063" y="2955925"/>
              <a:ext cx="0" cy="717550"/>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
          <p:nvSpPr>
            <p:cNvPr id="5" name="Oval 21">
              <a:extLst>
                <a:ext uri="{FF2B5EF4-FFF2-40B4-BE49-F238E27FC236}">
                  <a16:creationId xmlns="" xmlns:a16="http://schemas.microsoft.com/office/drawing/2014/main" id="{7CA3245C-3B60-4F4D-B231-6974DB755408}"/>
                </a:ext>
              </a:extLst>
            </p:cNvPr>
            <p:cNvSpPr/>
            <p:nvPr/>
          </p:nvSpPr>
          <p:spPr>
            <a:xfrm>
              <a:off x="1410494" y="2826544"/>
              <a:ext cx="211137" cy="25876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5400" dirty="0">
                <a:solidFill>
                  <a:schemeClr val="tx1"/>
                </a:solidFill>
                <a:cs typeface="+mn-ea"/>
                <a:sym typeface="+mn-lt"/>
              </a:endParaRPr>
            </a:p>
          </p:txBody>
        </p:sp>
      </p:grpSp>
      <p:sp>
        <p:nvSpPr>
          <p:cNvPr id="6" name="矩形 5">
            <a:extLst>
              <a:ext uri="{FF2B5EF4-FFF2-40B4-BE49-F238E27FC236}">
                <a16:creationId xmlns="" xmlns:a16="http://schemas.microsoft.com/office/drawing/2014/main" id="{2C273015-5D22-448B-8E1C-E91C18F53EB3}"/>
              </a:ext>
            </a:extLst>
          </p:cNvPr>
          <p:cNvSpPr/>
          <p:nvPr/>
        </p:nvSpPr>
        <p:spPr>
          <a:xfrm>
            <a:off x="2255232" y="1287868"/>
            <a:ext cx="6096000" cy="1846659"/>
          </a:xfrm>
          <a:prstGeom prst="rect">
            <a:avLst/>
          </a:prstGeom>
        </p:spPr>
        <p:txBody>
          <a:bodyPr>
            <a:spAutoFit/>
          </a:bodyPr>
          <a:lstStyle/>
          <a:p>
            <a:pPr indent="266700"/>
            <a:r>
              <a:rPr lang="zh-CN" altLang="zh-CN" sz="2400" b="1" kern="100" dirty="0">
                <a:latin typeface="微软雅黑" panose="020B0503020204020204" pitchFamily="34" charset="-122"/>
                <a:ea typeface="微软雅黑" panose="020B0503020204020204" pitchFamily="34" charset="-122"/>
                <a:cs typeface="宋体" panose="02010600030101010101" pitchFamily="2" charset="-122"/>
              </a:rPr>
              <a:t>环境：</a:t>
            </a:r>
            <a:endParaRPr lang="zh-CN" altLang="zh-CN" sz="2400" b="1" kern="100" dirty="0">
              <a:latin typeface="微软雅黑" panose="020B0503020204020204" pitchFamily="34" charset="-122"/>
              <a:ea typeface="微软雅黑" panose="020B0503020204020204" pitchFamily="34" charset="-122"/>
            </a:endParaRPr>
          </a:p>
          <a:p>
            <a:pPr marL="800100" indent="-733425"/>
            <a:r>
              <a:rPr lang="en-US" altLang="zh-CN" kern="100" dirty="0">
                <a:latin typeface="微软雅黑" panose="020B0503020204020204" pitchFamily="34" charset="-122"/>
                <a:ea typeface="微软雅黑" panose="020B0503020204020204" pitchFamily="34" charset="-122"/>
                <a:cs typeface="宋体" panose="02010600030101010101" pitchFamily="2" charset="-122"/>
              </a:rPr>
              <a:t>       </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硬件：</a:t>
            </a:r>
            <a:r>
              <a:rPr lang="en-US" altLang="zh-CN" kern="100" dirty="0">
                <a:latin typeface="微软雅黑" panose="020B0503020204020204" pitchFamily="34" charset="-122"/>
                <a:ea typeface="微软雅黑" panose="020B0503020204020204" pitchFamily="34" charset="-122"/>
                <a:cs typeface="宋体" panose="02010600030101010101" pitchFamily="2" charset="-122"/>
              </a:rPr>
              <a:t>CPU+</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若干</a:t>
            </a:r>
            <a:r>
              <a:rPr lang="en-US" altLang="zh-CN" kern="100" dirty="0">
                <a:latin typeface="微软雅黑" panose="020B0503020204020204" pitchFamily="34" charset="-122"/>
                <a:ea typeface="微软雅黑" panose="020B0503020204020204" pitchFamily="34" charset="-122"/>
                <a:cs typeface="宋体" panose="02010600030101010101" pitchFamily="2" charset="-122"/>
              </a:rPr>
              <a:t>GPU</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的</a:t>
            </a:r>
            <a:r>
              <a:rPr lang="zh-CN" altLang="zh-CN" b="1" kern="100" dirty="0">
                <a:latin typeface="微软雅黑" panose="020B0503020204020204" pitchFamily="34" charset="-122"/>
                <a:ea typeface="微软雅黑" panose="020B0503020204020204" pitchFamily="34" charset="-122"/>
                <a:cs typeface="宋体" panose="02010600030101010101" pitchFamily="2" charset="-122"/>
              </a:rPr>
              <a:t>分布式</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系统</a:t>
            </a:r>
            <a:r>
              <a:rPr lang="en-US" altLang="zh-CN" kern="100" dirty="0">
                <a:latin typeface="微软雅黑" panose="020B0503020204020204" pitchFamily="34" charset="-122"/>
                <a:ea typeface="微软雅黑" panose="020B0503020204020204" pitchFamily="34" charset="-122"/>
              </a:rPr>
              <a:t> </a:t>
            </a:r>
            <a:r>
              <a:rPr lang="en-US" altLang="zh-CN" kern="100" dirty="0">
                <a:latin typeface="微软雅黑" panose="020B0503020204020204" pitchFamily="34" charset="-122"/>
                <a:ea typeface="微软雅黑" panose="020B0503020204020204" pitchFamily="34" charset="-122"/>
                <a:cs typeface="宋体" panose="02010600030101010101" pitchFamily="2" charset="-122"/>
              </a:rPr>
              <a:t> </a:t>
            </a:r>
            <a:endParaRPr lang="zh-CN" altLang="zh-CN" kern="100" dirty="0">
              <a:latin typeface="微软雅黑" panose="020B0503020204020204" pitchFamily="34" charset="-122"/>
              <a:ea typeface="微软雅黑" panose="020B0503020204020204" pitchFamily="34" charset="-122"/>
            </a:endParaRPr>
          </a:p>
          <a:p>
            <a:pPr marL="800100" indent="-733425"/>
            <a:r>
              <a:rPr lang="en-US" altLang="zh-CN" kern="100" dirty="0">
                <a:latin typeface="微软雅黑" panose="020B0503020204020204" pitchFamily="34" charset="-122"/>
                <a:ea typeface="微软雅黑" panose="020B0503020204020204" pitchFamily="34" charset="-122"/>
                <a:cs typeface="宋体" panose="02010600030101010101" pitchFamily="2" charset="-122"/>
              </a:rPr>
              <a:t>       </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操作系统：</a:t>
            </a:r>
            <a:r>
              <a:rPr lang="en-US" altLang="zh-CN" kern="100" dirty="0" err="1">
                <a:latin typeface="微软雅黑" panose="020B0503020204020204" pitchFamily="34" charset="-122"/>
                <a:ea typeface="微软雅黑" panose="020B0503020204020204" pitchFamily="34" charset="-122"/>
                <a:cs typeface="宋体" panose="02010600030101010101" pitchFamily="2" charset="-122"/>
              </a:rPr>
              <a:t>linux</a:t>
            </a:r>
            <a:endParaRPr lang="zh-CN" altLang="zh-CN" kern="100" dirty="0">
              <a:latin typeface="微软雅黑" panose="020B0503020204020204" pitchFamily="34" charset="-122"/>
              <a:ea typeface="微软雅黑" panose="020B0503020204020204" pitchFamily="34" charset="-122"/>
            </a:endParaRPr>
          </a:p>
          <a:p>
            <a:r>
              <a:rPr lang="en-US" altLang="zh-CN" kern="100" dirty="0">
                <a:latin typeface="微软雅黑" panose="020B0503020204020204" pitchFamily="34" charset="-122"/>
                <a:ea typeface="微软雅黑" panose="020B0503020204020204" pitchFamily="34" charset="-122"/>
                <a:cs typeface="宋体" panose="02010600030101010101" pitchFamily="2" charset="-122"/>
              </a:rPr>
              <a:t>        </a:t>
            </a:r>
            <a:r>
              <a:rPr lang="zh-CN" altLang="zh-CN" kern="100" dirty="0">
                <a:latin typeface="微软雅黑" panose="020B0503020204020204" pitchFamily="34" charset="-122"/>
                <a:ea typeface="微软雅黑" panose="020B0503020204020204" pitchFamily="34" charset="-122"/>
                <a:cs typeface="宋体" panose="02010600030101010101" pitchFamily="2" charset="-122"/>
              </a:rPr>
              <a:t>框架：</a:t>
            </a:r>
            <a:r>
              <a:rPr lang="en-US" altLang="zh-CN" b="1" dirty="0" err="1"/>
              <a:t>TensorFlow</a:t>
            </a:r>
            <a:r>
              <a:rPr lang="en-US" altLang="zh-CN" b="1" dirty="0"/>
              <a:t> </a:t>
            </a:r>
            <a:r>
              <a:rPr lang="zh-CN" altLang="zh-CN" b="1" dirty="0"/>
              <a:t>用于模型训练，</a:t>
            </a:r>
            <a:r>
              <a:rPr lang="en-US" altLang="zh-CN" b="1" kern="100" dirty="0">
                <a:latin typeface="Times New Roman" panose="02020603050405020304" pitchFamily="18" charset="0"/>
                <a:ea typeface="宋体" panose="02010600030101010101" pitchFamily="2" charset="-122"/>
              </a:rPr>
              <a:t> </a:t>
            </a:r>
            <a:r>
              <a:rPr lang="en-US" altLang="zh-CN" b="1" dirty="0"/>
              <a:t>Spark</a:t>
            </a:r>
            <a:r>
              <a:rPr lang="zh-CN" altLang="zh-CN" b="1" dirty="0"/>
              <a:t>用于增加训练速度</a:t>
            </a:r>
          </a:p>
          <a:p>
            <a:endParaRPr lang="zh-CN" altLang="zh-CN" kern="100" dirty="0">
              <a:latin typeface="Times New Roman" panose="02020603050405020304" pitchFamily="18" charset="0"/>
              <a:ea typeface="宋体" panose="02010600030101010101" pitchFamily="2" charset="-122"/>
            </a:endParaRPr>
          </a:p>
        </p:txBody>
      </p:sp>
      <p:sp>
        <p:nvSpPr>
          <p:cNvPr id="9" name="对话气泡: 圆角矩形 8">
            <a:extLst>
              <a:ext uri="{FF2B5EF4-FFF2-40B4-BE49-F238E27FC236}">
                <a16:creationId xmlns="" xmlns:a16="http://schemas.microsoft.com/office/drawing/2014/main" id="{1A6629B2-765E-44D7-8550-70189279C827}"/>
              </a:ext>
            </a:extLst>
          </p:cNvPr>
          <p:cNvSpPr/>
          <p:nvPr/>
        </p:nvSpPr>
        <p:spPr>
          <a:xfrm>
            <a:off x="6410226" y="383410"/>
            <a:ext cx="5004537" cy="1061320"/>
          </a:xfrm>
          <a:prstGeom prst="wedgeRoundRectCallout">
            <a:avLst>
              <a:gd name="adj1" fmla="val -43261"/>
              <a:gd name="adj2" fmla="val 84194"/>
              <a:gd name="adj3" fmla="val 16667"/>
            </a:avLst>
          </a:prstGeom>
          <a:solidFill>
            <a:schemeClr val="accent2">
              <a:lumMod val="40000"/>
              <a:lumOff val="60000"/>
            </a:schemeClr>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endParaRPr lang="en-US" altLang="zh-CN" b="1" kern="100" dirty="0">
              <a:solidFill>
                <a:schemeClr val="tx1"/>
              </a:solidFill>
              <a:latin typeface="Times New Roman" panose="02020603050405020304" pitchFamily="18" charset="0"/>
              <a:ea typeface="宋体" panose="02010600030101010101" pitchFamily="2" charset="-122"/>
              <a:cs typeface="宋体" panose="02010600030101010101" pitchFamily="2" charset="-122"/>
            </a:endParaRPr>
          </a:p>
          <a:p>
            <a:pPr>
              <a:spcAft>
                <a:spcPts val="0"/>
              </a:spcAft>
            </a:pPr>
            <a:endParaRPr lang="en-US"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endParaRPr>
          </a:p>
          <a:p>
            <a:pPr>
              <a:spcAft>
                <a:spcPts val="0"/>
              </a:spcAft>
            </a:pPr>
            <a:r>
              <a:rPr lang="zh-CN"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rPr>
              <a:t>其中</a:t>
            </a:r>
            <a:r>
              <a:rPr lang="en-US"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rPr>
              <a:t>CPU</a:t>
            </a:r>
            <a:r>
              <a:rPr lang="zh-CN"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rPr>
              <a:t>作为调度机，存储更新参数并将图像数据分发到各</a:t>
            </a:r>
            <a:r>
              <a:rPr lang="en-US"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rPr>
              <a:t>GPU</a:t>
            </a:r>
            <a:r>
              <a:rPr lang="zh-CN"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rPr>
              <a:t>中；</a:t>
            </a:r>
            <a:r>
              <a:rPr lang="en-US"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rPr>
              <a:t>GPU</a:t>
            </a:r>
            <a:r>
              <a:rPr lang="zh-CN"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rPr>
              <a:t>对图像执行卷积神经网络模型中的向前向后的并行运算并将训练后的数据发回给</a:t>
            </a:r>
            <a:r>
              <a:rPr lang="en-US"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rPr>
              <a:t>CPU</a:t>
            </a:r>
            <a:r>
              <a:rPr lang="zh-CN" altLang="zh-CN" kern="100" dirty="0">
                <a:solidFill>
                  <a:schemeClr val="tx1"/>
                </a:solidFill>
                <a:latin typeface="Times New Roman" panose="02020603050405020304" pitchFamily="18" charset="0"/>
                <a:ea typeface="宋体" panose="02010600030101010101" pitchFamily="2" charset="-122"/>
                <a:cs typeface="宋体" panose="02010600030101010101" pitchFamily="2" charset="-122"/>
              </a:rPr>
              <a:t>。</a:t>
            </a:r>
            <a:endParaRPr lang="zh-CN" altLang="zh-CN" kern="100" dirty="0">
              <a:solidFill>
                <a:schemeClr val="tx1"/>
              </a:solidFill>
              <a:latin typeface="Times New Roman" panose="02020603050405020304" pitchFamily="18" charset="0"/>
              <a:ea typeface="宋体" panose="02010600030101010101" pitchFamily="2" charset="-122"/>
            </a:endParaRPr>
          </a:p>
          <a:p>
            <a:endParaRPr lang="zh-CN" altLang="en-US" dirty="0"/>
          </a:p>
          <a:p>
            <a:pPr algn="ctr"/>
            <a:endParaRPr lang="zh-CN" altLang="en-US" dirty="0"/>
          </a:p>
        </p:txBody>
      </p:sp>
      <p:sp>
        <p:nvSpPr>
          <p:cNvPr id="10" name="对话气泡: 圆角矩形 9">
            <a:extLst>
              <a:ext uri="{FF2B5EF4-FFF2-40B4-BE49-F238E27FC236}">
                <a16:creationId xmlns="" xmlns:a16="http://schemas.microsoft.com/office/drawing/2014/main" id="{50BA58E8-5767-4569-9ACA-CEC5499EC2CD}"/>
              </a:ext>
            </a:extLst>
          </p:cNvPr>
          <p:cNvSpPr/>
          <p:nvPr/>
        </p:nvSpPr>
        <p:spPr>
          <a:xfrm>
            <a:off x="188537" y="3619729"/>
            <a:ext cx="6774632" cy="2526548"/>
          </a:xfrm>
          <a:prstGeom prst="wedgeRoundRectCallout">
            <a:avLst>
              <a:gd name="adj1" fmla="val -5235"/>
              <a:gd name="adj2" fmla="val -79391"/>
              <a:gd name="adj3" fmla="val 16667"/>
            </a:avLst>
          </a:prstGeom>
          <a:solidFill>
            <a:schemeClr val="accent4">
              <a:lumMod val="20000"/>
              <a:lumOff val="80000"/>
            </a:schemeClr>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altLang="zh-CN" kern="100" dirty="0">
                <a:solidFill>
                  <a:schemeClr val="tx1"/>
                </a:solidFill>
                <a:latin typeface="Times New Roman" panose="02020603050405020304" pitchFamily="18" charset="0"/>
                <a:ea typeface="宋体" panose="02010600030101010101" pitchFamily="2" charset="-122"/>
              </a:rPr>
              <a:t> </a:t>
            </a:r>
          </a:p>
          <a:p>
            <a:r>
              <a:rPr lang="en-US" altLang="zh-CN" dirty="0">
                <a:solidFill>
                  <a:schemeClr val="tx1"/>
                </a:solidFill>
              </a:rPr>
              <a:t> </a:t>
            </a:r>
          </a:p>
          <a:p>
            <a:r>
              <a:rPr lang="en-US" altLang="zh-CN" dirty="0" err="1">
                <a:solidFill>
                  <a:schemeClr val="tx1"/>
                </a:solidFill>
              </a:rPr>
              <a:t>TensorFlow</a:t>
            </a:r>
            <a:r>
              <a:rPr lang="en-US" altLang="zh-CN" dirty="0">
                <a:solidFill>
                  <a:schemeClr val="tx1"/>
                </a:solidFill>
              </a:rPr>
              <a:t>™ </a:t>
            </a:r>
            <a:r>
              <a:rPr lang="zh-CN" altLang="en-US" dirty="0">
                <a:solidFill>
                  <a:schemeClr val="tx1"/>
                </a:solidFill>
              </a:rPr>
              <a:t>是一个采用数据流图（</a:t>
            </a:r>
            <a:r>
              <a:rPr lang="en-US" altLang="zh-CN" dirty="0">
                <a:solidFill>
                  <a:schemeClr val="tx1"/>
                </a:solidFill>
              </a:rPr>
              <a:t>data flow graphs</a:t>
            </a:r>
            <a:r>
              <a:rPr lang="zh-CN" altLang="en-US" dirty="0">
                <a:solidFill>
                  <a:schemeClr val="tx1"/>
                </a:solidFill>
              </a:rPr>
              <a:t>），用于数值计算的开源软件库。</a:t>
            </a:r>
            <a:endParaRPr lang="en-US" altLang="zh-CN" dirty="0">
              <a:solidFill>
                <a:schemeClr val="tx1"/>
              </a:solidFill>
            </a:endParaRPr>
          </a:p>
          <a:p>
            <a:r>
              <a:rPr lang="en-US" altLang="zh-CN" dirty="0">
                <a:solidFill>
                  <a:schemeClr val="tx1"/>
                </a:solidFill>
              </a:rPr>
              <a:t>1.</a:t>
            </a:r>
            <a:r>
              <a:rPr lang="zh-CN" altLang="zh-CN" b="1" dirty="0">
                <a:solidFill>
                  <a:schemeClr val="tx1"/>
                </a:solidFill>
              </a:rPr>
              <a:t>高度的灵活性</a:t>
            </a:r>
            <a:r>
              <a:rPr lang="zh-CN" altLang="zh-CN" dirty="0">
                <a:solidFill>
                  <a:schemeClr val="tx1"/>
                </a:solidFill>
              </a:rPr>
              <a:t>：我们可以根据自己的想法自由调整计算过程，不用局限于框架内部的计算模型。</a:t>
            </a:r>
          </a:p>
          <a:p>
            <a:r>
              <a:rPr lang="en-US" altLang="zh-CN" dirty="0">
                <a:solidFill>
                  <a:schemeClr val="tx1"/>
                </a:solidFill>
              </a:rPr>
              <a:t>2.</a:t>
            </a:r>
            <a:r>
              <a:rPr lang="zh-CN" altLang="zh-CN" b="1" dirty="0">
                <a:solidFill>
                  <a:schemeClr val="tx1"/>
                </a:solidFill>
              </a:rPr>
              <a:t>自动求微分</a:t>
            </a:r>
            <a:r>
              <a:rPr lang="zh-CN" altLang="zh-CN" dirty="0">
                <a:solidFill>
                  <a:schemeClr val="tx1"/>
                </a:solidFill>
              </a:rPr>
              <a:t>：由于神经网络的训练过程中会用到大量的微分运算，这可以为我们的编程提供非常大的便利。</a:t>
            </a:r>
          </a:p>
          <a:p>
            <a:r>
              <a:rPr lang="en-US" altLang="zh-CN" dirty="0">
                <a:solidFill>
                  <a:schemeClr val="tx1"/>
                </a:solidFill>
              </a:rPr>
              <a:t>3.</a:t>
            </a:r>
            <a:r>
              <a:rPr lang="zh-CN" altLang="zh-CN" b="1" dirty="0">
                <a:solidFill>
                  <a:schemeClr val="tx1"/>
                </a:solidFill>
              </a:rPr>
              <a:t>性能最优化</a:t>
            </a:r>
            <a:r>
              <a:rPr lang="zh-CN" altLang="zh-CN" dirty="0">
                <a:solidFill>
                  <a:schemeClr val="tx1"/>
                </a:solidFill>
              </a:rPr>
              <a:t>：</a:t>
            </a:r>
            <a:r>
              <a:rPr lang="en-US" altLang="zh-CN" dirty="0" err="1">
                <a:solidFill>
                  <a:schemeClr val="tx1"/>
                </a:solidFill>
              </a:rPr>
              <a:t>Tensorflow</a:t>
            </a:r>
            <a:r>
              <a:rPr lang="en-US" altLang="zh-CN" dirty="0">
                <a:solidFill>
                  <a:schemeClr val="tx1"/>
                </a:solidFill>
              </a:rPr>
              <a:t> </a:t>
            </a:r>
            <a:r>
              <a:rPr lang="zh-CN" altLang="zh-CN" dirty="0">
                <a:solidFill>
                  <a:schemeClr val="tx1"/>
                </a:solidFill>
              </a:rPr>
              <a:t>给予了线程、队列、异步操作等以最佳的支持，因此可以发挥出硬件尽可能多的性能。</a:t>
            </a:r>
          </a:p>
          <a:p>
            <a:pPr marL="800100" indent="-733425"/>
            <a:endParaRPr lang="zh-CN" altLang="zh-CN" kern="100" dirty="0">
              <a:latin typeface="微软雅黑" panose="020B0503020204020204" pitchFamily="34" charset="-122"/>
              <a:ea typeface="微软雅黑" panose="020B0503020204020204" pitchFamily="34" charset="-122"/>
            </a:endParaRPr>
          </a:p>
          <a:p>
            <a:endParaRPr lang="zh-CN" altLang="en-US" dirty="0"/>
          </a:p>
          <a:p>
            <a:pPr algn="ctr"/>
            <a:endParaRPr lang="zh-CN" altLang="en-US" dirty="0"/>
          </a:p>
        </p:txBody>
      </p:sp>
      <p:sp>
        <p:nvSpPr>
          <p:cNvPr id="11" name="对话气泡: 圆角矩形 10">
            <a:extLst>
              <a:ext uri="{FF2B5EF4-FFF2-40B4-BE49-F238E27FC236}">
                <a16:creationId xmlns="" xmlns:a16="http://schemas.microsoft.com/office/drawing/2014/main" id="{F795662F-27FF-401C-95D7-98A702AFBAF0}"/>
              </a:ext>
            </a:extLst>
          </p:cNvPr>
          <p:cNvSpPr/>
          <p:nvPr/>
        </p:nvSpPr>
        <p:spPr>
          <a:xfrm>
            <a:off x="7324627" y="2582944"/>
            <a:ext cx="4421171" cy="3337089"/>
          </a:xfrm>
          <a:prstGeom prst="wedgeRoundRectCallout">
            <a:avLst>
              <a:gd name="adj1" fmla="val -60492"/>
              <a:gd name="adj2" fmla="val -50494"/>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rPr>
              <a:t>       Spark</a:t>
            </a:r>
            <a:r>
              <a:rPr lang="zh-CN" altLang="zh-CN" dirty="0">
                <a:solidFill>
                  <a:schemeClr val="tx1"/>
                </a:solidFill>
              </a:rPr>
              <a:t>是一个开源的集群</a:t>
            </a:r>
            <a:r>
              <a:rPr lang="zh-CN" altLang="en-US" dirty="0">
                <a:solidFill>
                  <a:schemeClr val="tx1"/>
                </a:solidFill>
              </a:rPr>
              <a:t>分布式</a:t>
            </a:r>
            <a:r>
              <a:rPr lang="zh-CN" altLang="zh-CN" dirty="0">
                <a:solidFill>
                  <a:schemeClr val="tx1"/>
                </a:solidFill>
              </a:rPr>
              <a:t>计算系统，其目的是</a:t>
            </a:r>
            <a:r>
              <a:rPr lang="zh-CN" altLang="zh-CN" b="1" dirty="0">
                <a:solidFill>
                  <a:schemeClr val="tx1"/>
                </a:solidFill>
              </a:rPr>
              <a:t>加快数据分析</a:t>
            </a:r>
            <a:r>
              <a:rPr lang="zh-CN" altLang="zh-CN" dirty="0">
                <a:solidFill>
                  <a:schemeClr val="tx1"/>
                </a:solidFill>
              </a:rPr>
              <a:t>，即</a:t>
            </a:r>
            <a:r>
              <a:rPr lang="zh-CN" altLang="zh-CN" b="1" dirty="0">
                <a:solidFill>
                  <a:schemeClr val="tx1"/>
                </a:solidFill>
              </a:rPr>
              <a:t>快速运行和快速写入</a:t>
            </a:r>
            <a:r>
              <a:rPr lang="zh-CN" altLang="zh-CN" dirty="0">
                <a:solidFill>
                  <a:schemeClr val="tx1"/>
                </a:solidFill>
              </a:rPr>
              <a:t>。</a:t>
            </a:r>
            <a:r>
              <a:rPr lang="en-US" altLang="zh-CN" dirty="0">
                <a:solidFill>
                  <a:schemeClr val="tx1"/>
                </a:solidFill>
              </a:rPr>
              <a:t>Spark</a:t>
            </a:r>
            <a:r>
              <a:rPr lang="zh-CN" altLang="en-US" dirty="0">
                <a:solidFill>
                  <a:schemeClr val="tx1"/>
                </a:solidFill>
              </a:rPr>
              <a:t>扩展了</a:t>
            </a:r>
            <a:r>
              <a:rPr lang="en-US" altLang="zh-CN" dirty="0">
                <a:solidFill>
                  <a:schemeClr val="tx1"/>
                </a:solidFill>
              </a:rPr>
              <a:t>MapReduce</a:t>
            </a:r>
            <a:r>
              <a:rPr lang="zh-CN" altLang="en-US" dirty="0">
                <a:solidFill>
                  <a:schemeClr val="tx1"/>
                </a:solidFill>
              </a:rPr>
              <a:t>模型，</a:t>
            </a:r>
            <a:r>
              <a:rPr lang="zh-CN" altLang="zh-CN" dirty="0">
                <a:solidFill>
                  <a:schemeClr val="tx1"/>
                </a:solidFill>
              </a:rPr>
              <a:t>将数据加载到内存中，并重复比其他基于磁盘的系统（如</a:t>
            </a:r>
            <a:r>
              <a:rPr lang="en-US" altLang="zh-CN" dirty="0">
                <a:solidFill>
                  <a:schemeClr val="tx1"/>
                </a:solidFill>
              </a:rPr>
              <a:t>Hadoop MapReduce</a:t>
            </a:r>
            <a:r>
              <a:rPr lang="zh-CN" altLang="zh-CN" dirty="0">
                <a:solidFill>
                  <a:schemeClr val="tx1"/>
                </a:solidFill>
              </a:rPr>
              <a:t>）更快地进行查询。</a:t>
            </a:r>
            <a:r>
              <a:rPr lang="en-US" altLang="zh-CN" dirty="0">
                <a:solidFill>
                  <a:schemeClr val="tx1"/>
                </a:solidFill>
              </a:rPr>
              <a:t>           </a:t>
            </a:r>
            <a:r>
              <a:rPr lang="zh-CN" altLang="zh-CN" dirty="0">
                <a:solidFill>
                  <a:schemeClr val="tx1"/>
                </a:solidFill>
              </a:rPr>
              <a:t>为了使编程更快，</a:t>
            </a:r>
            <a:r>
              <a:rPr lang="en-US" altLang="zh-CN" dirty="0">
                <a:solidFill>
                  <a:schemeClr val="tx1"/>
                </a:solidFill>
              </a:rPr>
              <a:t>Spark</a:t>
            </a:r>
            <a:r>
              <a:rPr lang="zh-CN" altLang="zh-CN" dirty="0">
                <a:solidFill>
                  <a:schemeClr val="tx1"/>
                </a:solidFill>
              </a:rPr>
              <a:t>集成到</a:t>
            </a:r>
            <a:r>
              <a:rPr lang="en-US" altLang="zh-CN" dirty="0">
                <a:solidFill>
                  <a:schemeClr val="tx1"/>
                </a:solidFill>
              </a:rPr>
              <a:t>Scala</a:t>
            </a:r>
            <a:r>
              <a:rPr lang="zh-CN" altLang="zh-CN" dirty="0">
                <a:solidFill>
                  <a:schemeClr val="tx1"/>
                </a:solidFill>
              </a:rPr>
              <a:t>编程语言中，操作分布式数据集（如本地集合）</a:t>
            </a:r>
            <a:r>
              <a:rPr lang="zh-CN" altLang="en-US" dirty="0">
                <a:solidFill>
                  <a:schemeClr val="tx1"/>
                </a:solidFill>
              </a:rPr>
              <a:t>。</a:t>
            </a:r>
          </a:p>
        </p:txBody>
      </p:sp>
      <p:sp>
        <p:nvSpPr>
          <p:cNvPr id="12"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r>
              <a:rPr lang="en-US" altLang="zh-CN" sz="1000" dirty="0" smtClean="0">
                <a:latin typeface="Arial" panose="020B0604020202020204" pitchFamily="34" charset="0"/>
                <a:sym typeface="Arial" panose="020B0604020202020204" pitchFamily="34" charset="0"/>
              </a:rPr>
              <a:t>12</a:t>
            </a:r>
          </a:p>
        </p:txBody>
      </p:sp>
    </p:spTree>
    <p:extLst>
      <p:ext uri="{BB962C8B-B14F-4D97-AF65-F5344CB8AC3E}">
        <p14:creationId xmlns:p14="http://schemas.microsoft.com/office/powerpoint/2010/main" val="21654167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A22DD637-3A00-4206-963C-E5C05A85414C}"/>
              </a:ext>
            </a:extLst>
          </p:cNvPr>
          <p:cNvSpPr>
            <a:spLocks noGrp="1"/>
          </p:cNvSpPr>
          <p:nvPr>
            <p:ph type="body" sz="quarter" idx="13"/>
          </p:nvPr>
        </p:nvSpPr>
        <p:spPr>
          <a:xfrm>
            <a:off x="271047" y="698772"/>
            <a:ext cx="3817473" cy="416822"/>
          </a:xfrm>
        </p:spPr>
        <p:txBody>
          <a:bodyPr/>
          <a:lstStyle/>
          <a:p>
            <a:r>
              <a:rPr lang="zh-CN" altLang="zh-CN" sz="2400" b="1" dirty="0"/>
              <a:t>拟采用的测试方案</a:t>
            </a:r>
            <a:endParaRPr lang="zh-CN" altLang="en-US" sz="2800" b="1" dirty="0">
              <a:solidFill>
                <a:srgbClr val="404040"/>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dirty="0"/>
          </a:p>
        </p:txBody>
      </p:sp>
      <p:grpSp>
        <p:nvGrpSpPr>
          <p:cNvPr id="3" name="组合 2">
            <a:extLst>
              <a:ext uri="{FF2B5EF4-FFF2-40B4-BE49-F238E27FC236}">
                <a16:creationId xmlns="" xmlns:a16="http://schemas.microsoft.com/office/drawing/2014/main" id="{2C5E3835-D26A-435A-8EC2-8392273523CF}"/>
              </a:ext>
            </a:extLst>
          </p:cNvPr>
          <p:cNvGrpSpPr/>
          <p:nvPr/>
        </p:nvGrpSpPr>
        <p:grpSpPr>
          <a:xfrm>
            <a:off x="1561322" y="1461605"/>
            <a:ext cx="211137" cy="846931"/>
            <a:chOff x="1410494" y="4514056"/>
            <a:chExt cx="211137" cy="846931"/>
          </a:xfrm>
        </p:grpSpPr>
        <p:cxnSp>
          <p:nvCxnSpPr>
            <p:cNvPr id="4" name="Straight Connector 58">
              <a:extLst>
                <a:ext uri="{FF2B5EF4-FFF2-40B4-BE49-F238E27FC236}">
                  <a16:creationId xmlns="" xmlns:a16="http://schemas.microsoft.com/office/drawing/2014/main" id="{79340946-28AA-43B3-8672-D9F11C9C95E7}"/>
                </a:ext>
              </a:extLst>
            </p:cNvPr>
            <p:cNvCxnSpPr/>
            <p:nvPr/>
          </p:nvCxnSpPr>
          <p:spPr>
            <a:xfrm>
              <a:off x="1516063" y="4643437"/>
              <a:ext cx="0" cy="717550"/>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
          <p:nvSpPr>
            <p:cNvPr id="5" name="Oval 21">
              <a:extLst>
                <a:ext uri="{FF2B5EF4-FFF2-40B4-BE49-F238E27FC236}">
                  <a16:creationId xmlns="" xmlns:a16="http://schemas.microsoft.com/office/drawing/2014/main" id="{2926F8CD-10D6-4F20-93A3-F6E9BCC780C1}"/>
                </a:ext>
              </a:extLst>
            </p:cNvPr>
            <p:cNvSpPr/>
            <p:nvPr/>
          </p:nvSpPr>
          <p:spPr>
            <a:xfrm>
              <a:off x="1410494" y="4514056"/>
              <a:ext cx="211137" cy="25876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5400" dirty="0">
                <a:solidFill>
                  <a:schemeClr val="tx1"/>
                </a:solidFill>
                <a:cs typeface="+mn-ea"/>
                <a:sym typeface="+mn-lt"/>
              </a:endParaRPr>
            </a:p>
          </p:txBody>
        </p:sp>
      </p:grpSp>
      <p:sp>
        <p:nvSpPr>
          <p:cNvPr id="6" name="矩形 5">
            <a:extLst>
              <a:ext uri="{FF2B5EF4-FFF2-40B4-BE49-F238E27FC236}">
                <a16:creationId xmlns="" xmlns:a16="http://schemas.microsoft.com/office/drawing/2014/main" id="{CADB0746-1DB6-4701-86B8-8412F05A45EA}"/>
              </a:ext>
            </a:extLst>
          </p:cNvPr>
          <p:cNvSpPr/>
          <p:nvPr/>
        </p:nvSpPr>
        <p:spPr>
          <a:xfrm>
            <a:off x="2179783" y="1303430"/>
            <a:ext cx="6565900" cy="3231654"/>
          </a:xfrm>
          <a:prstGeom prst="rect">
            <a:avLst/>
          </a:prstGeom>
        </p:spPr>
        <p:txBody>
          <a:bodyPr wrap="square">
            <a:spAutoFit/>
          </a:bodyPr>
          <a:lstStyle/>
          <a:p>
            <a:pPr indent="266700"/>
            <a:r>
              <a:rPr lang="zh-CN" altLang="zh-CN" sz="2400" b="1" kern="100" dirty="0">
                <a:latin typeface="微软雅黑" panose="020B0503020204020204" pitchFamily="34" charset="-122"/>
                <a:ea typeface="微软雅黑" panose="020B0503020204020204" pitchFamily="34" charset="-122"/>
                <a:cs typeface="宋体" panose="02010600030101010101" pitchFamily="2" charset="-122"/>
              </a:rPr>
              <a:t>测试方案</a:t>
            </a:r>
            <a:r>
              <a:rPr lang="zh-CN" altLang="zh-CN" sz="2400" b="1" kern="1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zh-CN" sz="2400" b="1" kern="100" dirty="0">
              <a:latin typeface="微软雅黑" panose="020B0503020204020204" pitchFamily="34" charset="-122"/>
              <a:ea typeface="微软雅黑" panose="020B0503020204020204" pitchFamily="34" charset="-122"/>
            </a:endParaRPr>
          </a:p>
          <a:p>
            <a:pPr marL="533400"/>
            <a:r>
              <a:rPr lang="zh-CN" altLang="en-US" dirty="0" smtClean="0">
                <a:latin typeface="微软雅黑" panose="020B0503020204020204" pitchFamily="34" charset="-122"/>
                <a:ea typeface="微软雅黑" panose="020B0503020204020204" pitchFamily="34" charset="-122"/>
              </a:rPr>
              <a:t>      该项目的测试主要是指模型的学习训练过程。</a:t>
            </a:r>
            <a:endParaRPr lang="en-US" altLang="zh-CN" dirty="0" smtClean="0">
              <a:latin typeface="微软雅黑" panose="020B0503020204020204" pitchFamily="34" charset="-122"/>
              <a:ea typeface="微软雅黑" panose="020B0503020204020204" pitchFamily="34" charset="-122"/>
            </a:endParaRPr>
          </a:p>
          <a:p>
            <a:pPr marL="533400"/>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在卷积神经网络的基础上构建适合于手写汉字识别的数学模型，可以借鉴比较成熟的卷积神经网络模型，例如</a:t>
            </a:r>
            <a:r>
              <a:rPr lang="en-US" altLang="zh-CN" dirty="0" err="1" smtClean="0">
                <a:latin typeface="微软雅黑" panose="020B0503020204020204" pitchFamily="34" charset="-122"/>
                <a:ea typeface="微软雅黑" panose="020B0503020204020204" pitchFamily="34" charset="-122"/>
              </a:rPr>
              <a:t>AlexNet</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GoogLeNet</a:t>
            </a:r>
            <a:r>
              <a:rPr lang="zh-CN" altLang="en-US" dirty="0" smtClean="0">
                <a:latin typeface="微软雅黑" panose="020B0503020204020204" pitchFamily="34" charset="-122"/>
                <a:ea typeface="微软雅黑" panose="020B0503020204020204" pitchFamily="34" charset="-122"/>
              </a:rPr>
              <a:t>等。</a:t>
            </a:r>
            <a:endParaRPr lang="en-US" altLang="zh-CN" dirty="0" smtClean="0">
              <a:latin typeface="微软雅黑" panose="020B0503020204020204" pitchFamily="34" charset="-122"/>
              <a:ea typeface="微软雅黑" panose="020B0503020204020204" pitchFamily="34" charset="-122"/>
            </a:endParaRPr>
          </a:p>
          <a:p>
            <a:pPr marL="533400"/>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采用的数据集来自</a:t>
            </a:r>
            <a:r>
              <a:rPr lang="zh-CN" altLang="zh-CN" dirty="0" smtClean="0">
                <a:latin typeface="微软雅黑" panose="020B0503020204020204" pitchFamily="34" charset="-122"/>
                <a:ea typeface="微软雅黑" panose="020B0503020204020204" pitchFamily="34" charset="-122"/>
              </a:rPr>
              <a:t>中国</a:t>
            </a:r>
            <a:r>
              <a:rPr lang="zh-CN" altLang="zh-CN" dirty="0">
                <a:latin typeface="微软雅黑" panose="020B0503020204020204" pitchFamily="34" charset="-122"/>
                <a:ea typeface="微软雅黑" panose="020B0503020204020204" pitchFamily="34" charset="-122"/>
              </a:rPr>
              <a:t>科学院自动化研究所的</a:t>
            </a:r>
            <a:r>
              <a:rPr lang="zh-CN" altLang="zh-CN" dirty="0" smtClean="0">
                <a:latin typeface="微软雅黑" panose="020B0503020204020204" pitchFamily="34" charset="-122"/>
                <a:ea typeface="微软雅黑" panose="020B0503020204020204" pitchFamily="34" charset="-122"/>
              </a:rPr>
              <a:t>网站</a:t>
            </a:r>
            <a:r>
              <a:rPr lang="zh-CN" altLang="en-US" dirty="0" smtClean="0">
                <a:latin typeface="微软雅黑" panose="020B0503020204020204" pitchFamily="34" charset="-122"/>
                <a:ea typeface="微软雅黑" panose="020B0503020204020204" pitchFamily="34" charset="-122"/>
              </a:rPr>
              <a:t>。在测试过程中，会</a:t>
            </a:r>
            <a:r>
              <a:rPr lang="zh-CN" altLang="zh-CN" dirty="0" smtClean="0">
                <a:latin typeface="微软雅黑" panose="020B0503020204020204" pitchFamily="34" charset="-122"/>
                <a:ea typeface="微软雅黑" panose="020B0503020204020204" pitchFamily="34" charset="-122"/>
              </a:rPr>
              <a:t>将</a:t>
            </a:r>
            <a:r>
              <a:rPr lang="zh-CN" altLang="zh-CN" dirty="0">
                <a:latin typeface="微软雅黑" panose="020B0503020204020204" pitchFamily="34" charset="-122"/>
                <a:ea typeface="微软雅黑" panose="020B0503020204020204" pitchFamily="34" charset="-122"/>
              </a:rPr>
              <a:t>整个数据集以</a:t>
            </a:r>
            <a:r>
              <a:rPr lang="en-US" altLang="zh-CN" dirty="0">
                <a:latin typeface="微软雅黑" panose="020B0503020204020204" pitchFamily="34" charset="-122"/>
                <a:ea typeface="微软雅黑" panose="020B0503020204020204" pitchFamily="34" charset="-122"/>
              </a:rPr>
              <a:t>6:2:2</a:t>
            </a:r>
            <a:r>
              <a:rPr lang="zh-CN" altLang="zh-CN" dirty="0">
                <a:latin typeface="微软雅黑" panose="020B0503020204020204" pitchFamily="34" charset="-122"/>
                <a:ea typeface="微软雅黑" panose="020B0503020204020204" pitchFamily="34" charset="-122"/>
              </a:rPr>
              <a:t>的比例</a:t>
            </a:r>
            <a:r>
              <a:rPr lang="zh-CN" altLang="zh-CN" dirty="0" smtClean="0">
                <a:latin typeface="微软雅黑" panose="020B0503020204020204" pitchFamily="34" charset="-122"/>
                <a:ea typeface="微软雅黑" panose="020B0503020204020204" pitchFamily="34" charset="-122"/>
              </a:rPr>
              <a:t>分为</a:t>
            </a:r>
            <a:r>
              <a:rPr lang="zh-CN" altLang="en-US" dirty="0" smtClean="0">
                <a:latin typeface="微软雅黑" panose="020B0503020204020204" pitchFamily="34" charset="-122"/>
                <a:ea typeface="微软雅黑" panose="020B0503020204020204" pitchFamily="34" charset="-122"/>
              </a:rPr>
              <a:t>训练（</a:t>
            </a:r>
            <a:r>
              <a:rPr lang="en-US" altLang="zh-CN" dirty="0" smtClean="0">
                <a:latin typeface="微软雅黑" panose="020B0503020204020204" pitchFamily="34" charset="-122"/>
                <a:ea typeface="微软雅黑" panose="020B0503020204020204" pitchFamily="34" charset="-122"/>
              </a:rPr>
              <a:t>train</a:t>
            </a:r>
            <a:r>
              <a:rPr lang="zh-CN" altLang="en-US" dirty="0" smtClean="0">
                <a:latin typeface="微软雅黑" panose="020B0503020204020204" pitchFamily="34" charset="-122"/>
                <a:ea typeface="微软雅黑" panose="020B0503020204020204" pitchFamily="34" charset="-122"/>
              </a:rPr>
              <a:t>）、验证（</a:t>
            </a:r>
            <a:r>
              <a:rPr lang="en-US" altLang="zh-CN" dirty="0" smtClean="0">
                <a:latin typeface="微软雅黑" panose="020B0503020204020204" pitchFamily="34" charset="-122"/>
                <a:ea typeface="微软雅黑" panose="020B0503020204020204" pitchFamily="34" charset="-122"/>
              </a:rPr>
              <a:t>validation</a:t>
            </a:r>
            <a:r>
              <a:rPr lang="zh-CN" altLang="en-US" dirty="0" smtClean="0">
                <a:latin typeface="微软雅黑" panose="020B0503020204020204" pitchFamily="34" charset="-122"/>
                <a:ea typeface="微软雅黑" panose="020B0503020204020204" pitchFamily="34" charset="-122"/>
              </a:rPr>
              <a:t>）、测试（</a:t>
            </a:r>
            <a:r>
              <a:rPr lang="en-US" altLang="zh-CN" dirty="0" smtClean="0">
                <a:latin typeface="微软雅黑" panose="020B0503020204020204" pitchFamily="34" charset="-122"/>
                <a:ea typeface="微软雅黑" panose="020B0503020204020204" pitchFamily="34" charset="-122"/>
              </a:rPr>
              <a:t>test</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三</a:t>
            </a:r>
            <a:r>
              <a:rPr lang="zh-CN" altLang="zh-CN" dirty="0">
                <a:latin typeface="微软雅黑" panose="020B0503020204020204" pitchFamily="34" charset="-122"/>
                <a:ea typeface="微软雅黑" panose="020B0503020204020204" pitchFamily="34" charset="-122"/>
              </a:rPr>
              <a:t>部分</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其中训练集用于</a:t>
            </a:r>
            <a:r>
              <a:rPr lang="zh-CN" altLang="zh-CN" dirty="0" smtClean="0">
                <a:latin typeface="微软雅黑" panose="020B0503020204020204" pitchFamily="34" charset="-122"/>
                <a:ea typeface="微软雅黑" panose="020B0503020204020204" pitchFamily="34" charset="-122"/>
              </a:rPr>
              <a:t>训练</a:t>
            </a:r>
            <a:r>
              <a:rPr lang="zh-CN" altLang="zh-CN" dirty="0">
                <a:latin typeface="微软雅黑" panose="020B0503020204020204" pitchFamily="34" charset="-122"/>
                <a:ea typeface="微软雅黑" panose="020B0503020204020204" pitchFamily="34" charset="-122"/>
              </a:rPr>
              <a:t>参数</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验证集</a:t>
            </a:r>
            <a:r>
              <a:rPr lang="zh-CN" altLang="zh-CN" dirty="0" smtClean="0">
                <a:latin typeface="微软雅黑" panose="020B0503020204020204" pitchFamily="34" charset="-122"/>
                <a:ea typeface="微软雅黑" panose="020B0503020204020204" pitchFamily="34" charset="-122"/>
              </a:rPr>
              <a:t>训练</a:t>
            </a:r>
            <a:r>
              <a:rPr lang="zh-CN" altLang="zh-CN" dirty="0">
                <a:latin typeface="微软雅黑" panose="020B0503020204020204" pitchFamily="34" charset="-122"/>
                <a:ea typeface="微软雅黑" panose="020B0503020204020204" pitchFamily="34" charset="-122"/>
              </a:rPr>
              <a:t>超参数</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测试集用于</a:t>
            </a:r>
            <a:r>
              <a:rPr lang="zh-CN" altLang="zh-CN" dirty="0" smtClean="0">
                <a:latin typeface="微软雅黑" panose="020B0503020204020204" pitchFamily="34" charset="-122"/>
                <a:ea typeface="微软雅黑" panose="020B0503020204020204" pitchFamily="34" charset="-122"/>
              </a:rPr>
              <a:t>评判</a:t>
            </a:r>
            <a:r>
              <a:rPr lang="zh-CN" altLang="zh-CN" dirty="0">
                <a:latin typeface="微软雅黑" panose="020B0503020204020204" pitchFamily="34" charset="-122"/>
                <a:ea typeface="微软雅黑" panose="020B0503020204020204" pitchFamily="34" charset="-122"/>
              </a:rPr>
              <a:t>模型的准确性。</a:t>
            </a:r>
            <a:endParaRPr lang="en-US" altLang="zh-CN" kern="100" dirty="0">
              <a:latin typeface="微软雅黑" panose="020B0503020204020204" pitchFamily="34" charset="-122"/>
              <a:ea typeface="微软雅黑" panose="020B0503020204020204" pitchFamily="34" charset="-122"/>
            </a:endParaRPr>
          </a:p>
          <a:p>
            <a:pPr marL="533400"/>
            <a:endParaRPr lang="zh-CN" altLang="zh-CN" kern="100" dirty="0">
              <a:latin typeface="微软雅黑" panose="020B0503020204020204" pitchFamily="34" charset="-122"/>
              <a:ea typeface="微软雅黑" panose="020B0503020204020204" pitchFamily="34" charset="-122"/>
            </a:endParaRPr>
          </a:p>
        </p:txBody>
      </p:sp>
      <p:sp>
        <p:nvSpPr>
          <p:cNvPr id="7"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r>
              <a:rPr lang="en-US" altLang="zh-CN" sz="1000" dirty="0" smtClean="0">
                <a:latin typeface="Arial" panose="020B0604020202020204" pitchFamily="34" charset="0"/>
                <a:sym typeface="Arial" panose="020B0604020202020204" pitchFamily="34" charset="0"/>
              </a:rPr>
              <a:t>13</a:t>
            </a:r>
            <a:endParaRPr lang="en-US" altLang="en-US" sz="10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195786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4">
            <a:extLst>
              <a:ext uri="{FF2B5EF4-FFF2-40B4-BE49-F238E27FC236}">
                <a16:creationId xmlns="" xmlns:a16="http://schemas.microsoft.com/office/drawing/2014/main" id="{1845246A-A940-45B8-B618-AC8D161B086D}"/>
              </a:ext>
            </a:extLst>
          </p:cNvPr>
          <p:cNvSpPr>
            <a:spLocks noGrp="1" noChangeArrowheads="1"/>
          </p:cNvSpPr>
          <p:nvPr>
            <p:ph type="body" sz="quarter" idx="13"/>
          </p:nvPr>
        </p:nvSpPr>
        <p:spPr>
          <a:xfrm>
            <a:off x="240505" y="575329"/>
            <a:ext cx="3816350" cy="630781"/>
          </a:xfrm>
        </p:spPr>
        <p:txBody>
          <a:bodyPr/>
          <a:lstStyle/>
          <a:p>
            <a:r>
              <a:rPr lang="zh-CN" altLang="zh-CN" sz="2400" b="1" dirty="0"/>
              <a:t>技术难度及特色分析</a:t>
            </a:r>
            <a:endParaRPr lang="zh-CN" altLang="zh-CN" sz="2400" dirty="0"/>
          </a:p>
          <a:p>
            <a:pPr eaLnBrk="1" hangingPunct="1"/>
            <a:endParaRPr lang="zh-CN" altLang="en-US" sz="2400" b="1" dirty="0">
              <a:solidFill>
                <a:srgbClr val="40404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55" name="Slide Number Placeholder 3">
            <a:extLst>
              <a:ext uri="{FF2B5EF4-FFF2-40B4-BE49-F238E27FC236}">
                <a16:creationId xmlns="" xmlns:a16="http://schemas.microsoft.com/office/drawing/2014/main" id="{B11AB551-2B32-4876-8296-B5C39504E81D}"/>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spcBef>
                <a:spcPct val="0"/>
              </a:spcBef>
              <a:spcAft>
                <a:spcPct val="0"/>
              </a:spcAft>
            </a:pPr>
            <a:fld id="{9376B2F5-1829-4E64-80D8-F4670CBE14B9}" type="slidenum">
              <a:rPr lang="en-US" altLang="en-US" smtClean="0">
                <a:solidFill>
                  <a:srgbClr val="7F7F7F"/>
                </a:solidFill>
                <a:latin typeface="Arial" panose="020B0604020202020204" pitchFamily="34" charset="0"/>
                <a:sym typeface="Arial" panose="020B0604020202020204" pitchFamily="34" charset="0"/>
              </a:rPr>
              <a:pPr fontAlgn="base">
                <a:spcBef>
                  <a:spcPct val="0"/>
                </a:spcBef>
                <a:spcAft>
                  <a:spcPct val="0"/>
                </a:spcAft>
              </a:pPr>
              <a:t>16</a:t>
            </a:fld>
            <a:endParaRPr lang="en-US" altLang="en-US">
              <a:solidFill>
                <a:srgbClr val="7F7F7F"/>
              </a:solidFill>
              <a:latin typeface="Arial" panose="020B0604020202020204" pitchFamily="34" charset="0"/>
              <a:sym typeface="Arial" panose="020B0604020202020204" pitchFamily="34" charset="0"/>
            </a:endParaRPr>
          </a:p>
        </p:txBody>
      </p:sp>
      <p:sp>
        <p:nvSpPr>
          <p:cNvPr id="23556"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fld id="{78DBA9AF-E9F3-410F-9365-F7E3317A1AFA}" type="slidenum">
              <a:rPr lang="en-US" altLang="en-US" sz="1000">
                <a:latin typeface="Arial" panose="020B0604020202020204" pitchFamily="34" charset="0"/>
                <a:sym typeface="Arial" panose="020B0604020202020204" pitchFamily="34" charset="0"/>
              </a:rPr>
              <a:pPr algn="ctr" eaLnBrk="1" hangingPunct="1"/>
              <a:t>16</a:t>
            </a:fld>
            <a:endParaRPr lang="en-US" altLang="en-US" sz="1000">
              <a:latin typeface="Arial" panose="020B0604020202020204" pitchFamily="34" charset="0"/>
              <a:sym typeface="Arial" panose="020B0604020202020204" pitchFamily="34" charset="0"/>
            </a:endParaRPr>
          </a:p>
        </p:txBody>
      </p:sp>
      <p:sp>
        <p:nvSpPr>
          <p:cNvPr id="2" name="矩形 1">
            <a:extLst>
              <a:ext uri="{FF2B5EF4-FFF2-40B4-BE49-F238E27FC236}">
                <a16:creationId xmlns="" xmlns:a16="http://schemas.microsoft.com/office/drawing/2014/main" id="{26BE93B5-6C47-4F49-8FA5-2384244897F4}"/>
              </a:ext>
            </a:extLst>
          </p:cNvPr>
          <p:cNvSpPr/>
          <p:nvPr/>
        </p:nvSpPr>
        <p:spPr>
          <a:xfrm>
            <a:off x="2237580" y="1415060"/>
            <a:ext cx="8697119" cy="646331"/>
          </a:xfrm>
          <a:prstGeom prst="rect">
            <a:avLst/>
          </a:prstGeom>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类别庞大，字体结构复杂，相似汉字多</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，书写</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随意性大</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及</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书写风格差异强</a:t>
            </a:r>
            <a:r>
              <a:rPr lang="zh-CN" altLang="en-US" b="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对此，我们使用</a:t>
            </a:r>
            <a:r>
              <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Spark</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平台构建基于卷积神经网络的数学模型用于学习训练数据。</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 xmlns:a16="http://schemas.microsoft.com/office/drawing/2014/main" id="{F6DD1A9F-524B-4A5D-AD2B-E275A084E407}"/>
              </a:ext>
            </a:extLst>
          </p:cNvPr>
          <p:cNvSpPr/>
          <p:nvPr/>
        </p:nvSpPr>
        <p:spPr>
          <a:xfrm>
            <a:off x="2237580" y="2851199"/>
            <a:ext cx="8811420" cy="1200329"/>
          </a:xfrm>
          <a:prstGeom prst="rect">
            <a:avLst/>
          </a:prstGeom>
        </p:spPr>
        <p:txBody>
          <a:bodyPr wrap="square">
            <a:spAutoFit/>
          </a:bodyPr>
          <a:lstStyle/>
          <a:p>
            <a:pPr indent="266700" algn="just"/>
            <a:r>
              <a:rPr lang="zh-CN" altLang="en-US" kern="100" dirty="0" smtClean="0">
                <a:latin typeface="微软雅黑" panose="020B0503020204020204" pitchFamily="34" charset="-122"/>
                <a:ea typeface="微软雅黑" panose="020B0503020204020204" pitchFamily="34" charset="-122"/>
              </a:rPr>
              <a:t>卷积</a:t>
            </a:r>
            <a:r>
              <a:rPr lang="zh-CN" altLang="en-US" kern="100" dirty="0">
                <a:latin typeface="微软雅黑" panose="020B0503020204020204" pitchFamily="34" charset="-122"/>
                <a:ea typeface="微软雅黑" panose="020B0503020204020204" pitchFamily="34" charset="-122"/>
              </a:rPr>
              <a:t>神经</a:t>
            </a:r>
            <a:r>
              <a:rPr lang="zh-CN" altLang="en-US" kern="100" dirty="0" smtClean="0">
                <a:latin typeface="微软雅黑" panose="020B0503020204020204" pitchFamily="34" charset="-122"/>
                <a:ea typeface="微软雅黑" panose="020B0503020204020204" pitchFamily="34" charset="-122"/>
              </a:rPr>
              <a:t>网络是手写汉字识别的常用方法，</a:t>
            </a:r>
            <a:r>
              <a:rPr lang="zh-CN" altLang="en-US" kern="100" dirty="0">
                <a:latin typeface="微软雅黑" panose="020B0503020204020204" pitchFamily="34" charset="-122"/>
                <a:ea typeface="微软雅黑" panose="020B0503020204020204" pitchFamily="34" charset="-122"/>
              </a:rPr>
              <a:t>但是由于</a:t>
            </a:r>
            <a:r>
              <a:rPr lang="zh-CN" altLang="en-US" b="1" kern="100" dirty="0">
                <a:latin typeface="微软雅黑" panose="020B0503020204020204" pitchFamily="34" charset="-122"/>
                <a:ea typeface="微软雅黑" panose="020B0503020204020204" pitchFamily="34" charset="-122"/>
              </a:rPr>
              <a:t>卷积神经网络本身结构复杂</a:t>
            </a:r>
            <a:r>
              <a:rPr lang="zh-CN" altLang="en-US" kern="100" dirty="0">
                <a:latin typeface="微软雅黑" panose="020B0503020204020204" pitchFamily="34" charset="-122"/>
                <a:ea typeface="微软雅黑" panose="020B0503020204020204" pitchFamily="34" charset="-122"/>
              </a:rPr>
              <a:t>，含有卷积层、池化层、</a:t>
            </a:r>
            <a:r>
              <a:rPr lang="en-US" altLang="zh-CN" kern="100" dirty="0" err="1">
                <a:latin typeface="微软雅黑" panose="020B0503020204020204" pitchFamily="34" charset="-122"/>
                <a:ea typeface="微软雅黑" panose="020B0503020204020204" pitchFamily="34" charset="-122"/>
              </a:rPr>
              <a:t>ReLu</a:t>
            </a:r>
            <a:r>
              <a:rPr lang="zh-CN" altLang="en-US" kern="100" dirty="0">
                <a:latin typeface="微软雅黑" panose="020B0503020204020204" pitchFamily="34" charset="-122"/>
                <a:ea typeface="微软雅黑" panose="020B0503020204020204" pitchFamily="34" charset="-122"/>
              </a:rPr>
              <a:t>层、全连接层，从而导致整个模型参数、超参数众多，这使得我们在模型训练过程中的</a:t>
            </a:r>
            <a:r>
              <a:rPr lang="zh-CN" altLang="en-US" b="1" kern="100" dirty="0">
                <a:latin typeface="微软雅黑" panose="020B0503020204020204" pitchFamily="34" charset="-122"/>
                <a:ea typeface="微软雅黑" panose="020B0503020204020204" pitchFamily="34" charset="-122"/>
              </a:rPr>
              <a:t>参数初始化、参数调优等</a:t>
            </a:r>
            <a:r>
              <a:rPr lang="zh-CN" altLang="en-US" kern="100" dirty="0" smtClean="0">
                <a:latin typeface="微软雅黑" panose="020B0503020204020204" pitchFamily="34" charset="-122"/>
                <a:ea typeface="微软雅黑" panose="020B0503020204020204" pitchFamily="34" charset="-122"/>
              </a:rPr>
              <a:t>方面需要花费大量精力。根据前期调研，我们可以尝试使用</a:t>
            </a:r>
            <a:r>
              <a:rPr lang="en-US" altLang="zh-CN" kern="100" dirty="0">
                <a:latin typeface="微软雅黑" panose="020B0503020204020204" pitchFamily="34" charset="-122"/>
                <a:ea typeface="微软雅黑" panose="020B0503020204020204" pitchFamily="34" charset="-122"/>
              </a:rPr>
              <a:t>Xavier </a:t>
            </a:r>
            <a:r>
              <a:rPr lang="en-US" altLang="zh-CN" kern="100" dirty="0" err="1" smtClean="0">
                <a:latin typeface="微软雅黑" panose="020B0503020204020204" pitchFamily="34" charset="-122"/>
                <a:ea typeface="微软雅黑" panose="020B0503020204020204" pitchFamily="34" charset="-122"/>
              </a:rPr>
              <a:t>init</a:t>
            </a:r>
            <a:r>
              <a:rPr lang="zh-CN" altLang="en-US" kern="100" dirty="0" smtClean="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 Batch </a:t>
            </a:r>
            <a:r>
              <a:rPr lang="en-US" altLang="zh-CN" kern="100" dirty="0" smtClean="0">
                <a:latin typeface="微软雅黑" panose="020B0503020204020204" pitchFamily="34" charset="-122"/>
                <a:ea typeface="微软雅黑" panose="020B0503020204020204" pitchFamily="34" charset="-122"/>
              </a:rPr>
              <a:t>Normalization</a:t>
            </a:r>
            <a:r>
              <a:rPr lang="zh-CN" altLang="en-US" kern="100" dirty="0" smtClean="0">
                <a:latin typeface="微软雅黑" panose="020B0503020204020204" pitchFamily="34" charset="-122"/>
                <a:ea typeface="微软雅黑" panose="020B0503020204020204" pitchFamily="34" charset="-122"/>
              </a:rPr>
              <a:t>等方式解决该问题。</a:t>
            </a:r>
            <a:endParaRPr lang="zh-CN" altLang="zh-CN" kern="1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C98C8079-081F-447D-B336-94D03904328E}"/>
              </a:ext>
            </a:extLst>
          </p:cNvPr>
          <p:cNvSpPr/>
          <p:nvPr/>
        </p:nvSpPr>
        <p:spPr>
          <a:xfrm>
            <a:off x="2237580" y="4531836"/>
            <a:ext cx="9128920" cy="923330"/>
          </a:xfrm>
          <a:prstGeom prst="rect">
            <a:avLst/>
          </a:prstGeom>
        </p:spPr>
        <p:txBody>
          <a:bodyPr wrap="square">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有些难以辨认的字，如“天”和“无”，即使是人类自己都不能确定。但是如果在</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上下文中</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就很容易辨认出来。因此我们可以尝试在</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单个汉字识别的基础上进行句子甚至段落的识别</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，这样准确性可能更高，但同时也会更有挑战性（可能会涉及</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到</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自然语言处理</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grpSp>
        <p:nvGrpSpPr>
          <p:cNvPr id="8" name="组合 25">
            <a:extLst>
              <a:ext uri="{FF2B5EF4-FFF2-40B4-BE49-F238E27FC236}">
                <a16:creationId xmlns="" xmlns:a16="http://schemas.microsoft.com/office/drawing/2014/main" id="{F033E6E4-25CF-4E1A-B40F-D4AA515880AE}"/>
              </a:ext>
            </a:extLst>
          </p:cNvPr>
          <p:cNvGrpSpPr>
            <a:grpSpLocks/>
          </p:cNvGrpSpPr>
          <p:nvPr/>
        </p:nvGrpSpPr>
        <p:grpSpPr bwMode="auto">
          <a:xfrm>
            <a:off x="1095362" y="1361304"/>
            <a:ext cx="698500" cy="700087"/>
            <a:chOff x="1456904" y="1798469"/>
            <a:chExt cx="699076" cy="699074"/>
          </a:xfrm>
        </p:grpSpPr>
        <p:sp>
          <p:nvSpPr>
            <p:cNvPr id="9" name="Oval 80">
              <a:extLst>
                <a:ext uri="{FF2B5EF4-FFF2-40B4-BE49-F238E27FC236}">
                  <a16:creationId xmlns="" xmlns:a16="http://schemas.microsoft.com/office/drawing/2014/main" id="{4669E26F-37A7-4E60-93B3-1B063C4D9F98}"/>
                </a:ext>
              </a:extLst>
            </p:cNvPr>
            <p:cNvSpPr/>
            <p:nvPr/>
          </p:nvSpPr>
          <p:spPr>
            <a:xfrm>
              <a:off x="1456904" y="1798469"/>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en-AU" sz="2400" noProof="1">
                <a:solidFill>
                  <a:schemeClr val="bg1"/>
                </a:solidFill>
                <a:cs typeface="+mn-ea"/>
                <a:sym typeface="+mn-lt"/>
              </a:endParaRPr>
            </a:p>
          </p:txBody>
        </p:sp>
        <p:sp>
          <p:nvSpPr>
            <p:cNvPr id="10" name="Freeform 224">
              <a:extLst>
                <a:ext uri="{FF2B5EF4-FFF2-40B4-BE49-F238E27FC236}">
                  <a16:creationId xmlns="" xmlns:a16="http://schemas.microsoft.com/office/drawing/2014/main" id="{8A243C04-28E8-4629-8E88-2082039DFB77}"/>
                </a:ext>
              </a:extLst>
            </p:cNvPr>
            <p:cNvSpPr>
              <a:spLocks noEditPoints="1" noChangeArrowheads="1"/>
            </p:cNvSpPr>
            <p:nvPr/>
          </p:nvSpPr>
          <p:spPr bwMode="auto">
            <a:xfrm>
              <a:off x="1657894" y="1999471"/>
              <a:ext cx="297096" cy="297071"/>
            </a:xfrm>
            <a:custGeom>
              <a:avLst/>
              <a:gdLst>
                <a:gd name="T0" fmla="*/ 18964 w 47"/>
                <a:gd name="T1" fmla="*/ 0 h 47"/>
                <a:gd name="T2" fmla="*/ 132745 w 47"/>
                <a:gd name="T3" fmla="*/ 0 h 47"/>
                <a:gd name="T4" fmla="*/ 132745 w 47"/>
                <a:gd name="T5" fmla="*/ 18962 h 47"/>
                <a:gd name="T6" fmla="*/ 18964 w 47"/>
                <a:gd name="T7" fmla="*/ 18962 h 47"/>
                <a:gd name="T8" fmla="*/ 18964 w 47"/>
                <a:gd name="T9" fmla="*/ 0 h 47"/>
                <a:gd name="T10" fmla="*/ 164351 w 47"/>
                <a:gd name="T11" fmla="*/ 0 h 47"/>
                <a:gd name="T12" fmla="*/ 278132 w 47"/>
                <a:gd name="T13" fmla="*/ 0 h 47"/>
                <a:gd name="T14" fmla="*/ 278132 w 47"/>
                <a:gd name="T15" fmla="*/ 18962 h 47"/>
                <a:gd name="T16" fmla="*/ 164351 w 47"/>
                <a:gd name="T17" fmla="*/ 18962 h 47"/>
                <a:gd name="T18" fmla="*/ 164351 w 47"/>
                <a:gd name="T19" fmla="*/ 0 h 47"/>
                <a:gd name="T20" fmla="*/ 271811 w 47"/>
                <a:gd name="T21" fmla="*/ 94810 h 47"/>
                <a:gd name="T22" fmla="*/ 259169 w 47"/>
                <a:gd name="T23" fmla="*/ 94810 h 47"/>
                <a:gd name="T24" fmla="*/ 259169 w 47"/>
                <a:gd name="T25" fmla="*/ 18962 h 47"/>
                <a:gd name="T26" fmla="*/ 183315 w 47"/>
                <a:gd name="T27" fmla="*/ 18962 h 47"/>
                <a:gd name="T28" fmla="*/ 183315 w 47"/>
                <a:gd name="T29" fmla="*/ 94810 h 47"/>
                <a:gd name="T30" fmla="*/ 113781 w 47"/>
                <a:gd name="T31" fmla="*/ 94810 h 47"/>
                <a:gd name="T32" fmla="*/ 113781 w 47"/>
                <a:gd name="T33" fmla="*/ 18962 h 47"/>
                <a:gd name="T34" fmla="*/ 37927 w 47"/>
                <a:gd name="T35" fmla="*/ 18962 h 47"/>
                <a:gd name="T36" fmla="*/ 37927 w 47"/>
                <a:gd name="T37" fmla="*/ 94810 h 47"/>
                <a:gd name="T38" fmla="*/ 25285 w 47"/>
                <a:gd name="T39" fmla="*/ 94810 h 47"/>
                <a:gd name="T40" fmla="*/ 0 w 47"/>
                <a:gd name="T41" fmla="*/ 113772 h 47"/>
                <a:gd name="T42" fmla="*/ 0 w 47"/>
                <a:gd name="T43" fmla="*/ 278109 h 47"/>
                <a:gd name="T44" fmla="*/ 25285 w 47"/>
                <a:gd name="T45" fmla="*/ 297071 h 47"/>
                <a:gd name="T46" fmla="*/ 107460 w 47"/>
                <a:gd name="T47" fmla="*/ 297071 h 47"/>
                <a:gd name="T48" fmla="*/ 132745 w 47"/>
                <a:gd name="T49" fmla="*/ 278109 h 47"/>
                <a:gd name="T50" fmla="*/ 132745 w 47"/>
                <a:gd name="T51" fmla="*/ 170658 h 47"/>
                <a:gd name="T52" fmla="*/ 164351 w 47"/>
                <a:gd name="T53" fmla="*/ 170658 h 47"/>
                <a:gd name="T54" fmla="*/ 164351 w 47"/>
                <a:gd name="T55" fmla="*/ 278109 h 47"/>
                <a:gd name="T56" fmla="*/ 189636 w 47"/>
                <a:gd name="T57" fmla="*/ 297071 h 47"/>
                <a:gd name="T58" fmla="*/ 271811 w 47"/>
                <a:gd name="T59" fmla="*/ 297071 h 47"/>
                <a:gd name="T60" fmla="*/ 297096 w 47"/>
                <a:gd name="T61" fmla="*/ 278109 h 47"/>
                <a:gd name="T62" fmla="*/ 297096 w 47"/>
                <a:gd name="T63" fmla="*/ 113772 h 47"/>
                <a:gd name="T64" fmla="*/ 271811 w 47"/>
                <a:gd name="T65" fmla="*/ 94810 h 47"/>
                <a:gd name="T66" fmla="*/ 101139 w 47"/>
                <a:gd name="T67" fmla="*/ 278109 h 47"/>
                <a:gd name="T68" fmla="*/ 31606 w 47"/>
                <a:gd name="T69" fmla="*/ 278109 h 47"/>
                <a:gd name="T70" fmla="*/ 18964 w 47"/>
                <a:gd name="T71" fmla="*/ 265468 h 47"/>
                <a:gd name="T72" fmla="*/ 31606 w 47"/>
                <a:gd name="T73" fmla="*/ 259147 h 47"/>
                <a:gd name="T74" fmla="*/ 101139 w 47"/>
                <a:gd name="T75" fmla="*/ 259147 h 47"/>
                <a:gd name="T76" fmla="*/ 113781 w 47"/>
                <a:gd name="T77" fmla="*/ 265468 h 47"/>
                <a:gd name="T78" fmla="*/ 101139 w 47"/>
                <a:gd name="T79" fmla="*/ 278109 h 47"/>
                <a:gd name="T80" fmla="*/ 158030 w 47"/>
                <a:gd name="T81" fmla="*/ 151696 h 47"/>
                <a:gd name="T82" fmla="*/ 139066 w 47"/>
                <a:gd name="T83" fmla="*/ 151696 h 47"/>
                <a:gd name="T84" fmla="*/ 132745 w 47"/>
                <a:gd name="T85" fmla="*/ 139055 h 47"/>
                <a:gd name="T86" fmla="*/ 139066 w 47"/>
                <a:gd name="T87" fmla="*/ 132734 h 47"/>
                <a:gd name="T88" fmla="*/ 158030 w 47"/>
                <a:gd name="T89" fmla="*/ 132734 h 47"/>
                <a:gd name="T90" fmla="*/ 164351 w 47"/>
                <a:gd name="T91" fmla="*/ 139055 h 47"/>
                <a:gd name="T92" fmla="*/ 158030 w 47"/>
                <a:gd name="T93" fmla="*/ 151696 h 47"/>
                <a:gd name="T94" fmla="*/ 265490 w 47"/>
                <a:gd name="T95" fmla="*/ 278109 h 47"/>
                <a:gd name="T96" fmla="*/ 195957 w 47"/>
                <a:gd name="T97" fmla="*/ 278109 h 47"/>
                <a:gd name="T98" fmla="*/ 183315 w 47"/>
                <a:gd name="T99" fmla="*/ 265468 h 47"/>
                <a:gd name="T100" fmla="*/ 195957 w 47"/>
                <a:gd name="T101" fmla="*/ 259147 h 47"/>
                <a:gd name="T102" fmla="*/ 265490 w 47"/>
                <a:gd name="T103" fmla="*/ 259147 h 47"/>
                <a:gd name="T104" fmla="*/ 278132 w 47"/>
                <a:gd name="T105" fmla="*/ 265468 h 47"/>
                <a:gd name="T106" fmla="*/ 265490 w 47"/>
                <a:gd name="T107" fmla="*/ 278109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 name="组合 25">
            <a:extLst>
              <a:ext uri="{FF2B5EF4-FFF2-40B4-BE49-F238E27FC236}">
                <a16:creationId xmlns="" xmlns:a16="http://schemas.microsoft.com/office/drawing/2014/main" id="{D1C4BDDF-B97F-4809-85E9-1C0E31A346A6}"/>
              </a:ext>
            </a:extLst>
          </p:cNvPr>
          <p:cNvGrpSpPr>
            <a:grpSpLocks/>
          </p:cNvGrpSpPr>
          <p:nvPr/>
        </p:nvGrpSpPr>
        <p:grpSpPr bwMode="auto">
          <a:xfrm>
            <a:off x="1095363" y="2952570"/>
            <a:ext cx="698500" cy="700087"/>
            <a:chOff x="1456904" y="1798469"/>
            <a:chExt cx="699076" cy="699074"/>
          </a:xfrm>
        </p:grpSpPr>
        <p:sp>
          <p:nvSpPr>
            <p:cNvPr id="12" name="Oval 80">
              <a:extLst>
                <a:ext uri="{FF2B5EF4-FFF2-40B4-BE49-F238E27FC236}">
                  <a16:creationId xmlns="" xmlns:a16="http://schemas.microsoft.com/office/drawing/2014/main" id="{7CCB531B-8E01-417E-A243-E06D8C688A12}"/>
                </a:ext>
              </a:extLst>
            </p:cNvPr>
            <p:cNvSpPr/>
            <p:nvPr/>
          </p:nvSpPr>
          <p:spPr>
            <a:xfrm>
              <a:off x="1456904" y="1798469"/>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en-AU" sz="2400" noProof="1">
                <a:solidFill>
                  <a:schemeClr val="bg1"/>
                </a:solidFill>
                <a:cs typeface="+mn-ea"/>
                <a:sym typeface="+mn-lt"/>
              </a:endParaRPr>
            </a:p>
          </p:txBody>
        </p:sp>
        <p:sp>
          <p:nvSpPr>
            <p:cNvPr id="13" name="Freeform 224">
              <a:extLst>
                <a:ext uri="{FF2B5EF4-FFF2-40B4-BE49-F238E27FC236}">
                  <a16:creationId xmlns="" xmlns:a16="http://schemas.microsoft.com/office/drawing/2014/main" id="{C50C4510-B4D1-4B14-9AE7-8CADACA5F043}"/>
                </a:ext>
              </a:extLst>
            </p:cNvPr>
            <p:cNvSpPr>
              <a:spLocks noEditPoints="1" noChangeArrowheads="1"/>
            </p:cNvSpPr>
            <p:nvPr/>
          </p:nvSpPr>
          <p:spPr bwMode="auto">
            <a:xfrm>
              <a:off x="1657894" y="1999471"/>
              <a:ext cx="297096" cy="297071"/>
            </a:xfrm>
            <a:custGeom>
              <a:avLst/>
              <a:gdLst>
                <a:gd name="T0" fmla="*/ 18964 w 47"/>
                <a:gd name="T1" fmla="*/ 0 h 47"/>
                <a:gd name="T2" fmla="*/ 132745 w 47"/>
                <a:gd name="T3" fmla="*/ 0 h 47"/>
                <a:gd name="T4" fmla="*/ 132745 w 47"/>
                <a:gd name="T5" fmla="*/ 18962 h 47"/>
                <a:gd name="T6" fmla="*/ 18964 w 47"/>
                <a:gd name="T7" fmla="*/ 18962 h 47"/>
                <a:gd name="T8" fmla="*/ 18964 w 47"/>
                <a:gd name="T9" fmla="*/ 0 h 47"/>
                <a:gd name="T10" fmla="*/ 164351 w 47"/>
                <a:gd name="T11" fmla="*/ 0 h 47"/>
                <a:gd name="T12" fmla="*/ 278132 w 47"/>
                <a:gd name="T13" fmla="*/ 0 h 47"/>
                <a:gd name="T14" fmla="*/ 278132 w 47"/>
                <a:gd name="T15" fmla="*/ 18962 h 47"/>
                <a:gd name="T16" fmla="*/ 164351 w 47"/>
                <a:gd name="T17" fmla="*/ 18962 h 47"/>
                <a:gd name="T18" fmla="*/ 164351 w 47"/>
                <a:gd name="T19" fmla="*/ 0 h 47"/>
                <a:gd name="T20" fmla="*/ 271811 w 47"/>
                <a:gd name="T21" fmla="*/ 94810 h 47"/>
                <a:gd name="T22" fmla="*/ 259169 w 47"/>
                <a:gd name="T23" fmla="*/ 94810 h 47"/>
                <a:gd name="T24" fmla="*/ 259169 w 47"/>
                <a:gd name="T25" fmla="*/ 18962 h 47"/>
                <a:gd name="T26" fmla="*/ 183315 w 47"/>
                <a:gd name="T27" fmla="*/ 18962 h 47"/>
                <a:gd name="T28" fmla="*/ 183315 w 47"/>
                <a:gd name="T29" fmla="*/ 94810 h 47"/>
                <a:gd name="T30" fmla="*/ 113781 w 47"/>
                <a:gd name="T31" fmla="*/ 94810 h 47"/>
                <a:gd name="T32" fmla="*/ 113781 w 47"/>
                <a:gd name="T33" fmla="*/ 18962 h 47"/>
                <a:gd name="T34" fmla="*/ 37927 w 47"/>
                <a:gd name="T35" fmla="*/ 18962 h 47"/>
                <a:gd name="T36" fmla="*/ 37927 w 47"/>
                <a:gd name="T37" fmla="*/ 94810 h 47"/>
                <a:gd name="T38" fmla="*/ 25285 w 47"/>
                <a:gd name="T39" fmla="*/ 94810 h 47"/>
                <a:gd name="T40" fmla="*/ 0 w 47"/>
                <a:gd name="T41" fmla="*/ 113772 h 47"/>
                <a:gd name="T42" fmla="*/ 0 w 47"/>
                <a:gd name="T43" fmla="*/ 278109 h 47"/>
                <a:gd name="T44" fmla="*/ 25285 w 47"/>
                <a:gd name="T45" fmla="*/ 297071 h 47"/>
                <a:gd name="T46" fmla="*/ 107460 w 47"/>
                <a:gd name="T47" fmla="*/ 297071 h 47"/>
                <a:gd name="T48" fmla="*/ 132745 w 47"/>
                <a:gd name="T49" fmla="*/ 278109 h 47"/>
                <a:gd name="T50" fmla="*/ 132745 w 47"/>
                <a:gd name="T51" fmla="*/ 170658 h 47"/>
                <a:gd name="T52" fmla="*/ 164351 w 47"/>
                <a:gd name="T53" fmla="*/ 170658 h 47"/>
                <a:gd name="T54" fmla="*/ 164351 w 47"/>
                <a:gd name="T55" fmla="*/ 278109 h 47"/>
                <a:gd name="T56" fmla="*/ 189636 w 47"/>
                <a:gd name="T57" fmla="*/ 297071 h 47"/>
                <a:gd name="T58" fmla="*/ 271811 w 47"/>
                <a:gd name="T59" fmla="*/ 297071 h 47"/>
                <a:gd name="T60" fmla="*/ 297096 w 47"/>
                <a:gd name="T61" fmla="*/ 278109 h 47"/>
                <a:gd name="T62" fmla="*/ 297096 w 47"/>
                <a:gd name="T63" fmla="*/ 113772 h 47"/>
                <a:gd name="T64" fmla="*/ 271811 w 47"/>
                <a:gd name="T65" fmla="*/ 94810 h 47"/>
                <a:gd name="T66" fmla="*/ 101139 w 47"/>
                <a:gd name="T67" fmla="*/ 278109 h 47"/>
                <a:gd name="T68" fmla="*/ 31606 w 47"/>
                <a:gd name="T69" fmla="*/ 278109 h 47"/>
                <a:gd name="T70" fmla="*/ 18964 w 47"/>
                <a:gd name="T71" fmla="*/ 265468 h 47"/>
                <a:gd name="T72" fmla="*/ 31606 w 47"/>
                <a:gd name="T73" fmla="*/ 259147 h 47"/>
                <a:gd name="T74" fmla="*/ 101139 w 47"/>
                <a:gd name="T75" fmla="*/ 259147 h 47"/>
                <a:gd name="T76" fmla="*/ 113781 w 47"/>
                <a:gd name="T77" fmla="*/ 265468 h 47"/>
                <a:gd name="T78" fmla="*/ 101139 w 47"/>
                <a:gd name="T79" fmla="*/ 278109 h 47"/>
                <a:gd name="T80" fmla="*/ 158030 w 47"/>
                <a:gd name="T81" fmla="*/ 151696 h 47"/>
                <a:gd name="T82" fmla="*/ 139066 w 47"/>
                <a:gd name="T83" fmla="*/ 151696 h 47"/>
                <a:gd name="T84" fmla="*/ 132745 w 47"/>
                <a:gd name="T85" fmla="*/ 139055 h 47"/>
                <a:gd name="T86" fmla="*/ 139066 w 47"/>
                <a:gd name="T87" fmla="*/ 132734 h 47"/>
                <a:gd name="T88" fmla="*/ 158030 w 47"/>
                <a:gd name="T89" fmla="*/ 132734 h 47"/>
                <a:gd name="T90" fmla="*/ 164351 w 47"/>
                <a:gd name="T91" fmla="*/ 139055 h 47"/>
                <a:gd name="T92" fmla="*/ 158030 w 47"/>
                <a:gd name="T93" fmla="*/ 151696 h 47"/>
                <a:gd name="T94" fmla="*/ 265490 w 47"/>
                <a:gd name="T95" fmla="*/ 278109 h 47"/>
                <a:gd name="T96" fmla="*/ 195957 w 47"/>
                <a:gd name="T97" fmla="*/ 278109 h 47"/>
                <a:gd name="T98" fmla="*/ 183315 w 47"/>
                <a:gd name="T99" fmla="*/ 265468 h 47"/>
                <a:gd name="T100" fmla="*/ 195957 w 47"/>
                <a:gd name="T101" fmla="*/ 259147 h 47"/>
                <a:gd name="T102" fmla="*/ 265490 w 47"/>
                <a:gd name="T103" fmla="*/ 259147 h 47"/>
                <a:gd name="T104" fmla="*/ 278132 w 47"/>
                <a:gd name="T105" fmla="*/ 265468 h 47"/>
                <a:gd name="T106" fmla="*/ 265490 w 47"/>
                <a:gd name="T107" fmla="*/ 278109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组合 25">
            <a:extLst>
              <a:ext uri="{FF2B5EF4-FFF2-40B4-BE49-F238E27FC236}">
                <a16:creationId xmlns="" xmlns:a16="http://schemas.microsoft.com/office/drawing/2014/main" id="{1F095D86-0C70-4123-8BC9-5C7F37418251}"/>
              </a:ext>
            </a:extLst>
          </p:cNvPr>
          <p:cNvGrpSpPr>
            <a:grpSpLocks/>
          </p:cNvGrpSpPr>
          <p:nvPr/>
        </p:nvGrpSpPr>
        <p:grpSpPr bwMode="auto">
          <a:xfrm>
            <a:off x="1095361" y="4512854"/>
            <a:ext cx="698500" cy="700087"/>
            <a:chOff x="1456904" y="1798469"/>
            <a:chExt cx="699076" cy="699074"/>
          </a:xfrm>
        </p:grpSpPr>
        <p:sp>
          <p:nvSpPr>
            <p:cNvPr id="15" name="Oval 80">
              <a:extLst>
                <a:ext uri="{FF2B5EF4-FFF2-40B4-BE49-F238E27FC236}">
                  <a16:creationId xmlns="" xmlns:a16="http://schemas.microsoft.com/office/drawing/2014/main" id="{DFBB00C9-3D20-4FBD-B2FE-4D738D1E1CA2}"/>
                </a:ext>
              </a:extLst>
            </p:cNvPr>
            <p:cNvSpPr/>
            <p:nvPr/>
          </p:nvSpPr>
          <p:spPr>
            <a:xfrm>
              <a:off x="1456904" y="1798469"/>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en-AU" sz="2400" noProof="1">
                <a:solidFill>
                  <a:schemeClr val="bg1"/>
                </a:solidFill>
                <a:cs typeface="+mn-ea"/>
                <a:sym typeface="+mn-lt"/>
              </a:endParaRPr>
            </a:p>
          </p:txBody>
        </p:sp>
        <p:sp>
          <p:nvSpPr>
            <p:cNvPr id="16" name="Freeform 224">
              <a:extLst>
                <a:ext uri="{FF2B5EF4-FFF2-40B4-BE49-F238E27FC236}">
                  <a16:creationId xmlns="" xmlns:a16="http://schemas.microsoft.com/office/drawing/2014/main" id="{AC1FD398-4EDE-4CA8-80E8-EB5ECCB66E1F}"/>
                </a:ext>
              </a:extLst>
            </p:cNvPr>
            <p:cNvSpPr>
              <a:spLocks noEditPoints="1" noChangeArrowheads="1"/>
            </p:cNvSpPr>
            <p:nvPr/>
          </p:nvSpPr>
          <p:spPr bwMode="auto">
            <a:xfrm>
              <a:off x="1657894" y="1999471"/>
              <a:ext cx="297096" cy="297071"/>
            </a:xfrm>
            <a:custGeom>
              <a:avLst/>
              <a:gdLst>
                <a:gd name="T0" fmla="*/ 18964 w 47"/>
                <a:gd name="T1" fmla="*/ 0 h 47"/>
                <a:gd name="T2" fmla="*/ 132745 w 47"/>
                <a:gd name="T3" fmla="*/ 0 h 47"/>
                <a:gd name="T4" fmla="*/ 132745 w 47"/>
                <a:gd name="T5" fmla="*/ 18962 h 47"/>
                <a:gd name="T6" fmla="*/ 18964 w 47"/>
                <a:gd name="T7" fmla="*/ 18962 h 47"/>
                <a:gd name="T8" fmla="*/ 18964 w 47"/>
                <a:gd name="T9" fmla="*/ 0 h 47"/>
                <a:gd name="T10" fmla="*/ 164351 w 47"/>
                <a:gd name="T11" fmla="*/ 0 h 47"/>
                <a:gd name="T12" fmla="*/ 278132 w 47"/>
                <a:gd name="T13" fmla="*/ 0 h 47"/>
                <a:gd name="T14" fmla="*/ 278132 w 47"/>
                <a:gd name="T15" fmla="*/ 18962 h 47"/>
                <a:gd name="T16" fmla="*/ 164351 w 47"/>
                <a:gd name="T17" fmla="*/ 18962 h 47"/>
                <a:gd name="T18" fmla="*/ 164351 w 47"/>
                <a:gd name="T19" fmla="*/ 0 h 47"/>
                <a:gd name="T20" fmla="*/ 271811 w 47"/>
                <a:gd name="T21" fmla="*/ 94810 h 47"/>
                <a:gd name="T22" fmla="*/ 259169 w 47"/>
                <a:gd name="T23" fmla="*/ 94810 h 47"/>
                <a:gd name="T24" fmla="*/ 259169 w 47"/>
                <a:gd name="T25" fmla="*/ 18962 h 47"/>
                <a:gd name="T26" fmla="*/ 183315 w 47"/>
                <a:gd name="T27" fmla="*/ 18962 h 47"/>
                <a:gd name="T28" fmla="*/ 183315 w 47"/>
                <a:gd name="T29" fmla="*/ 94810 h 47"/>
                <a:gd name="T30" fmla="*/ 113781 w 47"/>
                <a:gd name="T31" fmla="*/ 94810 h 47"/>
                <a:gd name="T32" fmla="*/ 113781 w 47"/>
                <a:gd name="T33" fmla="*/ 18962 h 47"/>
                <a:gd name="T34" fmla="*/ 37927 w 47"/>
                <a:gd name="T35" fmla="*/ 18962 h 47"/>
                <a:gd name="T36" fmla="*/ 37927 w 47"/>
                <a:gd name="T37" fmla="*/ 94810 h 47"/>
                <a:gd name="T38" fmla="*/ 25285 w 47"/>
                <a:gd name="T39" fmla="*/ 94810 h 47"/>
                <a:gd name="T40" fmla="*/ 0 w 47"/>
                <a:gd name="T41" fmla="*/ 113772 h 47"/>
                <a:gd name="T42" fmla="*/ 0 w 47"/>
                <a:gd name="T43" fmla="*/ 278109 h 47"/>
                <a:gd name="T44" fmla="*/ 25285 w 47"/>
                <a:gd name="T45" fmla="*/ 297071 h 47"/>
                <a:gd name="T46" fmla="*/ 107460 w 47"/>
                <a:gd name="T47" fmla="*/ 297071 h 47"/>
                <a:gd name="T48" fmla="*/ 132745 w 47"/>
                <a:gd name="T49" fmla="*/ 278109 h 47"/>
                <a:gd name="T50" fmla="*/ 132745 w 47"/>
                <a:gd name="T51" fmla="*/ 170658 h 47"/>
                <a:gd name="T52" fmla="*/ 164351 w 47"/>
                <a:gd name="T53" fmla="*/ 170658 h 47"/>
                <a:gd name="T54" fmla="*/ 164351 w 47"/>
                <a:gd name="T55" fmla="*/ 278109 h 47"/>
                <a:gd name="T56" fmla="*/ 189636 w 47"/>
                <a:gd name="T57" fmla="*/ 297071 h 47"/>
                <a:gd name="T58" fmla="*/ 271811 w 47"/>
                <a:gd name="T59" fmla="*/ 297071 h 47"/>
                <a:gd name="T60" fmla="*/ 297096 w 47"/>
                <a:gd name="T61" fmla="*/ 278109 h 47"/>
                <a:gd name="T62" fmla="*/ 297096 w 47"/>
                <a:gd name="T63" fmla="*/ 113772 h 47"/>
                <a:gd name="T64" fmla="*/ 271811 w 47"/>
                <a:gd name="T65" fmla="*/ 94810 h 47"/>
                <a:gd name="T66" fmla="*/ 101139 w 47"/>
                <a:gd name="T67" fmla="*/ 278109 h 47"/>
                <a:gd name="T68" fmla="*/ 31606 w 47"/>
                <a:gd name="T69" fmla="*/ 278109 h 47"/>
                <a:gd name="T70" fmla="*/ 18964 w 47"/>
                <a:gd name="T71" fmla="*/ 265468 h 47"/>
                <a:gd name="T72" fmla="*/ 31606 w 47"/>
                <a:gd name="T73" fmla="*/ 259147 h 47"/>
                <a:gd name="T74" fmla="*/ 101139 w 47"/>
                <a:gd name="T75" fmla="*/ 259147 h 47"/>
                <a:gd name="T76" fmla="*/ 113781 w 47"/>
                <a:gd name="T77" fmla="*/ 265468 h 47"/>
                <a:gd name="T78" fmla="*/ 101139 w 47"/>
                <a:gd name="T79" fmla="*/ 278109 h 47"/>
                <a:gd name="T80" fmla="*/ 158030 w 47"/>
                <a:gd name="T81" fmla="*/ 151696 h 47"/>
                <a:gd name="T82" fmla="*/ 139066 w 47"/>
                <a:gd name="T83" fmla="*/ 151696 h 47"/>
                <a:gd name="T84" fmla="*/ 132745 w 47"/>
                <a:gd name="T85" fmla="*/ 139055 h 47"/>
                <a:gd name="T86" fmla="*/ 139066 w 47"/>
                <a:gd name="T87" fmla="*/ 132734 h 47"/>
                <a:gd name="T88" fmla="*/ 158030 w 47"/>
                <a:gd name="T89" fmla="*/ 132734 h 47"/>
                <a:gd name="T90" fmla="*/ 164351 w 47"/>
                <a:gd name="T91" fmla="*/ 139055 h 47"/>
                <a:gd name="T92" fmla="*/ 158030 w 47"/>
                <a:gd name="T93" fmla="*/ 151696 h 47"/>
                <a:gd name="T94" fmla="*/ 265490 w 47"/>
                <a:gd name="T95" fmla="*/ 278109 h 47"/>
                <a:gd name="T96" fmla="*/ 195957 w 47"/>
                <a:gd name="T97" fmla="*/ 278109 h 47"/>
                <a:gd name="T98" fmla="*/ 183315 w 47"/>
                <a:gd name="T99" fmla="*/ 265468 h 47"/>
                <a:gd name="T100" fmla="*/ 195957 w 47"/>
                <a:gd name="T101" fmla="*/ 259147 h 47"/>
                <a:gd name="T102" fmla="*/ 265490 w 47"/>
                <a:gd name="T103" fmla="*/ 259147 h 47"/>
                <a:gd name="T104" fmla="*/ 278132 w 47"/>
                <a:gd name="T105" fmla="*/ 265468 h 47"/>
                <a:gd name="T106" fmla="*/ 265490 w 47"/>
                <a:gd name="T107" fmla="*/ 278109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29133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a:extLst>
              <a:ext uri="{FF2B5EF4-FFF2-40B4-BE49-F238E27FC236}">
                <a16:creationId xmlns="" xmlns:a16="http://schemas.microsoft.com/office/drawing/2014/main" id="{C9602FDF-723B-417B-997D-6ABB0FC14F09}"/>
              </a:ext>
            </a:extLst>
          </p:cNvPr>
          <p:cNvSpPr txBox="1"/>
          <p:nvPr/>
        </p:nvSpPr>
        <p:spPr>
          <a:xfrm>
            <a:off x="5405225" y="2968625"/>
            <a:ext cx="6518275" cy="706438"/>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kumimoji="1" lang="zh-CN" altLang="en-US" sz="4000" b="1" dirty="0">
                <a:solidFill>
                  <a:schemeClr val="tx1">
                    <a:lumMod val="75000"/>
                    <a:lumOff val="25000"/>
                  </a:schemeClr>
                </a:solidFill>
                <a:cs typeface="+mn-ea"/>
                <a:sym typeface="+mn-lt"/>
              </a:rPr>
              <a:t>工作进度的大致安排</a:t>
            </a:r>
          </a:p>
        </p:txBody>
      </p:sp>
      <p:cxnSp>
        <p:nvCxnSpPr>
          <p:cNvPr id="4" name="直接连接符 3">
            <a:extLst>
              <a:ext uri="{FF2B5EF4-FFF2-40B4-BE49-F238E27FC236}">
                <a16:creationId xmlns="" xmlns:a16="http://schemas.microsoft.com/office/drawing/2014/main" id="{3EA26169-21E2-43EA-BDDC-E593AE92688E}"/>
              </a:ext>
            </a:extLst>
          </p:cNvPr>
          <p:cNvCxnSpPr/>
          <p:nvPr/>
        </p:nvCxnSpPr>
        <p:spPr>
          <a:xfrm>
            <a:off x="5123435" y="2774951"/>
            <a:ext cx="0" cy="11287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172" name="组合 4">
            <a:extLst>
              <a:ext uri="{FF2B5EF4-FFF2-40B4-BE49-F238E27FC236}">
                <a16:creationId xmlns="" xmlns:a16="http://schemas.microsoft.com/office/drawing/2014/main" id="{AB2E3E08-2BA4-49FC-A7C6-F9913D7F3AFA}"/>
              </a:ext>
            </a:extLst>
          </p:cNvPr>
          <p:cNvGrpSpPr>
            <a:grpSpLocks/>
          </p:cNvGrpSpPr>
          <p:nvPr/>
        </p:nvGrpSpPr>
        <p:grpSpPr bwMode="auto">
          <a:xfrm>
            <a:off x="3181105" y="2552700"/>
            <a:ext cx="1547812" cy="1573213"/>
            <a:chOff x="2498710" y="2311467"/>
            <a:chExt cx="1748840" cy="1777866"/>
          </a:xfrm>
        </p:grpSpPr>
        <p:sp>
          <p:nvSpPr>
            <p:cNvPr id="6" name="椭圆 5">
              <a:extLst>
                <a:ext uri="{FF2B5EF4-FFF2-40B4-BE49-F238E27FC236}">
                  <a16:creationId xmlns="" xmlns:a16="http://schemas.microsoft.com/office/drawing/2014/main" id="{A5B014B3-3047-4076-AA8F-E74E53A38C8B}"/>
                </a:ext>
              </a:extLst>
            </p:cNvPr>
            <p:cNvSpPr/>
            <p:nvPr/>
          </p:nvSpPr>
          <p:spPr>
            <a:xfrm>
              <a:off x="2643998" y="2456782"/>
              <a:ext cx="1458265" cy="14567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r>
                <a:rPr lang="en-US" altLang="zh-CN" sz="8000" noProof="1"/>
                <a:t>3</a:t>
              </a:r>
              <a:endParaRPr lang="zh-CN" altLang="en-US" sz="8000" noProof="1"/>
            </a:p>
          </p:txBody>
        </p:sp>
        <p:sp>
          <p:nvSpPr>
            <p:cNvPr id="7" name="椭圆 6">
              <a:extLst>
                <a:ext uri="{FF2B5EF4-FFF2-40B4-BE49-F238E27FC236}">
                  <a16:creationId xmlns="" xmlns:a16="http://schemas.microsoft.com/office/drawing/2014/main" id="{3AEA61CB-B3A7-410E-B5B6-E5CCF44EE9FC}"/>
                </a:ext>
              </a:extLst>
            </p:cNvPr>
            <p:cNvSpPr/>
            <p:nvPr/>
          </p:nvSpPr>
          <p:spPr>
            <a:xfrm>
              <a:off x="2498710" y="2311467"/>
              <a:ext cx="1748840" cy="1749162"/>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8000" noProof="1"/>
            </a:p>
          </p:txBody>
        </p:sp>
        <p:sp>
          <p:nvSpPr>
            <p:cNvPr id="8" name="椭圆 7">
              <a:extLst>
                <a:ext uri="{FF2B5EF4-FFF2-40B4-BE49-F238E27FC236}">
                  <a16:creationId xmlns="" xmlns:a16="http://schemas.microsoft.com/office/drawing/2014/main" id="{4028E738-F8F2-4B66-B9DD-1A3FD9E48131}"/>
                </a:ext>
              </a:extLst>
            </p:cNvPr>
            <p:cNvSpPr/>
            <p:nvPr/>
          </p:nvSpPr>
          <p:spPr>
            <a:xfrm>
              <a:off x="3759668" y="3683886"/>
              <a:ext cx="405372" cy="405447"/>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sp>
          <p:nvSpPr>
            <p:cNvPr id="9" name="椭圆 8">
              <a:extLst>
                <a:ext uri="{FF2B5EF4-FFF2-40B4-BE49-F238E27FC236}">
                  <a16:creationId xmlns="" xmlns:a16="http://schemas.microsoft.com/office/drawing/2014/main" id="{CAD91696-0621-4EBB-A20F-C21A1D0A9D30}"/>
                </a:ext>
              </a:extLst>
            </p:cNvPr>
            <p:cNvSpPr/>
            <p:nvPr/>
          </p:nvSpPr>
          <p:spPr>
            <a:xfrm>
              <a:off x="2643998" y="2350935"/>
              <a:ext cx="256497" cy="25475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grpSp>
      <p:sp>
        <p:nvSpPr>
          <p:cNvPr id="11" name="矩形 10">
            <a:extLst>
              <a:ext uri="{FF2B5EF4-FFF2-40B4-BE49-F238E27FC236}">
                <a16:creationId xmlns="" xmlns:a16="http://schemas.microsoft.com/office/drawing/2014/main" id="{01A38297-E908-4301-91CF-425614AE1BC9}"/>
              </a:ext>
            </a:extLst>
          </p:cNvPr>
          <p:cNvSpPr/>
          <p:nvPr/>
        </p:nvSpPr>
        <p:spPr>
          <a:xfrm>
            <a:off x="0" y="6589713"/>
            <a:ext cx="774700" cy="231775"/>
          </a:xfrm>
          <a:prstGeom prst="rect">
            <a:avLst/>
          </a:prstGeom>
        </p:spPr>
        <p:txBody>
          <a:bodyPr>
            <a:spAutoFit/>
          </a:bodyPr>
          <a:lstStyle/>
          <a:p>
            <a:pPr eaLnBrk="1" fontAlgn="auto" hangingPunct="1">
              <a:spcBef>
                <a:spcPts val="0"/>
              </a:spcBef>
              <a:spcAft>
                <a:spcPts val="0"/>
              </a:spcAft>
              <a:defRPr/>
            </a:pP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模板下载：</a:t>
            </a:r>
            <a:r>
              <a:rPr lang="en-US" altLang="zh-CN" sz="100" kern="0" dirty="0">
                <a:solidFill>
                  <a:schemeClr val="bg1">
                    <a:lumMod val="95000"/>
                  </a:schemeClr>
                </a:solidFill>
                <a:latin typeface="+mn-lt"/>
                <a:ea typeface="+mn-ea"/>
              </a:rPr>
              <a:t>www.1ppt.com/moban/     </a:t>
            </a:r>
            <a:r>
              <a:rPr lang="zh-CN" altLang="en-US" sz="100" kern="0" dirty="0">
                <a:solidFill>
                  <a:schemeClr val="bg1">
                    <a:lumMod val="95000"/>
                  </a:schemeClr>
                </a:solidFill>
                <a:latin typeface="+mn-lt"/>
                <a:ea typeface="+mn-ea"/>
              </a:rPr>
              <a:t>行业</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a:t>
            </a:r>
            <a:r>
              <a:rPr lang="en-US" altLang="zh-CN" sz="100" kern="0" dirty="0">
                <a:solidFill>
                  <a:schemeClr val="bg1">
                    <a:lumMod val="95000"/>
                  </a:schemeClr>
                </a:solidFill>
                <a:latin typeface="+mn-lt"/>
                <a:ea typeface="+mn-ea"/>
              </a:rPr>
              <a:t>www.1ppt.com/hangye/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节日</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a:t>
            </a:r>
            <a:r>
              <a:rPr lang="en-US" altLang="zh-CN" sz="100" kern="0" dirty="0">
                <a:solidFill>
                  <a:schemeClr val="bg1">
                    <a:lumMod val="95000"/>
                  </a:schemeClr>
                </a:solidFill>
                <a:latin typeface="+mn-lt"/>
                <a:ea typeface="+mn-ea"/>
              </a:rPr>
              <a:t>www.1ppt.com/jieri/           PPT</a:t>
            </a:r>
            <a:r>
              <a:rPr lang="zh-CN" altLang="en-US" sz="100" kern="0" dirty="0">
                <a:solidFill>
                  <a:schemeClr val="bg1">
                    <a:lumMod val="95000"/>
                  </a:schemeClr>
                </a:solidFill>
                <a:latin typeface="+mn-lt"/>
                <a:ea typeface="+mn-ea"/>
              </a:rPr>
              <a:t>素材下载：</a:t>
            </a:r>
            <a:r>
              <a:rPr lang="en-US" altLang="zh-CN" sz="100" kern="0" dirty="0">
                <a:solidFill>
                  <a:schemeClr val="bg1">
                    <a:lumMod val="95000"/>
                  </a:schemeClr>
                </a:solidFill>
                <a:latin typeface="+mn-lt"/>
                <a:ea typeface="+mn-ea"/>
              </a:rPr>
              <a:t>www.1ppt.com/sucai/</a:t>
            </a:r>
            <a:endParaRPr lang="en-US" altLang="zh-CN" sz="100" kern="0" dirty="0">
              <a:solidFill>
                <a:schemeClr val="bg1">
                  <a:lumMod val="95000"/>
                </a:schemeClr>
              </a:solidFill>
            </a:endParaRPr>
          </a:p>
          <a:p>
            <a:pPr eaLnBrk="1" fontAlgn="auto" hangingPunct="1">
              <a:spcBef>
                <a:spcPts val="0"/>
              </a:spcBef>
              <a:spcAft>
                <a:spcPts val="0"/>
              </a:spcAft>
              <a:defRPr/>
            </a:pP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背景图片：</a:t>
            </a:r>
            <a:r>
              <a:rPr lang="en-US" altLang="zh-CN" sz="100" kern="0" dirty="0">
                <a:solidFill>
                  <a:schemeClr val="bg1">
                    <a:lumMod val="95000"/>
                  </a:schemeClr>
                </a:solidFill>
                <a:latin typeface="+mn-lt"/>
                <a:ea typeface="+mn-ea"/>
              </a:rPr>
              <a:t>www.1ppt.com/beijing/      PPT</a:t>
            </a:r>
            <a:r>
              <a:rPr lang="zh-CN" altLang="en-US" sz="100" kern="0" dirty="0">
                <a:solidFill>
                  <a:schemeClr val="bg1">
                    <a:lumMod val="95000"/>
                  </a:schemeClr>
                </a:solidFill>
                <a:latin typeface="+mn-lt"/>
                <a:ea typeface="+mn-ea"/>
              </a:rPr>
              <a:t>图表下载：</a:t>
            </a:r>
            <a:r>
              <a:rPr lang="en-US" altLang="zh-CN" sz="100" kern="0" dirty="0">
                <a:solidFill>
                  <a:schemeClr val="bg1">
                    <a:lumMod val="95000"/>
                  </a:schemeClr>
                </a:solidFill>
                <a:latin typeface="+mn-lt"/>
                <a:ea typeface="+mn-ea"/>
              </a:rPr>
              <a:t>www.1ppt.com/tubiao/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优秀</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下载：</a:t>
            </a:r>
            <a:r>
              <a:rPr lang="en-US" altLang="zh-CN" sz="100" kern="0" dirty="0">
                <a:solidFill>
                  <a:schemeClr val="bg1">
                    <a:lumMod val="95000"/>
                  </a:schemeClr>
                </a:solidFill>
                <a:latin typeface="+mn-lt"/>
                <a:ea typeface="+mn-ea"/>
              </a:rPr>
              <a:t>www.1ppt.com/xiazai/        PPT</a:t>
            </a:r>
            <a:r>
              <a:rPr lang="zh-CN" altLang="en-US" sz="100" kern="0" dirty="0">
                <a:solidFill>
                  <a:schemeClr val="bg1">
                    <a:lumMod val="95000"/>
                  </a:schemeClr>
                </a:solidFill>
                <a:latin typeface="+mn-lt"/>
                <a:ea typeface="+mn-ea"/>
              </a:rPr>
              <a:t>教程： </a:t>
            </a:r>
            <a:r>
              <a:rPr lang="en-US" altLang="zh-CN" sz="100" kern="0" dirty="0">
                <a:solidFill>
                  <a:schemeClr val="bg1">
                    <a:lumMod val="95000"/>
                  </a:schemeClr>
                </a:solidFill>
                <a:latin typeface="+mn-lt"/>
                <a:ea typeface="+mn-ea"/>
              </a:rPr>
              <a:t>www.1ppt.com/powerpoint/      </a:t>
            </a:r>
            <a:endParaRPr lang="en-US" altLang="zh-CN" sz="100" kern="0" dirty="0">
              <a:solidFill>
                <a:schemeClr val="bg1">
                  <a:lumMod val="95000"/>
                </a:schemeClr>
              </a:solidFill>
            </a:endParaRPr>
          </a:p>
          <a:p>
            <a:pPr eaLnBrk="1" fontAlgn="auto" hangingPunct="1">
              <a:spcBef>
                <a:spcPts val="0"/>
              </a:spcBef>
              <a:spcAft>
                <a:spcPts val="0"/>
              </a:spcAft>
              <a:defRPr/>
            </a:pPr>
            <a:r>
              <a:rPr lang="en-US" altLang="zh-CN" sz="100" kern="0" dirty="0">
                <a:solidFill>
                  <a:schemeClr val="bg1">
                    <a:lumMod val="95000"/>
                  </a:schemeClr>
                </a:solidFill>
                <a:latin typeface="+mn-lt"/>
                <a:ea typeface="+mn-ea"/>
              </a:rPr>
              <a:t>Word</a:t>
            </a:r>
            <a:r>
              <a:rPr lang="zh-CN" altLang="en-US" sz="100" kern="0" dirty="0">
                <a:solidFill>
                  <a:schemeClr val="bg1">
                    <a:lumMod val="95000"/>
                  </a:schemeClr>
                </a:solidFill>
                <a:latin typeface="+mn-lt"/>
                <a:ea typeface="+mn-ea"/>
              </a:rPr>
              <a:t>教程： </a:t>
            </a:r>
            <a:r>
              <a:rPr lang="en-US" altLang="zh-CN" sz="100" kern="0" dirty="0">
                <a:solidFill>
                  <a:schemeClr val="bg1">
                    <a:lumMod val="95000"/>
                  </a:schemeClr>
                </a:solidFill>
                <a:latin typeface="+mn-lt"/>
                <a:ea typeface="+mn-ea"/>
              </a:rPr>
              <a:t>www.1ppt.com/word/              Excel</a:t>
            </a:r>
            <a:r>
              <a:rPr lang="zh-CN" altLang="en-US" sz="100" kern="0" dirty="0">
                <a:solidFill>
                  <a:schemeClr val="bg1">
                    <a:lumMod val="95000"/>
                  </a:schemeClr>
                </a:solidFill>
                <a:latin typeface="+mn-lt"/>
                <a:ea typeface="+mn-ea"/>
              </a:rPr>
              <a:t>教程：</a:t>
            </a:r>
            <a:r>
              <a:rPr lang="en-US" altLang="zh-CN" sz="100" kern="0" dirty="0">
                <a:solidFill>
                  <a:schemeClr val="bg1">
                    <a:lumMod val="95000"/>
                  </a:schemeClr>
                </a:solidFill>
                <a:latin typeface="+mn-lt"/>
                <a:ea typeface="+mn-ea"/>
              </a:rPr>
              <a:t>www.1ppt.com/excel/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资料下载：</a:t>
            </a:r>
            <a:r>
              <a:rPr lang="en-US" altLang="zh-CN" sz="100" kern="0" dirty="0">
                <a:solidFill>
                  <a:schemeClr val="bg1">
                    <a:lumMod val="95000"/>
                  </a:schemeClr>
                </a:solidFill>
                <a:latin typeface="+mn-lt"/>
                <a:ea typeface="+mn-ea"/>
              </a:rPr>
              <a:t>www.1ppt.com/ziliao/                PPT</a:t>
            </a:r>
            <a:r>
              <a:rPr lang="zh-CN" altLang="en-US" sz="100" kern="0" dirty="0">
                <a:solidFill>
                  <a:schemeClr val="bg1">
                    <a:lumMod val="95000"/>
                  </a:schemeClr>
                </a:solidFill>
                <a:latin typeface="+mn-lt"/>
                <a:ea typeface="+mn-ea"/>
              </a:rPr>
              <a:t>课件下载：</a:t>
            </a:r>
            <a:r>
              <a:rPr lang="en-US" altLang="zh-CN" sz="100" kern="0" dirty="0">
                <a:solidFill>
                  <a:schemeClr val="bg1">
                    <a:lumMod val="95000"/>
                  </a:schemeClr>
                </a:solidFill>
                <a:latin typeface="+mn-lt"/>
                <a:ea typeface="+mn-ea"/>
              </a:rPr>
              <a:t>www.1ppt.com/kejian/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范文下载：</a:t>
            </a:r>
            <a:r>
              <a:rPr lang="en-US" altLang="zh-CN" sz="100" kern="0" dirty="0">
                <a:solidFill>
                  <a:schemeClr val="bg1">
                    <a:lumMod val="95000"/>
                  </a:schemeClr>
                </a:solidFill>
                <a:latin typeface="+mn-lt"/>
                <a:ea typeface="+mn-ea"/>
              </a:rPr>
              <a:t>www.1ppt.com/fanwen/             </a:t>
            </a:r>
            <a:r>
              <a:rPr lang="zh-CN" altLang="en-US" sz="100" kern="0" dirty="0">
                <a:solidFill>
                  <a:schemeClr val="bg1">
                    <a:lumMod val="95000"/>
                  </a:schemeClr>
                </a:solidFill>
                <a:latin typeface="+mn-lt"/>
                <a:ea typeface="+mn-ea"/>
              </a:rPr>
              <a:t>试卷下载：</a:t>
            </a:r>
            <a:r>
              <a:rPr lang="en-US" altLang="zh-CN" sz="100" kern="0" dirty="0">
                <a:solidFill>
                  <a:schemeClr val="bg1">
                    <a:lumMod val="95000"/>
                  </a:schemeClr>
                </a:solidFill>
                <a:latin typeface="+mn-lt"/>
                <a:ea typeface="+mn-ea"/>
              </a:rPr>
              <a:t>www.1ppt.com/shiti/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教案下载：</a:t>
            </a:r>
            <a:r>
              <a:rPr lang="en-US" altLang="zh-CN" sz="100" kern="0" dirty="0">
                <a:solidFill>
                  <a:schemeClr val="bg1">
                    <a:lumMod val="95000"/>
                  </a:schemeClr>
                </a:solidFill>
                <a:latin typeface="+mn-lt"/>
                <a:ea typeface="+mn-ea"/>
              </a:rPr>
              <a:t>www.1ppt.com/jiaoan/        PPT</a:t>
            </a:r>
            <a:r>
              <a:rPr lang="zh-CN" altLang="en-US" sz="100" kern="0" dirty="0">
                <a:solidFill>
                  <a:schemeClr val="bg1">
                    <a:lumMod val="95000"/>
                  </a:schemeClr>
                </a:solidFill>
                <a:latin typeface="+mn-lt"/>
                <a:ea typeface="+mn-ea"/>
              </a:rPr>
              <a:t>论坛：</a:t>
            </a:r>
            <a:r>
              <a:rPr lang="en-US" altLang="zh-CN" sz="100" kern="0" dirty="0">
                <a:solidFill>
                  <a:schemeClr val="bg1">
                    <a:lumMod val="95000"/>
                  </a:schemeClr>
                </a:solidFill>
                <a:latin typeface="+mn-lt"/>
                <a:ea typeface="+mn-ea"/>
              </a:rPr>
              <a:t>www.1ppt.cn</a:t>
            </a:r>
            <a:endParaRPr lang="en-US" altLang="zh-CN" sz="100" kern="0" dirty="0">
              <a:solidFill>
                <a:schemeClr val="bg1">
                  <a:lumMod val="95000"/>
                </a:schemeClr>
              </a:solidFill>
            </a:endParaRPr>
          </a:p>
          <a:p>
            <a:pPr eaLnBrk="1" fontAlgn="auto" hangingPunct="1">
              <a:spcBef>
                <a:spcPts val="0"/>
              </a:spcBef>
              <a:spcAft>
                <a:spcPts val="0"/>
              </a:spcAft>
              <a:defRPr/>
            </a:pPr>
            <a:r>
              <a:rPr lang="en-US" altLang="zh-CN" sz="100" kern="0" dirty="0">
                <a:solidFill>
                  <a:schemeClr val="bg1">
                    <a:lumMod val="95000"/>
                  </a:schemeClr>
                </a:solidFill>
                <a:latin typeface="+mn-lt"/>
                <a:ea typeface="+mn-ea"/>
              </a:rPr>
              <a:t> </a:t>
            </a:r>
            <a:endParaRPr lang="zh-CN" altLang="en-US" sz="100" kern="0" dirty="0">
              <a:solidFill>
                <a:schemeClr val="bg1">
                  <a:lumMod val="95000"/>
                </a:schemeClr>
              </a:solidFill>
            </a:endParaRPr>
          </a:p>
        </p:txBody>
      </p:sp>
    </p:spTree>
    <p:extLst>
      <p:ext uri="{BB962C8B-B14F-4D97-AF65-F5344CB8AC3E}">
        <p14:creationId xmlns:p14="http://schemas.microsoft.com/office/powerpoint/2010/main" val="150051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4">
            <a:extLst>
              <a:ext uri="{FF2B5EF4-FFF2-40B4-BE49-F238E27FC236}">
                <a16:creationId xmlns="" xmlns:a16="http://schemas.microsoft.com/office/drawing/2014/main" id="{1845246A-A940-45B8-B618-AC8D161B086D}"/>
              </a:ext>
            </a:extLst>
          </p:cNvPr>
          <p:cNvSpPr>
            <a:spLocks noGrp="1" noChangeArrowheads="1"/>
          </p:cNvSpPr>
          <p:nvPr>
            <p:ph type="body" sz="quarter" idx="13"/>
          </p:nvPr>
        </p:nvSpPr>
        <p:spPr>
          <a:xfrm>
            <a:off x="252413" y="463550"/>
            <a:ext cx="3817937" cy="415925"/>
          </a:xfrm>
        </p:spPr>
        <p:txBody>
          <a:bodyPr/>
          <a:lstStyle/>
          <a:p>
            <a:r>
              <a:rPr lang="zh-CN" altLang="en-US" sz="2400" b="1" dirty="0">
                <a:solidFill>
                  <a:srgbClr val="404040"/>
                </a:solidFill>
                <a:latin typeface="Arial" panose="020B0604020202020204" pitchFamily="34" charset="0"/>
                <a:ea typeface="微软雅黑" panose="020B0503020204020204" pitchFamily="34" charset="-122"/>
                <a:sym typeface="Arial" panose="020B0604020202020204" pitchFamily="34" charset="0"/>
              </a:rPr>
              <a:t>工作进度的大致安排</a:t>
            </a:r>
          </a:p>
        </p:txBody>
      </p:sp>
      <p:sp>
        <p:nvSpPr>
          <p:cNvPr id="23555" name="Slide Number Placeholder 3">
            <a:extLst>
              <a:ext uri="{FF2B5EF4-FFF2-40B4-BE49-F238E27FC236}">
                <a16:creationId xmlns="" xmlns:a16="http://schemas.microsoft.com/office/drawing/2014/main" id="{B11AB551-2B32-4876-8296-B5C39504E81D}"/>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spcBef>
                <a:spcPct val="0"/>
              </a:spcBef>
              <a:spcAft>
                <a:spcPct val="0"/>
              </a:spcAft>
            </a:pPr>
            <a:fld id="{9376B2F5-1829-4E64-80D8-F4670CBE14B9}" type="slidenum">
              <a:rPr lang="en-US" altLang="en-US" smtClean="0">
                <a:solidFill>
                  <a:srgbClr val="7F7F7F"/>
                </a:solidFill>
                <a:latin typeface="Arial" panose="020B0604020202020204" pitchFamily="34" charset="0"/>
                <a:sym typeface="Arial" panose="020B0604020202020204" pitchFamily="34" charset="0"/>
              </a:rPr>
              <a:pPr fontAlgn="base">
                <a:spcBef>
                  <a:spcPct val="0"/>
                </a:spcBef>
                <a:spcAft>
                  <a:spcPct val="0"/>
                </a:spcAft>
              </a:pPr>
              <a:t>18</a:t>
            </a:fld>
            <a:endParaRPr lang="en-US" altLang="en-US">
              <a:solidFill>
                <a:srgbClr val="7F7F7F"/>
              </a:solidFill>
              <a:latin typeface="Arial" panose="020B0604020202020204" pitchFamily="34" charset="0"/>
              <a:sym typeface="Arial" panose="020B0604020202020204" pitchFamily="34" charset="0"/>
            </a:endParaRPr>
          </a:p>
        </p:txBody>
      </p:sp>
      <p:sp>
        <p:nvSpPr>
          <p:cNvPr id="23556"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fld id="{78DBA9AF-E9F3-410F-9365-F7E3317A1AFA}" type="slidenum">
              <a:rPr lang="en-US" altLang="en-US" sz="1000">
                <a:latin typeface="Arial" panose="020B0604020202020204" pitchFamily="34" charset="0"/>
                <a:sym typeface="Arial" panose="020B0604020202020204" pitchFamily="34" charset="0"/>
              </a:rPr>
              <a:pPr algn="ctr" eaLnBrk="1" hangingPunct="1"/>
              <a:t>18</a:t>
            </a:fld>
            <a:endParaRPr lang="en-US" altLang="en-US" sz="1000" dirty="0">
              <a:latin typeface="Arial" panose="020B0604020202020204" pitchFamily="34" charset="0"/>
              <a:sym typeface="Arial" panose="020B0604020202020204" pitchFamily="34" charset="0"/>
            </a:endParaRPr>
          </a:p>
        </p:txBody>
      </p:sp>
      <p:graphicFrame>
        <p:nvGraphicFramePr>
          <p:cNvPr id="5" name="图表 4"/>
          <p:cNvGraphicFramePr/>
          <p:nvPr>
            <p:extLst>
              <p:ext uri="{D42A27DB-BD31-4B8C-83A1-F6EECF244321}">
                <p14:modId xmlns:p14="http://schemas.microsoft.com/office/powerpoint/2010/main" val="1915721793"/>
              </p:ext>
            </p:extLst>
          </p:nvPr>
        </p:nvGraphicFramePr>
        <p:xfrm>
          <a:off x="0" y="327025"/>
          <a:ext cx="12285233" cy="6306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418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任务分工</a:t>
            </a:r>
            <a:endParaRPr kumimoji="1" lang="zh-CN" altLang="en-US" dirty="0"/>
          </a:p>
        </p:txBody>
      </p:sp>
      <p:graphicFrame>
        <p:nvGraphicFramePr>
          <p:cNvPr id="4" name="图表 3"/>
          <p:cNvGraphicFramePr/>
          <p:nvPr>
            <p:extLst>
              <p:ext uri="{D42A27DB-BD31-4B8C-83A1-F6EECF244321}">
                <p14:modId xmlns:p14="http://schemas.microsoft.com/office/powerpoint/2010/main" val="386888718"/>
              </p:ext>
            </p:extLst>
          </p:nvPr>
        </p:nvGraphicFramePr>
        <p:xfrm>
          <a:off x="2377440" y="1409252"/>
          <a:ext cx="7298466" cy="4664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r>
              <a:rPr lang="en-US" altLang="zh-CN" sz="1000" dirty="0" smtClean="0">
                <a:latin typeface="Arial" panose="020B0604020202020204" pitchFamily="34" charset="0"/>
                <a:sym typeface="Arial" panose="020B0604020202020204" pitchFamily="34" charset="0"/>
              </a:rPr>
              <a:t>19</a:t>
            </a:r>
          </a:p>
        </p:txBody>
      </p:sp>
    </p:spTree>
    <p:extLst>
      <p:ext uri="{BB962C8B-B14F-4D97-AF65-F5344CB8AC3E}">
        <p14:creationId xmlns:p14="http://schemas.microsoft.com/office/powerpoint/2010/main" val="1708254319"/>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a:extLst>
              <a:ext uri="{FF2B5EF4-FFF2-40B4-BE49-F238E27FC236}">
                <a16:creationId xmlns="" xmlns:a16="http://schemas.microsoft.com/office/drawing/2014/main" id="{C9602FDF-723B-417B-997D-6ABB0FC14F09}"/>
              </a:ext>
            </a:extLst>
          </p:cNvPr>
          <p:cNvSpPr txBox="1"/>
          <p:nvPr/>
        </p:nvSpPr>
        <p:spPr>
          <a:xfrm>
            <a:off x="5367125" y="2968625"/>
            <a:ext cx="6518275" cy="706438"/>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kumimoji="1" lang="zh-CN" altLang="en-US" sz="4000" b="1" dirty="0">
                <a:solidFill>
                  <a:schemeClr val="tx1">
                    <a:lumMod val="75000"/>
                    <a:lumOff val="25000"/>
                  </a:schemeClr>
                </a:solidFill>
                <a:cs typeface="+mn-ea"/>
                <a:sym typeface="+mn-lt"/>
              </a:rPr>
              <a:t>选题背景</a:t>
            </a:r>
          </a:p>
        </p:txBody>
      </p:sp>
      <p:cxnSp>
        <p:nvCxnSpPr>
          <p:cNvPr id="4" name="直接连接符 3">
            <a:extLst>
              <a:ext uri="{FF2B5EF4-FFF2-40B4-BE49-F238E27FC236}">
                <a16:creationId xmlns="" xmlns:a16="http://schemas.microsoft.com/office/drawing/2014/main" id="{3EA26169-21E2-43EA-BDDC-E593AE92688E}"/>
              </a:ext>
            </a:extLst>
          </p:cNvPr>
          <p:cNvCxnSpPr/>
          <p:nvPr/>
        </p:nvCxnSpPr>
        <p:spPr>
          <a:xfrm>
            <a:off x="5123435" y="2774951"/>
            <a:ext cx="0" cy="11287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172" name="组合 4">
            <a:extLst>
              <a:ext uri="{FF2B5EF4-FFF2-40B4-BE49-F238E27FC236}">
                <a16:creationId xmlns="" xmlns:a16="http://schemas.microsoft.com/office/drawing/2014/main" id="{AB2E3E08-2BA4-49FC-A7C6-F9913D7F3AFA}"/>
              </a:ext>
            </a:extLst>
          </p:cNvPr>
          <p:cNvGrpSpPr>
            <a:grpSpLocks/>
          </p:cNvGrpSpPr>
          <p:nvPr/>
        </p:nvGrpSpPr>
        <p:grpSpPr bwMode="auto">
          <a:xfrm>
            <a:off x="3181105" y="2552700"/>
            <a:ext cx="1547812" cy="1573213"/>
            <a:chOff x="2498710" y="2311467"/>
            <a:chExt cx="1748840" cy="1777866"/>
          </a:xfrm>
        </p:grpSpPr>
        <p:sp>
          <p:nvSpPr>
            <p:cNvPr id="6" name="椭圆 5">
              <a:extLst>
                <a:ext uri="{FF2B5EF4-FFF2-40B4-BE49-F238E27FC236}">
                  <a16:creationId xmlns="" xmlns:a16="http://schemas.microsoft.com/office/drawing/2014/main" id="{A5B014B3-3047-4076-AA8F-E74E53A38C8B}"/>
                </a:ext>
              </a:extLst>
            </p:cNvPr>
            <p:cNvSpPr/>
            <p:nvPr/>
          </p:nvSpPr>
          <p:spPr>
            <a:xfrm>
              <a:off x="2643998" y="2456782"/>
              <a:ext cx="1458265" cy="14567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r>
                <a:rPr lang="en-US" altLang="zh-CN" sz="8000" noProof="1"/>
                <a:t>1</a:t>
              </a:r>
              <a:endParaRPr lang="zh-CN" altLang="en-US" sz="8000" noProof="1"/>
            </a:p>
          </p:txBody>
        </p:sp>
        <p:sp>
          <p:nvSpPr>
            <p:cNvPr id="7" name="椭圆 6">
              <a:extLst>
                <a:ext uri="{FF2B5EF4-FFF2-40B4-BE49-F238E27FC236}">
                  <a16:creationId xmlns="" xmlns:a16="http://schemas.microsoft.com/office/drawing/2014/main" id="{3AEA61CB-B3A7-410E-B5B6-E5CCF44EE9FC}"/>
                </a:ext>
              </a:extLst>
            </p:cNvPr>
            <p:cNvSpPr/>
            <p:nvPr/>
          </p:nvSpPr>
          <p:spPr>
            <a:xfrm>
              <a:off x="2498710" y="2311467"/>
              <a:ext cx="1748840" cy="1749162"/>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8000" noProof="1"/>
            </a:p>
          </p:txBody>
        </p:sp>
        <p:sp>
          <p:nvSpPr>
            <p:cNvPr id="8" name="椭圆 7">
              <a:extLst>
                <a:ext uri="{FF2B5EF4-FFF2-40B4-BE49-F238E27FC236}">
                  <a16:creationId xmlns="" xmlns:a16="http://schemas.microsoft.com/office/drawing/2014/main" id="{4028E738-F8F2-4B66-B9DD-1A3FD9E48131}"/>
                </a:ext>
              </a:extLst>
            </p:cNvPr>
            <p:cNvSpPr/>
            <p:nvPr/>
          </p:nvSpPr>
          <p:spPr>
            <a:xfrm>
              <a:off x="3759668" y="3683886"/>
              <a:ext cx="405372" cy="405447"/>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sp>
          <p:nvSpPr>
            <p:cNvPr id="9" name="椭圆 8">
              <a:extLst>
                <a:ext uri="{FF2B5EF4-FFF2-40B4-BE49-F238E27FC236}">
                  <a16:creationId xmlns="" xmlns:a16="http://schemas.microsoft.com/office/drawing/2014/main" id="{CAD91696-0621-4EBB-A20F-C21A1D0A9D30}"/>
                </a:ext>
              </a:extLst>
            </p:cNvPr>
            <p:cNvSpPr/>
            <p:nvPr/>
          </p:nvSpPr>
          <p:spPr>
            <a:xfrm>
              <a:off x="2643998" y="2350935"/>
              <a:ext cx="256497" cy="25475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grpSp>
      <p:sp>
        <p:nvSpPr>
          <p:cNvPr id="11" name="矩形 10">
            <a:extLst>
              <a:ext uri="{FF2B5EF4-FFF2-40B4-BE49-F238E27FC236}">
                <a16:creationId xmlns="" xmlns:a16="http://schemas.microsoft.com/office/drawing/2014/main" id="{01A38297-E908-4301-91CF-425614AE1BC9}"/>
              </a:ext>
            </a:extLst>
          </p:cNvPr>
          <p:cNvSpPr/>
          <p:nvPr/>
        </p:nvSpPr>
        <p:spPr>
          <a:xfrm>
            <a:off x="0" y="6589713"/>
            <a:ext cx="774700" cy="231775"/>
          </a:xfrm>
          <a:prstGeom prst="rect">
            <a:avLst/>
          </a:prstGeom>
        </p:spPr>
        <p:txBody>
          <a:bodyPr>
            <a:spAutoFit/>
          </a:bodyPr>
          <a:lstStyle/>
          <a:p>
            <a:pPr eaLnBrk="1" fontAlgn="auto" hangingPunct="1">
              <a:spcBef>
                <a:spcPts val="0"/>
              </a:spcBef>
              <a:spcAft>
                <a:spcPts val="0"/>
              </a:spcAft>
              <a:defRPr/>
            </a:pP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模板下载：</a:t>
            </a:r>
            <a:r>
              <a:rPr lang="en-US" altLang="zh-CN" sz="100" kern="0" dirty="0">
                <a:solidFill>
                  <a:schemeClr val="bg1">
                    <a:lumMod val="95000"/>
                  </a:schemeClr>
                </a:solidFill>
                <a:latin typeface="+mn-lt"/>
                <a:ea typeface="+mn-ea"/>
              </a:rPr>
              <a:t>www.1ppt.com/moban/     </a:t>
            </a:r>
            <a:r>
              <a:rPr lang="zh-CN" altLang="en-US" sz="100" kern="0" dirty="0">
                <a:solidFill>
                  <a:schemeClr val="bg1">
                    <a:lumMod val="95000"/>
                  </a:schemeClr>
                </a:solidFill>
                <a:latin typeface="+mn-lt"/>
                <a:ea typeface="+mn-ea"/>
              </a:rPr>
              <a:t>行业</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a:t>
            </a:r>
            <a:r>
              <a:rPr lang="en-US" altLang="zh-CN" sz="100" kern="0" dirty="0">
                <a:solidFill>
                  <a:schemeClr val="bg1">
                    <a:lumMod val="95000"/>
                  </a:schemeClr>
                </a:solidFill>
                <a:latin typeface="+mn-lt"/>
                <a:ea typeface="+mn-ea"/>
              </a:rPr>
              <a:t>www.1ppt.com/hangye/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节日</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a:t>
            </a:r>
            <a:r>
              <a:rPr lang="en-US" altLang="zh-CN" sz="100" kern="0" dirty="0">
                <a:solidFill>
                  <a:schemeClr val="bg1">
                    <a:lumMod val="95000"/>
                  </a:schemeClr>
                </a:solidFill>
                <a:latin typeface="+mn-lt"/>
                <a:ea typeface="+mn-ea"/>
              </a:rPr>
              <a:t>www.1ppt.com/jieri/           PPT</a:t>
            </a:r>
            <a:r>
              <a:rPr lang="zh-CN" altLang="en-US" sz="100" kern="0" dirty="0">
                <a:solidFill>
                  <a:schemeClr val="bg1">
                    <a:lumMod val="95000"/>
                  </a:schemeClr>
                </a:solidFill>
                <a:latin typeface="+mn-lt"/>
                <a:ea typeface="+mn-ea"/>
              </a:rPr>
              <a:t>素材下载：</a:t>
            </a:r>
            <a:r>
              <a:rPr lang="en-US" altLang="zh-CN" sz="100" kern="0" dirty="0">
                <a:solidFill>
                  <a:schemeClr val="bg1">
                    <a:lumMod val="95000"/>
                  </a:schemeClr>
                </a:solidFill>
                <a:latin typeface="+mn-lt"/>
                <a:ea typeface="+mn-ea"/>
              </a:rPr>
              <a:t>www.1ppt.com/sucai/</a:t>
            </a:r>
            <a:endParaRPr lang="en-US" altLang="zh-CN" sz="100" kern="0" dirty="0">
              <a:solidFill>
                <a:schemeClr val="bg1">
                  <a:lumMod val="95000"/>
                </a:schemeClr>
              </a:solidFill>
            </a:endParaRPr>
          </a:p>
          <a:p>
            <a:pPr eaLnBrk="1" fontAlgn="auto" hangingPunct="1">
              <a:spcBef>
                <a:spcPts val="0"/>
              </a:spcBef>
              <a:spcAft>
                <a:spcPts val="0"/>
              </a:spcAft>
              <a:defRPr/>
            </a:pP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背景图片：</a:t>
            </a:r>
            <a:r>
              <a:rPr lang="en-US" altLang="zh-CN" sz="100" kern="0" dirty="0">
                <a:solidFill>
                  <a:schemeClr val="bg1">
                    <a:lumMod val="95000"/>
                  </a:schemeClr>
                </a:solidFill>
                <a:latin typeface="+mn-lt"/>
                <a:ea typeface="+mn-ea"/>
              </a:rPr>
              <a:t>www.1ppt.com/beijing/      PPT</a:t>
            </a:r>
            <a:r>
              <a:rPr lang="zh-CN" altLang="en-US" sz="100" kern="0" dirty="0">
                <a:solidFill>
                  <a:schemeClr val="bg1">
                    <a:lumMod val="95000"/>
                  </a:schemeClr>
                </a:solidFill>
                <a:latin typeface="+mn-lt"/>
                <a:ea typeface="+mn-ea"/>
              </a:rPr>
              <a:t>图表下载：</a:t>
            </a:r>
            <a:r>
              <a:rPr lang="en-US" altLang="zh-CN" sz="100" kern="0" dirty="0">
                <a:solidFill>
                  <a:schemeClr val="bg1">
                    <a:lumMod val="95000"/>
                  </a:schemeClr>
                </a:solidFill>
                <a:latin typeface="+mn-lt"/>
                <a:ea typeface="+mn-ea"/>
              </a:rPr>
              <a:t>www.1ppt.com/tubiao/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优秀</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下载：</a:t>
            </a:r>
            <a:r>
              <a:rPr lang="en-US" altLang="zh-CN" sz="100" kern="0" dirty="0">
                <a:solidFill>
                  <a:schemeClr val="bg1">
                    <a:lumMod val="95000"/>
                  </a:schemeClr>
                </a:solidFill>
                <a:latin typeface="+mn-lt"/>
                <a:ea typeface="+mn-ea"/>
              </a:rPr>
              <a:t>www.1ppt.com/xiazai/        PPT</a:t>
            </a:r>
            <a:r>
              <a:rPr lang="zh-CN" altLang="en-US" sz="100" kern="0" dirty="0">
                <a:solidFill>
                  <a:schemeClr val="bg1">
                    <a:lumMod val="95000"/>
                  </a:schemeClr>
                </a:solidFill>
                <a:latin typeface="+mn-lt"/>
                <a:ea typeface="+mn-ea"/>
              </a:rPr>
              <a:t>教程： </a:t>
            </a:r>
            <a:r>
              <a:rPr lang="en-US" altLang="zh-CN" sz="100" kern="0" dirty="0">
                <a:solidFill>
                  <a:schemeClr val="bg1">
                    <a:lumMod val="95000"/>
                  </a:schemeClr>
                </a:solidFill>
                <a:latin typeface="+mn-lt"/>
                <a:ea typeface="+mn-ea"/>
              </a:rPr>
              <a:t>www.1ppt.com/powerpoint/      </a:t>
            </a:r>
            <a:endParaRPr lang="en-US" altLang="zh-CN" sz="100" kern="0" dirty="0">
              <a:solidFill>
                <a:schemeClr val="bg1">
                  <a:lumMod val="95000"/>
                </a:schemeClr>
              </a:solidFill>
            </a:endParaRPr>
          </a:p>
          <a:p>
            <a:pPr eaLnBrk="1" fontAlgn="auto" hangingPunct="1">
              <a:spcBef>
                <a:spcPts val="0"/>
              </a:spcBef>
              <a:spcAft>
                <a:spcPts val="0"/>
              </a:spcAft>
              <a:defRPr/>
            </a:pPr>
            <a:r>
              <a:rPr lang="en-US" altLang="zh-CN" sz="100" kern="0" dirty="0">
                <a:solidFill>
                  <a:schemeClr val="bg1">
                    <a:lumMod val="95000"/>
                  </a:schemeClr>
                </a:solidFill>
                <a:latin typeface="+mn-lt"/>
                <a:ea typeface="+mn-ea"/>
              </a:rPr>
              <a:t>Word</a:t>
            </a:r>
            <a:r>
              <a:rPr lang="zh-CN" altLang="en-US" sz="100" kern="0" dirty="0">
                <a:solidFill>
                  <a:schemeClr val="bg1">
                    <a:lumMod val="95000"/>
                  </a:schemeClr>
                </a:solidFill>
                <a:latin typeface="+mn-lt"/>
                <a:ea typeface="+mn-ea"/>
              </a:rPr>
              <a:t>教程： </a:t>
            </a:r>
            <a:r>
              <a:rPr lang="en-US" altLang="zh-CN" sz="100" kern="0" dirty="0">
                <a:solidFill>
                  <a:schemeClr val="bg1">
                    <a:lumMod val="95000"/>
                  </a:schemeClr>
                </a:solidFill>
                <a:latin typeface="+mn-lt"/>
                <a:ea typeface="+mn-ea"/>
              </a:rPr>
              <a:t>www.1ppt.com/word/              Excel</a:t>
            </a:r>
            <a:r>
              <a:rPr lang="zh-CN" altLang="en-US" sz="100" kern="0" dirty="0">
                <a:solidFill>
                  <a:schemeClr val="bg1">
                    <a:lumMod val="95000"/>
                  </a:schemeClr>
                </a:solidFill>
                <a:latin typeface="+mn-lt"/>
                <a:ea typeface="+mn-ea"/>
              </a:rPr>
              <a:t>教程：</a:t>
            </a:r>
            <a:r>
              <a:rPr lang="en-US" altLang="zh-CN" sz="100" kern="0" dirty="0">
                <a:solidFill>
                  <a:schemeClr val="bg1">
                    <a:lumMod val="95000"/>
                  </a:schemeClr>
                </a:solidFill>
                <a:latin typeface="+mn-lt"/>
                <a:ea typeface="+mn-ea"/>
              </a:rPr>
              <a:t>www.1ppt.com/excel/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资料下载：</a:t>
            </a:r>
            <a:r>
              <a:rPr lang="en-US" altLang="zh-CN" sz="100" kern="0" dirty="0">
                <a:solidFill>
                  <a:schemeClr val="bg1">
                    <a:lumMod val="95000"/>
                  </a:schemeClr>
                </a:solidFill>
                <a:latin typeface="+mn-lt"/>
                <a:ea typeface="+mn-ea"/>
              </a:rPr>
              <a:t>www.1ppt.com/ziliao/                PPT</a:t>
            </a:r>
            <a:r>
              <a:rPr lang="zh-CN" altLang="en-US" sz="100" kern="0" dirty="0">
                <a:solidFill>
                  <a:schemeClr val="bg1">
                    <a:lumMod val="95000"/>
                  </a:schemeClr>
                </a:solidFill>
                <a:latin typeface="+mn-lt"/>
                <a:ea typeface="+mn-ea"/>
              </a:rPr>
              <a:t>课件下载：</a:t>
            </a:r>
            <a:r>
              <a:rPr lang="en-US" altLang="zh-CN" sz="100" kern="0" dirty="0">
                <a:solidFill>
                  <a:schemeClr val="bg1">
                    <a:lumMod val="95000"/>
                  </a:schemeClr>
                </a:solidFill>
                <a:latin typeface="+mn-lt"/>
                <a:ea typeface="+mn-ea"/>
              </a:rPr>
              <a:t>www.1ppt.com/kejian/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范文下载：</a:t>
            </a:r>
            <a:r>
              <a:rPr lang="en-US" altLang="zh-CN" sz="100" kern="0" dirty="0">
                <a:solidFill>
                  <a:schemeClr val="bg1">
                    <a:lumMod val="95000"/>
                  </a:schemeClr>
                </a:solidFill>
                <a:latin typeface="+mn-lt"/>
                <a:ea typeface="+mn-ea"/>
              </a:rPr>
              <a:t>www.1ppt.com/fanwen/             </a:t>
            </a:r>
            <a:r>
              <a:rPr lang="zh-CN" altLang="en-US" sz="100" kern="0" dirty="0">
                <a:solidFill>
                  <a:schemeClr val="bg1">
                    <a:lumMod val="95000"/>
                  </a:schemeClr>
                </a:solidFill>
                <a:latin typeface="+mn-lt"/>
                <a:ea typeface="+mn-ea"/>
              </a:rPr>
              <a:t>试卷下载：</a:t>
            </a:r>
            <a:r>
              <a:rPr lang="en-US" altLang="zh-CN" sz="100" kern="0" dirty="0">
                <a:solidFill>
                  <a:schemeClr val="bg1">
                    <a:lumMod val="95000"/>
                  </a:schemeClr>
                </a:solidFill>
                <a:latin typeface="+mn-lt"/>
                <a:ea typeface="+mn-ea"/>
              </a:rPr>
              <a:t>www.1ppt.com/shiti/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教案下载：</a:t>
            </a:r>
            <a:r>
              <a:rPr lang="en-US" altLang="zh-CN" sz="100" kern="0" dirty="0">
                <a:solidFill>
                  <a:schemeClr val="bg1">
                    <a:lumMod val="95000"/>
                  </a:schemeClr>
                </a:solidFill>
                <a:latin typeface="+mn-lt"/>
                <a:ea typeface="+mn-ea"/>
              </a:rPr>
              <a:t>www.1ppt.com/jiaoan/        PPT</a:t>
            </a:r>
            <a:r>
              <a:rPr lang="zh-CN" altLang="en-US" sz="100" kern="0" dirty="0">
                <a:solidFill>
                  <a:schemeClr val="bg1">
                    <a:lumMod val="95000"/>
                  </a:schemeClr>
                </a:solidFill>
                <a:latin typeface="+mn-lt"/>
                <a:ea typeface="+mn-ea"/>
              </a:rPr>
              <a:t>论坛：</a:t>
            </a:r>
            <a:r>
              <a:rPr lang="en-US" altLang="zh-CN" sz="100" kern="0" dirty="0">
                <a:solidFill>
                  <a:schemeClr val="bg1">
                    <a:lumMod val="95000"/>
                  </a:schemeClr>
                </a:solidFill>
                <a:latin typeface="+mn-lt"/>
                <a:ea typeface="+mn-ea"/>
              </a:rPr>
              <a:t>www.1ppt.cn</a:t>
            </a:r>
            <a:endParaRPr lang="en-US" altLang="zh-CN" sz="100" kern="0" dirty="0">
              <a:solidFill>
                <a:schemeClr val="bg1">
                  <a:lumMod val="95000"/>
                </a:schemeClr>
              </a:solidFill>
            </a:endParaRPr>
          </a:p>
          <a:p>
            <a:pPr eaLnBrk="1" fontAlgn="auto" hangingPunct="1">
              <a:spcBef>
                <a:spcPts val="0"/>
              </a:spcBef>
              <a:spcAft>
                <a:spcPts val="0"/>
              </a:spcAft>
              <a:defRPr/>
            </a:pPr>
            <a:r>
              <a:rPr lang="en-US" altLang="zh-CN" sz="100" kern="0" dirty="0">
                <a:solidFill>
                  <a:schemeClr val="bg1">
                    <a:lumMod val="95000"/>
                  </a:schemeClr>
                </a:solidFill>
                <a:latin typeface="+mn-lt"/>
                <a:ea typeface="+mn-ea"/>
              </a:rPr>
              <a:t> </a:t>
            </a:r>
            <a:endParaRPr lang="zh-CN" altLang="en-US" sz="100" kern="0" dirty="0">
              <a:solidFill>
                <a:schemeClr val="bg1">
                  <a:lumMod val="95000"/>
                </a:schemeClr>
              </a:solidFill>
            </a:endParaRPr>
          </a:p>
        </p:txBody>
      </p:sp>
    </p:spTree>
    <p:extLst>
      <p:ext uri="{BB962C8B-B14F-4D97-AF65-F5344CB8AC3E}">
        <p14:creationId xmlns:p14="http://schemas.microsoft.com/office/powerpoint/2010/main" val="359013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4">
            <a:extLst>
              <a:ext uri="{FF2B5EF4-FFF2-40B4-BE49-F238E27FC236}">
                <a16:creationId xmlns="" xmlns:a16="http://schemas.microsoft.com/office/drawing/2014/main" id="{1845246A-A940-45B8-B618-AC8D161B086D}"/>
              </a:ext>
            </a:extLst>
          </p:cNvPr>
          <p:cNvSpPr>
            <a:spLocks noGrp="1" noChangeArrowheads="1"/>
          </p:cNvSpPr>
          <p:nvPr>
            <p:ph type="body" sz="quarter" idx="13"/>
          </p:nvPr>
        </p:nvSpPr>
        <p:spPr>
          <a:xfrm>
            <a:off x="252413" y="463550"/>
            <a:ext cx="3817937" cy="415925"/>
          </a:xfrm>
        </p:spPr>
        <p:txBody>
          <a:bodyPr/>
          <a:lstStyle/>
          <a:p>
            <a:pPr eaLnBrk="1" hangingPunct="1"/>
            <a:r>
              <a:rPr lang="zh-CN" altLang="en-US" sz="2400" b="1" dirty="0">
                <a:solidFill>
                  <a:srgbClr val="404040"/>
                </a:solidFill>
                <a:latin typeface="Arial" panose="020B0604020202020204" pitchFamily="34" charset="0"/>
                <a:ea typeface="微软雅黑" panose="020B0503020204020204" pitchFamily="34" charset="-122"/>
                <a:sym typeface="Arial" panose="020B0604020202020204" pitchFamily="34" charset="0"/>
              </a:rPr>
              <a:t>预期成果和特色</a:t>
            </a:r>
          </a:p>
        </p:txBody>
      </p:sp>
      <p:sp>
        <p:nvSpPr>
          <p:cNvPr id="23555" name="Slide Number Placeholder 3">
            <a:extLst>
              <a:ext uri="{FF2B5EF4-FFF2-40B4-BE49-F238E27FC236}">
                <a16:creationId xmlns="" xmlns:a16="http://schemas.microsoft.com/office/drawing/2014/main" id="{B11AB551-2B32-4876-8296-B5C39504E81D}"/>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spcBef>
                <a:spcPct val="0"/>
              </a:spcBef>
              <a:spcAft>
                <a:spcPct val="0"/>
              </a:spcAft>
            </a:pPr>
            <a:fld id="{9376B2F5-1829-4E64-80D8-F4670CBE14B9}" type="slidenum">
              <a:rPr lang="en-US" altLang="en-US" smtClean="0">
                <a:solidFill>
                  <a:srgbClr val="7F7F7F"/>
                </a:solidFill>
                <a:latin typeface="Arial" panose="020B0604020202020204" pitchFamily="34" charset="0"/>
                <a:sym typeface="Arial" panose="020B0604020202020204" pitchFamily="34" charset="0"/>
              </a:rPr>
              <a:pPr fontAlgn="base">
                <a:spcBef>
                  <a:spcPct val="0"/>
                </a:spcBef>
                <a:spcAft>
                  <a:spcPct val="0"/>
                </a:spcAft>
              </a:pPr>
              <a:t>20</a:t>
            </a:fld>
            <a:endParaRPr lang="en-US" altLang="en-US">
              <a:solidFill>
                <a:srgbClr val="7F7F7F"/>
              </a:solidFill>
              <a:latin typeface="Arial" panose="020B0604020202020204" pitchFamily="34" charset="0"/>
              <a:sym typeface="Arial" panose="020B0604020202020204" pitchFamily="34" charset="0"/>
            </a:endParaRPr>
          </a:p>
        </p:txBody>
      </p:sp>
      <p:sp>
        <p:nvSpPr>
          <p:cNvPr id="23556"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fld id="{78DBA9AF-E9F3-410F-9365-F7E3317A1AFA}" type="slidenum">
              <a:rPr lang="en-US" altLang="en-US" sz="1000">
                <a:latin typeface="Arial" panose="020B0604020202020204" pitchFamily="34" charset="0"/>
                <a:sym typeface="Arial" panose="020B0604020202020204" pitchFamily="34" charset="0"/>
              </a:rPr>
              <a:pPr algn="ctr" eaLnBrk="1" hangingPunct="1"/>
              <a:t>20</a:t>
            </a:fld>
            <a:endParaRPr lang="en-US" altLang="en-US" sz="1000">
              <a:latin typeface="Arial" panose="020B0604020202020204" pitchFamily="34" charset="0"/>
              <a:sym typeface="Arial" panose="020B0604020202020204" pitchFamily="34" charset="0"/>
            </a:endParaRPr>
          </a:p>
        </p:txBody>
      </p:sp>
      <p:sp>
        <p:nvSpPr>
          <p:cNvPr id="2" name="矩形 1">
            <a:extLst>
              <a:ext uri="{FF2B5EF4-FFF2-40B4-BE49-F238E27FC236}">
                <a16:creationId xmlns="" xmlns:a16="http://schemas.microsoft.com/office/drawing/2014/main" id="{DC46A7FE-2D8F-421C-BE1A-10C319F87D82}"/>
              </a:ext>
            </a:extLst>
          </p:cNvPr>
          <p:cNvSpPr/>
          <p:nvPr/>
        </p:nvSpPr>
        <p:spPr>
          <a:xfrm>
            <a:off x="1397000" y="1892300"/>
            <a:ext cx="9169400" cy="1261884"/>
          </a:xfrm>
          <a:prstGeom prst="rect">
            <a:avLst/>
          </a:prstGeom>
        </p:spPr>
        <p:txBody>
          <a:bodyPr wrap="square">
            <a:spAutoFit/>
          </a:bodyPr>
          <a:lstStyle/>
          <a:p>
            <a:pPr marL="457200" indent="-457200" algn="just">
              <a:spcAft>
                <a:spcPts val="0"/>
              </a:spcAft>
              <a:buFont typeface="Wingdings" panose="05000000000000000000" pitchFamily="2" charset="2"/>
              <a:buChar char="n"/>
            </a:pPr>
            <a:r>
              <a:rPr lang="en-US" altLang="zh-CN" sz="2800" kern="100" dirty="0">
                <a:latin typeface="微软雅黑" panose="020B0503020204020204" pitchFamily="34" charset="-122"/>
                <a:ea typeface="微软雅黑" panose="020B0503020204020204" pitchFamily="34" charset="-122"/>
              </a:rPr>
              <a:t>      </a:t>
            </a:r>
            <a:r>
              <a:rPr lang="zh-CN" altLang="zh-CN" sz="2400" kern="100" dirty="0">
                <a:latin typeface="微软雅黑" panose="020B0503020204020204" pitchFamily="34" charset="-122"/>
                <a:ea typeface="微软雅黑" panose="020B0503020204020204" pitchFamily="34" charset="-122"/>
              </a:rPr>
              <a:t>如果一切顺利，我们最终将训练得到一个</a:t>
            </a:r>
            <a:r>
              <a:rPr lang="zh-CN" altLang="zh-CN" sz="2400" b="1" kern="100" dirty="0">
                <a:latin typeface="微软雅黑" panose="020B0503020204020204" pitchFamily="34" charset="-122"/>
                <a:ea typeface="微软雅黑" panose="020B0503020204020204" pitchFamily="34" charset="-122"/>
              </a:rPr>
              <a:t>模型</a:t>
            </a:r>
            <a:r>
              <a:rPr lang="zh-CN" altLang="zh-CN" sz="2400" kern="100" dirty="0">
                <a:latin typeface="微软雅黑" panose="020B0503020204020204" pitchFamily="34" charset="-122"/>
                <a:ea typeface="微软雅黑" panose="020B0503020204020204" pitchFamily="34" charset="-122"/>
              </a:rPr>
              <a:t>，该模型</a:t>
            </a:r>
            <a:r>
              <a:rPr lang="zh-CN" altLang="zh-CN" sz="2400" b="1" kern="100" dirty="0">
                <a:latin typeface="微软雅黑" panose="020B0503020204020204" pitchFamily="34" charset="-122"/>
                <a:ea typeface="微软雅黑" panose="020B0503020204020204" pitchFamily="34" charset="-122"/>
              </a:rPr>
              <a:t>接收</a:t>
            </a:r>
            <a:r>
              <a:rPr lang="zh-CN" altLang="zh-CN" sz="2400" kern="100" dirty="0">
                <a:latin typeface="微软雅黑" panose="020B0503020204020204" pitchFamily="34" charset="-122"/>
                <a:ea typeface="微软雅黑" panose="020B0503020204020204" pitchFamily="34" charset="-122"/>
              </a:rPr>
              <a:t>手写汉字信息并</a:t>
            </a:r>
            <a:r>
              <a:rPr lang="zh-CN" altLang="zh-CN" sz="2400" b="1" kern="100" dirty="0">
                <a:latin typeface="微软雅黑" panose="020B0503020204020204" pitchFamily="34" charset="-122"/>
                <a:ea typeface="微软雅黑" panose="020B0503020204020204" pitchFamily="34" charset="-122"/>
              </a:rPr>
              <a:t>输出</a:t>
            </a:r>
            <a:r>
              <a:rPr lang="zh-CN" altLang="zh-CN" sz="2400" kern="100" dirty="0">
                <a:latin typeface="微软雅黑" panose="020B0503020204020204" pitchFamily="34" charset="-122"/>
                <a:ea typeface="微软雅黑" panose="020B0503020204020204" pitchFamily="34" charset="-122"/>
              </a:rPr>
              <a:t>其最可能对应的汉字。</a:t>
            </a:r>
            <a:endParaRPr lang="en-US" altLang="zh-CN" sz="2400" kern="100" dirty="0">
              <a:latin typeface="微软雅黑" panose="020B0503020204020204" pitchFamily="34" charset="-122"/>
              <a:ea typeface="微软雅黑" panose="020B0503020204020204" pitchFamily="34" charset="-122"/>
            </a:endParaRPr>
          </a:p>
          <a:p>
            <a:pPr indent="266700" algn="just">
              <a:spcAft>
                <a:spcPts val="0"/>
              </a:spcAft>
            </a:pPr>
            <a:endParaRPr lang="zh-CN" altLang="zh-CN" sz="2400" kern="1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 xmlns:a16="http://schemas.microsoft.com/office/drawing/2014/main" id="{75325823-A9F1-40B6-9653-7D5BBB555A92}"/>
              </a:ext>
            </a:extLst>
          </p:cNvPr>
          <p:cNvSpPr/>
          <p:nvPr/>
        </p:nvSpPr>
        <p:spPr>
          <a:xfrm>
            <a:off x="1397000" y="3154184"/>
            <a:ext cx="9423400" cy="1261884"/>
          </a:xfrm>
          <a:prstGeom prst="rect">
            <a:avLst/>
          </a:prstGeom>
        </p:spPr>
        <p:txBody>
          <a:bodyPr wrap="square">
            <a:spAutoFit/>
          </a:bodyPr>
          <a:lstStyle/>
          <a:p>
            <a:pPr marL="285750" indent="-285750" algn="just">
              <a:buFont typeface="Wingdings" panose="05000000000000000000" pitchFamily="2" charset="2"/>
              <a:buChar char="n"/>
            </a:pP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作为创新，我们的程序将会支持在</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上下文中</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进行汉字的识别来增加</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识别的准确性</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，因此该程序同样可以接收一段手写的话甚至一篇文章进行逐字识别。</a:t>
            </a:r>
            <a:endParaRPr lang="zh-CN" altLang="en-US" dirty="0"/>
          </a:p>
        </p:txBody>
      </p:sp>
    </p:spTree>
    <p:extLst>
      <p:ext uri="{BB962C8B-B14F-4D97-AF65-F5344CB8AC3E}">
        <p14:creationId xmlns:p14="http://schemas.microsoft.com/office/powerpoint/2010/main" val="163543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 xmlns:a16="http://schemas.microsoft.com/office/drawing/2014/main" id="{8AA76338-7BE7-4BE1-A460-E666977A31E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spcBef>
                <a:spcPct val="0"/>
              </a:spcBef>
              <a:spcAft>
                <a:spcPct val="0"/>
              </a:spcAft>
              <a:buFontTx/>
              <a:buNone/>
            </a:pPr>
            <a:fld id="{0750CCF0-DCD3-41CD-AA72-42E29DCD9FEE}" type="slidenum">
              <a:rPr lang="en-US" altLang="zh-CN" smtClean="0">
                <a:solidFill>
                  <a:srgbClr val="7F7F7F"/>
                </a:solidFill>
                <a:latin typeface="Lato" pitchFamily="34" charset="0"/>
              </a:rPr>
              <a:pPr fontAlgn="base">
                <a:spcBef>
                  <a:spcPct val="0"/>
                </a:spcBef>
                <a:spcAft>
                  <a:spcPct val="0"/>
                </a:spcAft>
                <a:buFontTx/>
                <a:buNone/>
              </a:pPr>
              <a:t>21</a:t>
            </a:fld>
            <a:endParaRPr lang="en-US" altLang="zh-CN">
              <a:solidFill>
                <a:srgbClr val="7F7F7F"/>
              </a:solidFill>
              <a:latin typeface="Lato" pitchFamily="34" charset="0"/>
            </a:endParaRPr>
          </a:p>
        </p:txBody>
      </p:sp>
      <p:sp>
        <p:nvSpPr>
          <p:cNvPr id="3" name="椭圆 2">
            <a:extLst>
              <a:ext uri="{FF2B5EF4-FFF2-40B4-BE49-F238E27FC236}">
                <a16:creationId xmlns="" xmlns:a16="http://schemas.microsoft.com/office/drawing/2014/main" id="{8E844F60-913A-49AF-833E-EEF94D3CCD74}"/>
              </a:ext>
            </a:extLst>
          </p:cNvPr>
          <p:cNvSpPr/>
          <p:nvPr/>
        </p:nvSpPr>
        <p:spPr>
          <a:xfrm>
            <a:off x="1958975" y="-511175"/>
            <a:ext cx="8512175" cy="7915275"/>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sp>
        <p:nvSpPr>
          <p:cNvPr id="4" name="椭圆 3">
            <a:extLst>
              <a:ext uri="{FF2B5EF4-FFF2-40B4-BE49-F238E27FC236}">
                <a16:creationId xmlns="" xmlns:a16="http://schemas.microsoft.com/office/drawing/2014/main" id="{9FEB9D50-7EFB-46E1-9379-C86500B46991}"/>
              </a:ext>
            </a:extLst>
          </p:cNvPr>
          <p:cNvSpPr/>
          <p:nvPr/>
        </p:nvSpPr>
        <p:spPr>
          <a:xfrm>
            <a:off x="1589088" y="-1160463"/>
            <a:ext cx="9253537" cy="921385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grpSp>
        <p:nvGrpSpPr>
          <p:cNvPr id="40965" name="组合 4">
            <a:extLst>
              <a:ext uri="{FF2B5EF4-FFF2-40B4-BE49-F238E27FC236}">
                <a16:creationId xmlns="" xmlns:a16="http://schemas.microsoft.com/office/drawing/2014/main" id="{AAB4438A-4893-45B7-AB02-BF07B8169ED6}"/>
              </a:ext>
            </a:extLst>
          </p:cNvPr>
          <p:cNvGrpSpPr>
            <a:grpSpLocks/>
          </p:cNvGrpSpPr>
          <p:nvPr/>
        </p:nvGrpSpPr>
        <p:grpSpPr bwMode="auto">
          <a:xfrm>
            <a:off x="2063750" y="930275"/>
            <a:ext cx="8064500" cy="5446713"/>
            <a:chOff x="2063111" y="930360"/>
            <a:chExt cx="8065769" cy="5446338"/>
          </a:xfrm>
        </p:grpSpPr>
        <p:sp>
          <p:nvSpPr>
            <p:cNvPr id="6" name="椭圆 5">
              <a:extLst>
                <a:ext uri="{FF2B5EF4-FFF2-40B4-BE49-F238E27FC236}">
                  <a16:creationId xmlns="" xmlns:a16="http://schemas.microsoft.com/office/drawing/2014/main" id="{CD8F74D0-15C5-424F-9A54-FD81B7849E20}"/>
                </a:ext>
              </a:extLst>
            </p:cNvPr>
            <p:cNvSpPr/>
            <p:nvPr/>
          </p:nvSpPr>
          <p:spPr>
            <a:xfrm>
              <a:off x="2063111" y="930360"/>
              <a:ext cx="341367" cy="341290"/>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sp>
          <p:nvSpPr>
            <p:cNvPr id="7" name="椭圆 6">
              <a:extLst>
                <a:ext uri="{FF2B5EF4-FFF2-40B4-BE49-F238E27FC236}">
                  <a16:creationId xmlns="" xmlns:a16="http://schemas.microsoft.com/office/drawing/2014/main" id="{FAD841F2-92B2-4CF8-8924-340E580691DA}"/>
                </a:ext>
              </a:extLst>
            </p:cNvPr>
            <p:cNvSpPr/>
            <p:nvPr/>
          </p:nvSpPr>
          <p:spPr>
            <a:xfrm>
              <a:off x="9787514" y="6035408"/>
              <a:ext cx="341366" cy="341290"/>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grpSp>
      <p:sp>
        <p:nvSpPr>
          <p:cNvPr id="8" name="自由: 形状 27">
            <a:extLst>
              <a:ext uri="{FF2B5EF4-FFF2-40B4-BE49-F238E27FC236}">
                <a16:creationId xmlns="" xmlns:a16="http://schemas.microsoft.com/office/drawing/2014/main" id="{120ADC7B-C7F7-4E5C-9F4A-8D43CBE3B21D}"/>
              </a:ext>
            </a:extLst>
          </p:cNvPr>
          <p:cNvSpPr/>
          <p:nvPr/>
        </p:nvSpPr>
        <p:spPr>
          <a:xfrm rot="13500000">
            <a:off x="6069013" y="782638"/>
            <a:ext cx="295275" cy="295275"/>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40967" name="空心弧 2">
            <a:extLst>
              <a:ext uri="{FF2B5EF4-FFF2-40B4-BE49-F238E27FC236}">
                <a16:creationId xmlns="" xmlns:a16="http://schemas.microsoft.com/office/drawing/2014/main" id="{B46F824C-4FD9-4437-91AF-62E7ACE98506}"/>
              </a:ext>
            </a:extLst>
          </p:cNvPr>
          <p:cNvSpPr>
            <a:spLocks noChangeArrowheads="1"/>
          </p:cNvSpPr>
          <p:nvPr/>
        </p:nvSpPr>
        <p:spPr bwMode="auto">
          <a:xfrm rot="7086271">
            <a:off x="6496050" y="2687638"/>
            <a:ext cx="1482725" cy="1482725"/>
          </a:xfrm>
          <a:custGeom>
            <a:avLst/>
            <a:gdLst>
              <a:gd name="T0" fmla="*/ 719254 w 1482725"/>
              <a:gd name="T1" fmla="*/ 1482395 h 1482725"/>
              <a:gd name="T2" fmla="*/ 18905 w 1482725"/>
              <a:gd name="T3" fmla="*/ 907716 h 1482725"/>
              <a:gd name="T4" fmla="*/ 397400 w 1482725"/>
              <a:gd name="T5" fmla="*/ 84620 h 1482725"/>
              <a:gd name="T6" fmla="*/ 1289534 w 1482725"/>
              <a:gd name="T7" fmla="*/ 242235 h 1482725"/>
              <a:gd name="T8" fmla="*/ 1363085 w 1482725"/>
              <a:gd name="T9" fmla="*/ 1145194 h 1482725"/>
              <a:gd name="T10" fmla="*/ 1349991 w 1482725"/>
              <a:gd name="T11" fmla="*/ 1136690 h 1482725"/>
              <a:gd name="T12" fmla="*/ 1277989 w 1482725"/>
              <a:gd name="T13" fmla="*/ 252748 h 1482725"/>
              <a:gd name="T14" fmla="*/ 404645 w 1482725"/>
              <a:gd name="T15" fmla="*/ 98453 h 1482725"/>
              <a:gd name="T16" fmla="*/ 34121 w 1482725"/>
              <a:gd name="T17" fmla="*/ 904213 h 1482725"/>
              <a:gd name="T18" fmla="*/ 719720 w 1482725"/>
              <a:gd name="T19" fmla="*/ 1466788 h 1482725"/>
              <a:gd name="T20" fmla="*/ 719254 w 1482725"/>
              <a:gd name="T21" fmla="*/ 1482395 h 14827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82725" h="1482725">
                <a:moveTo>
                  <a:pt x="719254" y="1482395"/>
                </a:moveTo>
                <a:cubicBezTo>
                  <a:pt x="382299" y="1472342"/>
                  <a:pt x="94548" y="1236225"/>
                  <a:pt x="18905" y="907716"/>
                </a:cubicBezTo>
                <a:cubicBezTo>
                  <a:pt x="-56738" y="579208"/>
                  <a:pt x="98774" y="241023"/>
                  <a:pt x="397400" y="84620"/>
                </a:cubicBezTo>
                <a:cubicBezTo>
                  <a:pt x="696026" y="-71783"/>
                  <a:pt x="1062576" y="-7024"/>
                  <a:pt x="1289534" y="242235"/>
                </a:cubicBezTo>
                <a:cubicBezTo>
                  <a:pt x="1516492" y="491494"/>
                  <a:pt x="1546711" y="862491"/>
                  <a:pt x="1363085" y="1145194"/>
                </a:cubicBezTo>
                <a:lnTo>
                  <a:pt x="1349991" y="1136690"/>
                </a:lnTo>
                <a:cubicBezTo>
                  <a:pt x="1529750" y="859941"/>
                  <a:pt x="1500167" y="496757"/>
                  <a:pt x="1277989" y="252748"/>
                </a:cubicBezTo>
                <a:cubicBezTo>
                  <a:pt x="1055811" y="8739"/>
                  <a:pt x="696982" y="-54656"/>
                  <a:pt x="404645" y="98453"/>
                </a:cubicBezTo>
                <a:cubicBezTo>
                  <a:pt x="112308" y="251562"/>
                  <a:pt x="-39929" y="582624"/>
                  <a:pt x="34121" y="904213"/>
                </a:cubicBezTo>
                <a:cubicBezTo>
                  <a:pt x="108171" y="1225803"/>
                  <a:pt x="389862" y="1456947"/>
                  <a:pt x="719720" y="1466788"/>
                </a:cubicBezTo>
                <a:cubicBezTo>
                  <a:pt x="719565" y="1471990"/>
                  <a:pt x="719409" y="1477193"/>
                  <a:pt x="719254" y="1482395"/>
                </a:cubicBezTo>
                <a:close/>
              </a:path>
            </a:pathLst>
          </a:custGeom>
          <a:solidFill>
            <a:schemeClr val="bg1"/>
          </a:solidFill>
          <a:ln w="3175">
            <a:solidFill>
              <a:schemeClr val="bg1"/>
            </a:solidFill>
            <a:round/>
            <a:headEnd/>
            <a:tailEnd/>
          </a:ln>
        </p:spPr>
        <p:txBody>
          <a:bodyPr/>
          <a:lstStyle/>
          <a:p>
            <a:endParaRPr lang="zh-CN" altLang="en-US"/>
          </a:p>
        </p:txBody>
      </p:sp>
      <p:sp>
        <p:nvSpPr>
          <p:cNvPr id="40968" name="TextBox 8">
            <a:extLst>
              <a:ext uri="{FF2B5EF4-FFF2-40B4-BE49-F238E27FC236}">
                <a16:creationId xmlns="" xmlns:a16="http://schemas.microsoft.com/office/drawing/2014/main" id="{8EC65826-8760-4E27-82D6-5C01F7593F90}"/>
              </a:ext>
            </a:extLst>
          </p:cNvPr>
          <p:cNvSpPr txBox="1">
            <a:spLocks noChangeArrowheads="1"/>
          </p:cNvSpPr>
          <p:nvPr/>
        </p:nvSpPr>
        <p:spPr bwMode="auto">
          <a:xfrm>
            <a:off x="4360863" y="3773488"/>
            <a:ext cx="2192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dist" eaLnBrk="1" hangingPunct="1"/>
            <a:r>
              <a:rPr lang="zh-CN" altLang="en-US">
                <a:solidFill>
                  <a:schemeClr val="bg1"/>
                </a:solidFill>
                <a:latin typeface="Arial" panose="020B0604020202020204" pitchFamily="34" charset="0"/>
                <a:sym typeface="Arial" panose="020B0604020202020204" pitchFamily="34" charset="0"/>
              </a:rPr>
              <a:t>谢谢聆听</a:t>
            </a:r>
          </a:p>
        </p:txBody>
      </p:sp>
      <p:sp>
        <p:nvSpPr>
          <p:cNvPr id="40969" name="TextBox 1">
            <a:extLst>
              <a:ext uri="{FF2B5EF4-FFF2-40B4-BE49-F238E27FC236}">
                <a16:creationId xmlns="" xmlns:a16="http://schemas.microsoft.com/office/drawing/2014/main" id="{03E80549-55EE-4041-B253-F3287A1DEA10}"/>
              </a:ext>
            </a:extLst>
          </p:cNvPr>
          <p:cNvSpPr txBox="1">
            <a:spLocks noChangeArrowheads="1"/>
          </p:cNvSpPr>
          <p:nvPr/>
        </p:nvSpPr>
        <p:spPr bwMode="auto">
          <a:xfrm>
            <a:off x="3532188" y="3727450"/>
            <a:ext cx="5127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dist" eaLnBrk="1" hangingPunct="1"/>
            <a:r>
              <a:rPr lang="en-US" altLang="zh-CN" sz="2400">
                <a:solidFill>
                  <a:schemeClr val="accent2"/>
                </a:solidFill>
                <a:latin typeface="Arial" panose="020B0604020202020204" pitchFamily="34" charset="0"/>
                <a:sym typeface="Arial" panose="020B0604020202020204" pitchFamily="34" charset="0"/>
              </a:rPr>
              <a:t>THANKS FOR YOUR WATCHING</a:t>
            </a:r>
          </a:p>
        </p:txBody>
      </p:sp>
      <p:sp>
        <p:nvSpPr>
          <p:cNvPr id="40970" name="TextBox 1">
            <a:extLst>
              <a:ext uri="{FF2B5EF4-FFF2-40B4-BE49-F238E27FC236}">
                <a16:creationId xmlns="" xmlns:a16="http://schemas.microsoft.com/office/drawing/2014/main" id="{EE8B4F4E-D06F-40B8-8E41-5F69559F7535}"/>
              </a:ext>
            </a:extLst>
          </p:cNvPr>
          <p:cNvSpPr txBox="1">
            <a:spLocks noChangeArrowheads="1"/>
          </p:cNvSpPr>
          <p:nvPr/>
        </p:nvSpPr>
        <p:spPr bwMode="auto">
          <a:xfrm>
            <a:off x="5165725" y="2670175"/>
            <a:ext cx="186055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r>
              <a:rPr lang="zh-CN" altLang="en-US" sz="6000">
                <a:solidFill>
                  <a:srgbClr val="F23B48"/>
                </a:solidFill>
                <a:latin typeface="Arial" panose="020B0604020202020204" pitchFamily="34" charset="0"/>
                <a:sym typeface="Arial" panose="020B0604020202020204" pitchFamily="34" charset="0"/>
              </a:rPr>
              <a:t>谢谢</a:t>
            </a:r>
          </a:p>
        </p:txBody>
      </p:sp>
    </p:spTree>
    <p:extLst>
      <p:ext uri="{BB962C8B-B14F-4D97-AF65-F5344CB8AC3E}">
        <p14:creationId xmlns:p14="http://schemas.microsoft.com/office/powerpoint/2010/main" val="73339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img2.imgtn.bdimg.com/it/u=4277939825,391666745&amp;fm=214&amp;gp=0.jpg">
            <a:extLst>
              <a:ext uri="{FF2B5EF4-FFF2-40B4-BE49-F238E27FC236}">
                <a16:creationId xmlns="" xmlns:a16="http://schemas.microsoft.com/office/drawing/2014/main" id="{C0294991-91F0-4BF4-B9F0-6D298A316CB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 xmlns:a16="http://schemas.microsoft.com/office/drawing/2014/main" id="{ACB2A1F7-A92A-436C-BCAF-000FD3C48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485900"/>
            <a:ext cx="5715000" cy="3886200"/>
          </a:xfrm>
          <a:prstGeom prst="rect">
            <a:avLst/>
          </a:prstGeom>
        </p:spPr>
      </p:pic>
      <p:pic>
        <p:nvPicPr>
          <p:cNvPr id="6" name="图片 5">
            <a:extLst>
              <a:ext uri="{FF2B5EF4-FFF2-40B4-BE49-F238E27FC236}">
                <a16:creationId xmlns="" xmlns:a16="http://schemas.microsoft.com/office/drawing/2014/main" id="{D22E1BFC-6835-4DCE-A5CD-AC2E8A60C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000" y="619900"/>
            <a:ext cx="8890000" cy="5918200"/>
          </a:xfrm>
          <a:prstGeom prst="rect">
            <a:avLst/>
          </a:prstGeom>
        </p:spPr>
      </p:pic>
      <p:pic>
        <p:nvPicPr>
          <p:cNvPr id="8" name="图片 7">
            <a:extLst>
              <a:ext uri="{FF2B5EF4-FFF2-40B4-BE49-F238E27FC236}">
                <a16:creationId xmlns="" xmlns:a16="http://schemas.microsoft.com/office/drawing/2014/main" id="{7A6B9558-08EC-41EF-B9D8-BC209A9CDF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7000" y="300000"/>
            <a:ext cx="6858000" cy="6858000"/>
          </a:xfrm>
          <a:prstGeom prst="rect">
            <a:avLst/>
          </a:prstGeom>
        </p:spPr>
      </p:pic>
      <p:pic>
        <p:nvPicPr>
          <p:cNvPr id="10" name="图片 9">
            <a:extLst>
              <a:ext uri="{FF2B5EF4-FFF2-40B4-BE49-F238E27FC236}">
                <a16:creationId xmlns="" xmlns:a16="http://schemas.microsoft.com/office/drawing/2014/main" id="{7C992AEC-621C-4131-9DA4-C8F09AB3BE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600" y="772729"/>
            <a:ext cx="6858000" cy="6858000"/>
          </a:xfrm>
          <a:prstGeom prst="rect">
            <a:avLst/>
          </a:prstGeom>
        </p:spPr>
      </p:pic>
      <p:pic>
        <p:nvPicPr>
          <p:cNvPr id="12" name="图片 11">
            <a:extLst>
              <a:ext uri="{FF2B5EF4-FFF2-40B4-BE49-F238E27FC236}">
                <a16:creationId xmlns="" xmlns:a16="http://schemas.microsoft.com/office/drawing/2014/main" id="{C30C06C7-4C3E-4047-B544-82E07FD066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8710" y="300000"/>
            <a:ext cx="5715000" cy="6718300"/>
          </a:xfrm>
          <a:prstGeom prst="rect">
            <a:avLst/>
          </a:prstGeom>
        </p:spPr>
      </p:pic>
    </p:spTree>
    <p:extLst>
      <p:ext uri="{BB962C8B-B14F-4D97-AF65-F5344CB8AC3E}">
        <p14:creationId xmlns:p14="http://schemas.microsoft.com/office/powerpoint/2010/main" val="3139162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5C62DDAD-5424-461D-927C-55EB2EB6C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3573"/>
            <a:ext cx="4800600" cy="2695575"/>
          </a:xfrm>
          <a:prstGeom prst="rect">
            <a:avLst/>
          </a:prstGeom>
        </p:spPr>
      </p:pic>
      <p:sp>
        <p:nvSpPr>
          <p:cNvPr id="4" name="矩形 3">
            <a:extLst>
              <a:ext uri="{FF2B5EF4-FFF2-40B4-BE49-F238E27FC236}">
                <a16:creationId xmlns="" xmlns:a16="http://schemas.microsoft.com/office/drawing/2014/main" id="{4047B18A-0576-4882-A97F-611EA5237D1D}"/>
              </a:ext>
            </a:extLst>
          </p:cNvPr>
          <p:cNvSpPr/>
          <p:nvPr/>
        </p:nvSpPr>
        <p:spPr>
          <a:xfrm>
            <a:off x="5442408" y="2681127"/>
            <a:ext cx="5898514" cy="923330"/>
          </a:xfrm>
          <a:prstGeom prst="rect">
            <a:avLst/>
          </a:prstGeom>
        </p:spPr>
        <p:txBody>
          <a:bodyPr wrap="square">
            <a:spAutoFit/>
          </a:bodyPr>
          <a:lstStyle/>
          <a:p>
            <a:r>
              <a:rPr lang="en-US" altLang="zh-CN" dirty="0">
                <a:solidFill>
                  <a:srgbClr val="262626"/>
                </a:solidFill>
                <a:latin typeface="-apple-system"/>
              </a:rPr>
              <a:t>General OCR</a:t>
            </a:r>
            <a:r>
              <a:rPr lang="zh-CN" altLang="en-US" dirty="0">
                <a:solidFill>
                  <a:srgbClr val="262626"/>
                </a:solidFill>
                <a:latin typeface="-apple-system"/>
              </a:rPr>
              <a:t>一般包含两步</a:t>
            </a:r>
            <a:r>
              <a:rPr lang="en-US" altLang="zh-CN" dirty="0">
                <a:solidFill>
                  <a:srgbClr val="262626"/>
                </a:solidFill>
                <a:latin typeface="-apple-system"/>
              </a:rPr>
              <a:t>: </a:t>
            </a:r>
          </a:p>
          <a:p>
            <a:r>
              <a:rPr lang="en-US" altLang="zh-CN" dirty="0">
                <a:solidFill>
                  <a:srgbClr val="262626"/>
                </a:solidFill>
                <a:latin typeface="-apple-system"/>
              </a:rPr>
              <a:t>1. detection--&gt;</a:t>
            </a:r>
            <a:r>
              <a:rPr lang="zh-CN" altLang="en-US" dirty="0">
                <a:solidFill>
                  <a:srgbClr val="262626"/>
                </a:solidFill>
                <a:latin typeface="-apple-system"/>
              </a:rPr>
              <a:t>找到包含文字的区域</a:t>
            </a:r>
            <a:r>
              <a:rPr lang="en-US" altLang="zh-CN" dirty="0">
                <a:solidFill>
                  <a:srgbClr val="262626"/>
                </a:solidFill>
                <a:latin typeface="-apple-system"/>
              </a:rPr>
              <a:t>(proposal); 2. classification--&gt;</a:t>
            </a:r>
            <a:r>
              <a:rPr lang="zh-CN" altLang="en-US" dirty="0">
                <a:solidFill>
                  <a:srgbClr val="262626"/>
                </a:solidFill>
                <a:latin typeface="-apple-system"/>
              </a:rPr>
              <a:t>识别区域中的文字。</a:t>
            </a:r>
            <a:endParaRPr lang="zh-CN" altLang="en-US" dirty="0"/>
          </a:p>
        </p:txBody>
      </p:sp>
      <p:sp>
        <p:nvSpPr>
          <p:cNvPr id="5" name="矩形 4">
            <a:extLst>
              <a:ext uri="{FF2B5EF4-FFF2-40B4-BE49-F238E27FC236}">
                <a16:creationId xmlns="" xmlns:a16="http://schemas.microsoft.com/office/drawing/2014/main" id="{8E69C4E0-192C-4559-86BB-6CF3EBB18ED7}"/>
              </a:ext>
            </a:extLst>
          </p:cNvPr>
          <p:cNvSpPr/>
          <p:nvPr/>
        </p:nvSpPr>
        <p:spPr>
          <a:xfrm>
            <a:off x="5442408" y="663573"/>
            <a:ext cx="6096000" cy="1477328"/>
          </a:xfrm>
          <a:prstGeom prst="rect">
            <a:avLst/>
          </a:prstGeom>
        </p:spPr>
        <p:txBody>
          <a:bodyPr>
            <a:spAutoFit/>
          </a:bodyPr>
          <a:lstStyle/>
          <a:p>
            <a:r>
              <a:rPr lang="en-US" altLang="zh-CN" dirty="0">
                <a:solidFill>
                  <a:srgbClr val="333333"/>
                </a:solidFill>
                <a:latin typeface="arial" panose="020B0604020202020204" pitchFamily="34" charset="0"/>
              </a:rPr>
              <a:t>OCR</a:t>
            </a:r>
            <a:r>
              <a:rPr lang="zh-CN" altLang="en-US" dirty="0">
                <a:solidFill>
                  <a:srgbClr val="333333"/>
                </a:solidFill>
                <a:latin typeface="arial" panose="020B0604020202020204" pitchFamily="34" charset="0"/>
              </a:rPr>
              <a:t>技术是</a:t>
            </a:r>
            <a:r>
              <a:rPr lang="zh-CN" altLang="en-US" b="1" dirty="0">
                <a:solidFill>
                  <a:srgbClr val="333333"/>
                </a:solidFill>
                <a:latin typeface="arial" panose="020B0604020202020204" pitchFamily="34" charset="0"/>
              </a:rPr>
              <a:t>光学字符识别</a:t>
            </a:r>
            <a:r>
              <a:rPr lang="zh-CN" altLang="en-US" dirty="0">
                <a:solidFill>
                  <a:srgbClr val="333333"/>
                </a:solidFill>
                <a:latin typeface="arial" panose="020B0604020202020204" pitchFamily="34" charset="0"/>
              </a:rPr>
              <a:t>的缩写</a:t>
            </a:r>
            <a:r>
              <a:rPr lang="en-US" altLang="zh-CN" dirty="0">
                <a:solidFill>
                  <a:srgbClr val="333333"/>
                </a:solidFill>
                <a:latin typeface="arial" panose="020B0604020202020204" pitchFamily="34" charset="0"/>
              </a:rPr>
              <a:t>(Optical Character Recognition)</a:t>
            </a:r>
            <a:r>
              <a:rPr lang="zh-CN" altLang="en-US" dirty="0">
                <a:solidFill>
                  <a:srgbClr val="333333"/>
                </a:solidFill>
                <a:latin typeface="arial" panose="020B0604020202020204" pitchFamily="34" charset="0"/>
              </a:rPr>
              <a:t>，是通过扫描等光学输入方式将各种票据、报刊、书籍、文稿及其它印刷品的文字转化为图像信息，再利用文字识别技术将图像信息转化为可以使用的计算机输入技术。</a:t>
            </a:r>
            <a:endParaRPr lang="zh-CN" altLang="en-US" dirty="0"/>
          </a:p>
        </p:txBody>
      </p:sp>
      <p:sp>
        <p:nvSpPr>
          <p:cNvPr id="6" name="矩形 5">
            <a:extLst>
              <a:ext uri="{FF2B5EF4-FFF2-40B4-BE49-F238E27FC236}">
                <a16:creationId xmlns="" xmlns:a16="http://schemas.microsoft.com/office/drawing/2014/main" id="{FF8F9757-1D7E-48B6-B670-23FAE5D0C0DD}"/>
              </a:ext>
            </a:extLst>
          </p:cNvPr>
          <p:cNvSpPr/>
          <p:nvPr/>
        </p:nvSpPr>
        <p:spPr>
          <a:xfrm>
            <a:off x="1883350" y="5330436"/>
            <a:ext cx="184731" cy="369332"/>
          </a:xfrm>
          <a:prstGeom prst="rect">
            <a:avLst/>
          </a:prstGeom>
        </p:spPr>
        <p:txBody>
          <a:bodyPr wrap="none">
            <a:spAutoFit/>
          </a:bodyPr>
          <a:lstStyle/>
          <a:p>
            <a:endParaRPr lang="zh-CN" altLang="en-US" dirty="0"/>
          </a:p>
        </p:txBody>
      </p:sp>
      <p:sp>
        <p:nvSpPr>
          <p:cNvPr id="7" name="矩形 6">
            <a:extLst>
              <a:ext uri="{FF2B5EF4-FFF2-40B4-BE49-F238E27FC236}">
                <a16:creationId xmlns="" xmlns:a16="http://schemas.microsoft.com/office/drawing/2014/main" id="{61BB3734-1B0E-43A7-B438-B3DBDC52C147}"/>
              </a:ext>
            </a:extLst>
          </p:cNvPr>
          <p:cNvSpPr/>
          <p:nvPr/>
        </p:nvSpPr>
        <p:spPr>
          <a:xfrm>
            <a:off x="1975715" y="4614009"/>
            <a:ext cx="7442200" cy="961736"/>
          </a:xfrm>
          <a:prstGeom prst="rect">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endParaRPr>
          </a:p>
          <a:p>
            <a:r>
              <a:rPr lang="en-US" altLang="zh-CN" sz="2000" dirty="0">
                <a:solidFill>
                  <a:schemeClr val="tx1"/>
                </a:solidFill>
              </a:rPr>
              <a:t>       </a:t>
            </a:r>
            <a:r>
              <a:rPr lang="en-US" altLang="zh-CN" sz="2000" dirty="0" smtClean="0">
                <a:solidFill>
                  <a:schemeClr val="tx1"/>
                </a:solidFill>
              </a:rPr>
              <a:t>OCR</a:t>
            </a:r>
            <a:r>
              <a:rPr lang="zh-CN" altLang="en-US" sz="2000" dirty="0" smtClean="0">
                <a:solidFill>
                  <a:schemeClr val="tx1"/>
                </a:solidFill>
              </a:rPr>
              <a:t>主要用于打印汉字的识别，对于手写汉字，由于手写汉字本身所具有的特点，</a:t>
            </a:r>
            <a:r>
              <a:rPr lang="en-US" altLang="zh-CN" sz="2000" dirty="0" smtClean="0">
                <a:solidFill>
                  <a:schemeClr val="tx1"/>
                </a:solidFill>
              </a:rPr>
              <a:t>OCR</a:t>
            </a:r>
            <a:r>
              <a:rPr lang="zh-CN" altLang="en-US" sz="2000" dirty="0" smtClean="0">
                <a:solidFill>
                  <a:schemeClr val="tx1"/>
                </a:solidFill>
              </a:rPr>
              <a:t>因为识别</a:t>
            </a:r>
            <a:r>
              <a:rPr lang="zh-CN" altLang="en-US" sz="2000" dirty="0">
                <a:solidFill>
                  <a:schemeClr val="tx1"/>
                </a:solidFill>
              </a:rPr>
              <a:t>适应性不好、</a:t>
            </a:r>
            <a:r>
              <a:rPr lang="zh-CN" altLang="zh-CN" sz="2000" dirty="0">
                <a:solidFill>
                  <a:schemeClr val="tx1"/>
                </a:solidFill>
                <a:latin typeface="等线" panose="02010600030101010101" pitchFamily="2" charset="-122"/>
                <a:ea typeface="宋体" panose="02010600030101010101" pitchFamily="2" charset="-122"/>
                <a:cs typeface="Times New Roman" panose="02020603050405020304" pitchFamily="18" charset="0"/>
              </a:rPr>
              <a:t>正确率不高、难以实现等原因并没有得到大规模应用</a:t>
            </a:r>
            <a:endParaRPr lang="zh-CN" altLang="en-US" sz="2000" dirty="0">
              <a:solidFill>
                <a:schemeClr val="tx1"/>
              </a:solidFill>
            </a:endParaRPr>
          </a:p>
          <a:p>
            <a:endParaRPr lang="zh-CN" altLang="en-US" sz="2000" dirty="0">
              <a:solidFill>
                <a:schemeClr val="tx1"/>
              </a:solidFill>
            </a:endParaRPr>
          </a:p>
        </p:txBody>
      </p:sp>
    </p:spTree>
    <p:extLst>
      <p:ext uri="{BB962C8B-B14F-4D97-AF65-F5344CB8AC3E}">
        <p14:creationId xmlns:p14="http://schemas.microsoft.com/office/powerpoint/2010/main" val="391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582897E-4A1F-48B5-BFE5-A2F37771CE67}"/>
              </a:ext>
            </a:extLst>
          </p:cNvPr>
          <p:cNvSpPr/>
          <p:nvPr/>
        </p:nvSpPr>
        <p:spPr>
          <a:xfrm>
            <a:off x="1732556" y="1022299"/>
            <a:ext cx="8109133" cy="923330"/>
          </a:xfrm>
          <a:prstGeom prst="rect">
            <a:avLst/>
          </a:prstGeom>
        </p:spPr>
        <p:txBody>
          <a:bodyPr wrap="square">
            <a:spAutoFit/>
          </a:bodyPr>
          <a:lstStyle/>
          <a:p>
            <a:r>
              <a:rPr lang="zh-CN" altLang="en-US" dirty="0" smtClean="0">
                <a:latin typeface="等线" panose="02010600030101010101" pitchFamily="2" charset="-122"/>
                <a:ea typeface="宋体" panose="02010600030101010101" pitchFamily="2" charset="-122"/>
                <a:cs typeface="Times New Roman" panose="02020603050405020304" pitchFamily="18" charset="0"/>
              </a:rPr>
              <a:t>        </a:t>
            </a:r>
            <a:r>
              <a:rPr lang="zh-CN" altLang="zh-CN" dirty="0" smtClean="0">
                <a:latin typeface="等线" panose="02010600030101010101" pitchFamily="2" charset="-122"/>
                <a:ea typeface="宋体" panose="02010600030101010101" pitchFamily="2" charset="-122"/>
                <a:cs typeface="Times New Roman" panose="02020603050405020304" pitchFamily="18" charset="0"/>
              </a:rPr>
              <a:t>在</a:t>
            </a:r>
            <a:r>
              <a:rPr lang="zh-CN" altLang="zh-CN" dirty="0">
                <a:latin typeface="等线" panose="02010600030101010101" pitchFamily="2" charset="-122"/>
                <a:ea typeface="宋体" panose="02010600030101010101" pitchFamily="2" charset="-122"/>
                <a:cs typeface="Times New Roman" panose="02020603050405020304" pitchFamily="18" charset="0"/>
              </a:rPr>
              <a:t>阿拉伯数字、英文等手写</a:t>
            </a:r>
            <a:r>
              <a:rPr lang="zh-CN" altLang="zh-CN" dirty="0" smtClean="0">
                <a:latin typeface="等线" panose="02010600030101010101" pitchFamily="2" charset="-122"/>
                <a:ea typeface="宋体" panose="02010600030101010101" pitchFamily="2" charset="-122"/>
                <a:cs typeface="Times New Roman" panose="02020603050405020304" pitchFamily="18" charset="0"/>
              </a:rPr>
              <a:t>字符</a:t>
            </a:r>
            <a:r>
              <a:rPr lang="zh-CN" altLang="en-US" dirty="0" smtClean="0">
                <a:latin typeface="等线" panose="02010600030101010101" pitchFamily="2" charset="-122"/>
                <a:ea typeface="宋体" panose="02010600030101010101" pitchFamily="2" charset="-122"/>
                <a:cs typeface="Times New Roman" panose="02020603050405020304" pitchFamily="18" charset="0"/>
              </a:rPr>
              <a:t>方面，</a:t>
            </a:r>
            <a:r>
              <a:rPr lang="zh-CN" altLang="zh-CN" dirty="0" smtClean="0"/>
              <a:t>早</a:t>
            </a:r>
            <a:r>
              <a:rPr lang="zh-CN" altLang="zh-CN" dirty="0"/>
              <a:t>在上</a:t>
            </a:r>
            <a:r>
              <a:rPr lang="zh-CN" altLang="zh-CN" dirty="0" smtClean="0"/>
              <a:t>世纪</a:t>
            </a:r>
            <a:r>
              <a:rPr lang="en-US" altLang="zh-CN" dirty="0"/>
              <a:t>9</a:t>
            </a:r>
            <a:r>
              <a:rPr lang="en-US" altLang="zh-CN" dirty="0" smtClean="0"/>
              <a:t>0</a:t>
            </a:r>
            <a:r>
              <a:rPr lang="zh-CN" altLang="zh-CN" dirty="0" smtClean="0"/>
              <a:t>年代</a:t>
            </a:r>
            <a:r>
              <a:rPr lang="zh-CN" altLang="en-US" dirty="0" smtClean="0"/>
              <a:t>初期，</a:t>
            </a:r>
            <a:r>
              <a:rPr lang="en-US" altLang="zh-CN" b="1" dirty="0">
                <a:latin typeface="等线" panose="02010600030101010101" pitchFamily="2" charset="-122"/>
                <a:ea typeface="宋体" panose="02010600030101010101" pitchFamily="2" charset="-122"/>
                <a:cs typeface="Times New Roman" panose="02020603050405020304" pitchFamily="18" charset="0"/>
              </a:rPr>
              <a:t>Yann </a:t>
            </a:r>
            <a:r>
              <a:rPr lang="en-US" altLang="zh-CN" b="1" dirty="0" err="1">
                <a:latin typeface="等线" panose="02010600030101010101" pitchFamily="2" charset="-122"/>
                <a:ea typeface="宋体" panose="02010600030101010101" pitchFamily="2" charset="-122"/>
                <a:cs typeface="Times New Roman" panose="02020603050405020304" pitchFamily="18" charset="0"/>
              </a:rPr>
              <a:t>LeCun</a:t>
            </a:r>
            <a:r>
              <a:rPr lang="zh-CN" altLang="zh-CN" dirty="0">
                <a:latin typeface="等线" panose="02010600030101010101" pitchFamily="2" charset="-122"/>
                <a:ea typeface="宋体" panose="02010600030101010101" pitchFamily="2" charset="-122"/>
                <a:cs typeface="Times New Roman" panose="02020603050405020304" pitchFamily="18" charset="0"/>
              </a:rPr>
              <a:t>便通过</a:t>
            </a:r>
            <a:r>
              <a:rPr lang="zh-CN" altLang="zh-CN" b="1" dirty="0">
                <a:latin typeface="等线" panose="02010600030101010101" pitchFamily="2" charset="-122"/>
                <a:ea typeface="宋体" panose="02010600030101010101" pitchFamily="2" charset="-122"/>
                <a:cs typeface="Times New Roman" panose="02020603050405020304" pitchFamily="18" charset="0"/>
              </a:rPr>
              <a:t>卷积神经网络</a:t>
            </a:r>
            <a:r>
              <a:rPr lang="zh-CN" altLang="zh-CN" dirty="0">
                <a:latin typeface="等线" panose="02010600030101010101" pitchFamily="2" charset="-122"/>
                <a:ea typeface="宋体" panose="02010600030101010101" pitchFamily="2" charset="-122"/>
                <a:cs typeface="Times New Roman" panose="02020603050405020304" pitchFamily="18" charset="0"/>
              </a:rPr>
              <a:t>实现了对于</a:t>
            </a:r>
            <a:r>
              <a:rPr lang="zh-CN" altLang="zh-CN" b="1" dirty="0">
                <a:latin typeface="等线" panose="02010600030101010101" pitchFamily="2" charset="-122"/>
                <a:ea typeface="宋体" panose="02010600030101010101" pitchFamily="2" charset="-122"/>
                <a:cs typeface="Times New Roman" panose="02020603050405020304" pitchFamily="18" charset="0"/>
              </a:rPr>
              <a:t>手写数字的</a:t>
            </a:r>
            <a:r>
              <a:rPr lang="zh-CN" altLang="zh-CN" b="1" dirty="0" smtClean="0">
                <a:latin typeface="等线" panose="02010600030101010101" pitchFamily="2" charset="-122"/>
                <a:ea typeface="宋体" panose="02010600030101010101" pitchFamily="2" charset="-122"/>
                <a:cs typeface="Times New Roman" panose="02020603050405020304" pitchFamily="18" charset="0"/>
              </a:rPr>
              <a:t>识别，</a:t>
            </a:r>
            <a:r>
              <a:rPr lang="zh-CN" altLang="zh-CN" dirty="0">
                <a:latin typeface="等线" panose="02010600030101010101" pitchFamily="2" charset="-122"/>
                <a:ea typeface="宋体" panose="02010600030101010101" pitchFamily="2" charset="-122"/>
                <a:cs typeface="Times New Roman" panose="02020603050405020304" pitchFamily="18" charset="0"/>
              </a:rPr>
              <a:t>并大规模应用于美国的</a:t>
            </a:r>
            <a:r>
              <a:rPr lang="zh-CN" altLang="zh-CN" b="1" dirty="0">
                <a:latin typeface="等线" panose="02010600030101010101" pitchFamily="2" charset="-122"/>
                <a:ea typeface="宋体" panose="02010600030101010101" pitchFamily="2" charset="-122"/>
                <a:cs typeface="Times New Roman" panose="02020603050405020304" pitchFamily="18" charset="0"/>
              </a:rPr>
              <a:t>邮政系统（邮件编码的识别）</a:t>
            </a:r>
            <a:r>
              <a:rPr lang="zh-CN" altLang="zh-CN" dirty="0">
                <a:latin typeface="等线" panose="02010600030101010101" pitchFamily="2" charset="-122"/>
                <a:ea typeface="宋体" panose="02010600030101010101" pitchFamily="2" charset="-122"/>
                <a:cs typeface="Times New Roman" panose="02020603050405020304" pitchFamily="18" charset="0"/>
              </a:rPr>
              <a:t>。</a:t>
            </a:r>
            <a:endParaRPr lang="zh-CN" altLang="en-US" dirty="0"/>
          </a:p>
        </p:txBody>
      </p:sp>
      <p:pic>
        <p:nvPicPr>
          <p:cNvPr id="4" name="图片 3"/>
          <p:cNvPicPr>
            <a:picLocks noChangeAspect="1"/>
          </p:cNvPicPr>
          <p:nvPr/>
        </p:nvPicPr>
        <p:blipFill>
          <a:blip r:embed="rId2"/>
          <a:stretch>
            <a:fillRect/>
          </a:stretch>
        </p:blipFill>
        <p:spPr>
          <a:xfrm>
            <a:off x="1092308" y="2424057"/>
            <a:ext cx="3441058" cy="3522183"/>
          </a:xfrm>
          <a:prstGeom prst="rect">
            <a:avLst/>
          </a:prstGeom>
        </p:spPr>
      </p:pic>
      <p:pic>
        <p:nvPicPr>
          <p:cNvPr id="7" name="图片 6"/>
          <p:cNvPicPr>
            <a:picLocks noChangeAspect="1"/>
          </p:cNvPicPr>
          <p:nvPr/>
        </p:nvPicPr>
        <p:blipFill>
          <a:blip r:embed="rId3"/>
          <a:stretch>
            <a:fillRect/>
          </a:stretch>
        </p:blipFill>
        <p:spPr>
          <a:xfrm>
            <a:off x="5149065" y="2424057"/>
            <a:ext cx="5181600" cy="3048000"/>
          </a:xfrm>
          <a:prstGeom prst="rect">
            <a:avLst/>
          </a:prstGeom>
        </p:spPr>
      </p:pic>
    </p:spTree>
    <p:extLst>
      <p:ext uri="{BB962C8B-B14F-4D97-AF65-F5344CB8AC3E}">
        <p14:creationId xmlns:p14="http://schemas.microsoft.com/office/powerpoint/2010/main" val="408573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07324" y="1132301"/>
            <a:ext cx="7977352" cy="2031325"/>
          </a:xfrm>
          <a:prstGeom prst="rect">
            <a:avLst/>
          </a:prstGeom>
          <a:noFill/>
        </p:spPr>
        <p:txBody>
          <a:bodyPr wrap="square" rtlCol="0">
            <a:spAutoFit/>
          </a:bodyPr>
          <a:lstStyle/>
          <a:p>
            <a:r>
              <a:rPr kumimoji="1" lang="zh-CN" altLang="en-US" dirty="0">
                <a:latin typeface="SimSun" charset="-122"/>
                <a:ea typeface="SimSun" charset="-122"/>
                <a:cs typeface="SimSun" charset="-122"/>
              </a:rPr>
              <a:t> </a:t>
            </a:r>
            <a:r>
              <a:rPr kumimoji="1" lang="zh-CN" altLang="en-US" dirty="0" smtClean="0">
                <a:latin typeface="SimSun" charset="-122"/>
                <a:ea typeface="SimSun" charset="-122"/>
                <a:cs typeface="SimSun" charset="-122"/>
              </a:rPr>
              <a:t>    </a:t>
            </a:r>
            <a:r>
              <a:rPr kumimoji="1" lang="en-US" altLang="zh-CN" dirty="0" smtClean="0">
                <a:latin typeface="SimSun" charset="-122"/>
                <a:ea typeface="SimSun" charset="-122"/>
                <a:cs typeface="SimSun" charset="-122"/>
              </a:rPr>
              <a:t>2012 </a:t>
            </a:r>
            <a:r>
              <a:rPr kumimoji="1" lang="zh-CN" altLang="en-US" dirty="0" smtClean="0">
                <a:latin typeface="SimSun" charset="-122"/>
                <a:ea typeface="SimSun" charset="-122"/>
                <a:cs typeface="SimSun" charset="-122"/>
              </a:rPr>
              <a:t>年，</a:t>
            </a:r>
            <a:r>
              <a:rPr kumimoji="1" lang="en-US" altLang="zh-CN" dirty="0" err="1" smtClean="0">
                <a:latin typeface="SimSun" charset="-122"/>
                <a:ea typeface="SimSun" charset="-122"/>
                <a:cs typeface="SimSun" charset="-122"/>
              </a:rPr>
              <a:t>Phạm</a:t>
            </a:r>
            <a:r>
              <a:rPr kumimoji="1" lang="zh-CN" altLang="en-US" dirty="0" smtClean="0">
                <a:latin typeface="SimSun" charset="-122"/>
                <a:ea typeface="SimSun" charset="-122"/>
                <a:cs typeface="SimSun" charset="-122"/>
              </a:rPr>
              <a:t>等人成功将卷积网应用到联机英文手写体和数字手写体识别上，使用到的数据集是</a:t>
            </a:r>
            <a:r>
              <a:rPr kumimoji="1" lang="en-US" altLang="zh-CN" dirty="0" smtClean="0">
                <a:latin typeface="SimSun" charset="-122"/>
                <a:ea typeface="SimSun" charset="-122"/>
                <a:cs typeface="SimSun" charset="-122"/>
              </a:rPr>
              <a:t>MNIST</a:t>
            </a:r>
            <a:r>
              <a:rPr kumimoji="1" lang="zh-CN" altLang="en-US" dirty="0" smtClean="0">
                <a:latin typeface="SimSun" charset="-122"/>
                <a:ea typeface="SimSun" charset="-122"/>
                <a:cs typeface="SimSun" charset="-122"/>
              </a:rPr>
              <a:t>和</a:t>
            </a:r>
            <a:r>
              <a:rPr kumimoji="1" lang="en-US" altLang="zh-CN" dirty="0" smtClean="0">
                <a:latin typeface="SimSun" charset="-122"/>
                <a:ea typeface="SimSun" charset="-122"/>
                <a:cs typeface="SimSun" charset="-122"/>
              </a:rPr>
              <a:t>UNIPEN</a:t>
            </a:r>
            <a:r>
              <a:rPr kumimoji="1" lang="zh-CN" altLang="en-US" dirty="0" smtClean="0">
                <a:latin typeface="SimSun" charset="-122"/>
                <a:ea typeface="SimSun" charset="-122"/>
                <a:cs typeface="SimSun" charset="-122"/>
              </a:rPr>
              <a:t>，以传统的</a:t>
            </a:r>
            <a:r>
              <a:rPr kumimoji="1" lang="en-US" altLang="zh-CN" dirty="0" smtClean="0">
                <a:latin typeface="SimSun" charset="-122"/>
                <a:ea typeface="SimSun" charset="-122"/>
                <a:cs typeface="SimSun" charset="-122"/>
              </a:rPr>
              <a:t>Lenet-5 </a:t>
            </a:r>
            <a:r>
              <a:rPr kumimoji="1" lang="zh-CN" altLang="en-US" dirty="0" smtClean="0">
                <a:latin typeface="SimSun" charset="-122"/>
                <a:ea typeface="SimSun" charset="-122"/>
                <a:cs typeface="SimSun" charset="-122"/>
              </a:rPr>
              <a:t>作为卷积网的原型结构进行改进。</a:t>
            </a:r>
            <a:endParaRPr kumimoji="1" lang="en-US" altLang="zh-CN" dirty="0" smtClean="0">
              <a:latin typeface="SimSun" charset="-122"/>
              <a:ea typeface="SimSun" charset="-122"/>
              <a:cs typeface="SimSun" charset="-122"/>
            </a:endParaRPr>
          </a:p>
          <a:p>
            <a:r>
              <a:rPr lang="zh-CN" altLang="en-US" dirty="0" smtClean="0">
                <a:latin typeface="SimSun" charset="-122"/>
                <a:ea typeface="SimSun" charset="-122"/>
                <a:cs typeface="SimSun" charset="-122"/>
              </a:rPr>
              <a:t>    </a:t>
            </a:r>
            <a:r>
              <a:rPr lang="en-US" altLang="zh-CN" dirty="0" smtClean="0">
                <a:latin typeface="SimSun" charset="-122"/>
                <a:ea typeface="SimSun" charset="-122"/>
                <a:cs typeface="SimSun" charset="-122"/>
              </a:rPr>
              <a:t>2013 </a:t>
            </a:r>
            <a:r>
              <a:rPr lang="zh-CN" altLang="en-US" dirty="0">
                <a:latin typeface="SimSun" charset="-122"/>
                <a:ea typeface="SimSun" charset="-122"/>
                <a:cs typeface="SimSun" charset="-122"/>
              </a:rPr>
              <a:t>年的</a:t>
            </a:r>
            <a:r>
              <a:rPr lang="zh-CN" altLang="en-US" dirty="0" smtClean="0">
                <a:latin typeface="SimSun" charset="-122"/>
                <a:ea typeface="SimSun" charset="-122"/>
                <a:cs typeface="SimSun" charset="-122"/>
              </a:rPr>
              <a:t>第十二</a:t>
            </a:r>
            <a:r>
              <a:rPr lang="zh-CN" altLang="en-US" dirty="0">
                <a:latin typeface="SimSun" charset="-122"/>
                <a:ea typeface="SimSun" charset="-122"/>
                <a:cs typeface="SimSun" charset="-122"/>
              </a:rPr>
              <a:t>届</a:t>
            </a:r>
            <a:r>
              <a:rPr lang="en-US" altLang="zh-CN" dirty="0">
                <a:latin typeface="SimSun" charset="-122"/>
                <a:ea typeface="SimSun" charset="-122"/>
                <a:cs typeface="SimSun" charset="-122"/>
              </a:rPr>
              <a:t>ICDAR </a:t>
            </a:r>
            <a:r>
              <a:rPr lang="zh-CN" altLang="en-US" dirty="0">
                <a:latin typeface="SimSun" charset="-122"/>
                <a:ea typeface="SimSun" charset="-122"/>
                <a:cs typeface="SimSun" charset="-122"/>
              </a:rPr>
              <a:t>国际会议上提出了对中文手写体识别的</a:t>
            </a:r>
            <a:r>
              <a:rPr lang="zh-CN" altLang="en-US" dirty="0" smtClean="0">
                <a:latin typeface="SimSun" charset="-122"/>
                <a:ea typeface="SimSun" charset="-122"/>
                <a:cs typeface="SimSun" charset="-122"/>
              </a:rPr>
              <a:t>任务。</a:t>
            </a:r>
            <a:endParaRPr lang="en-US" altLang="zh-CN" dirty="0" smtClean="0">
              <a:latin typeface="SimSun" charset="-122"/>
              <a:ea typeface="SimSun" charset="-122"/>
              <a:cs typeface="SimSun" charset="-122"/>
            </a:endParaRPr>
          </a:p>
          <a:p>
            <a:r>
              <a:rPr lang="zh-CN" altLang="en-US" dirty="0" smtClean="0">
                <a:latin typeface="SimSun" charset="-122"/>
                <a:ea typeface="SimSun" charset="-122"/>
                <a:cs typeface="SimSun" charset="-122"/>
              </a:rPr>
              <a:t>    之后</a:t>
            </a:r>
            <a:r>
              <a:rPr lang="hr-HR" altLang="zh-CN" dirty="0" smtClean="0">
                <a:latin typeface="SimSun" charset="-122"/>
                <a:ea typeface="SimSun" charset="-122"/>
                <a:cs typeface="SimSun" charset="-122"/>
              </a:rPr>
              <a:t>Fujitsu </a:t>
            </a:r>
            <a:r>
              <a:rPr lang="zh-CN" altLang="hr-HR" dirty="0">
                <a:latin typeface="SimSun" charset="-122"/>
                <a:ea typeface="SimSun" charset="-122"/>
                <a:cs typeface="SimSun" charset="-122"/>
              </a:rPr>
              <a:t>公司北京研究</a:t>
            </a:r>
            <a:r>
              <a:rPr lang="zh-CN" altLang="hr-HR" dirty="0" smtClean="0">
                <a:latin typeface="SimSun" charset="-122"/>
                <a:ea typeface="SimSun" charset="-122"/>
                <a:cs typeface="SimSun" charset="-122"/>
              </a:rPr>
              <a:t>中</a:t>
            </a:r>
            <a:r>
              <a:rPr lang="zh-CN" altLang="en-US" dirty="0" smtClean="0">
                <a:latin typeface="SimSun" charset="-122"/>
                <a:ea typeface="SimSun" charset="-122"/>
                <a:cs typeface="SimSun" charset="-122"/>
              </a:rPr>
              <a:t>心</a:t>
            </a:r>
            <a:r>
              <a:rPr lang="zh-CN" altLang="en-US" dirty="0">
                <a:latin typeface="SimSun" charset="-122"/>
                <a:ea typeface="SimSun" charset="-122"/>
                <a:cs typeface="SimSun" charset="-122"/>
              </a:rPr>
              <a:t>的</a:t>
            </a:r>
            <a:r>
              <a:rPr lang="en-US" altLang="zh-CN" dirty="0">
                <a:latin typeface="SimSun" charset="-122"/>
                <a:ea typeface="SimSun" charset="-122"/>
                <a:cs typeface="SimSun" charset="-122"/>
              </a:rPr>
              <a:t>Wu </a:t>
            </a:r>
            <a:r>
              <a:rPr lang="en-US" altLang="zh-CN" dirty="0" err="1" smtClean="0">
                <a:latin typeface="SimSun" charset="-122"/>
                <a:ea typeface="SimSun" charset="-122"/>
                <a:cs typeface="SimSun" charset="-122"/>
              </a:rPr>
              <a:t>Chunpeng</a:t>
            </a:r>
            <a:r>
              <a:rPr lang="zh-CN" altLang="en-US" dirty="0" smtClean="0">
                <a:latin typeface="SimSun" charset="-122"/>
                <a:ea typeface="SimSun" charset="-122"/>
                <a:cs typeface="SimSun" charset="-122"/>
              </a:rPr>
              <a:t>等</a:t>
            </a:r>
            <a:r>
              <a:rPr lang="zh-CN" altLang="en-US" dirty="0">
                <a:latin typeface="SimSun" charset="-122"/>
                <a:ea typeface="SimSun" charset="-122"/>
                <a:cs typeface="SimSun" charset="-122"/>
              </a:rPr>
              <a:t>人提</a:t>
            </a:r>
            <a:r>
              <a:rPr lang="zh-CN" altLang="en-US" dirty="0" smtClean="0">
                <a:latin typeface="SimSun" charset="-122"/>
                <a:ea typeface="SimSun" charset="-122"/>
                <a:cs typeface="SimSun" charset="-122"/>
              </a:rPr>
              <a:t>出利用</a:t>
            </a:r>
            <a:r>
              <a:rPr lang="zh-CN" altLang="en-US" dirty="0">
                <a:latin typeface="SimSun" charset="-122"/>
                <a:ea typeface="SimSun" charset="-122"/>
                <a:cs typeface="SimSun" charset="-122"/>
              </a:rPr>
              <a:t>基于投票机制并且用</a:t>
            </a:r>
            <a:r>
              <a:rPr lang="en-US" altLang="zh-CN" dirty="0">
                <a:latin typeface="SimSun" charset="-122"/>
                <a:ea typeface="SimSun" charset="-122"/>
                <a:cs typeface="SimSun" charset="-122"/>
              </a:rPr>
              <a:t>GPU </a:t>
            </a:r>
            <a:r>
              <a:rPr lang="zh-CN" altLang="en-US" dirty="0">
                <a:latin typeface="SimSun" charset="-122"/>
                <a:ea typeface="SimSun" charset="-122"/>
                <a:cs typeface="SimSun" charset="-122"/>
              </a:rPr>
              <a:t>进行提升</a:t>
            </a:r>
            <a:r>
              <a:rPr lang="zh-CN" altLang="en-US" dirty="0" smtClean="0">
                <a:latin typeface="SimSun" charset="-122"/>
                <a:ea typeface="SimSun" charset="-122"/>
                <a:cs typeface="SimSun" charset="-122"/>
              </a:rPr>
              <a:t>性能的</a:t>
            </a:r>
            <a:r>
              <a:rPr lang="zh-CN" altLang="en-US" dirty="0">
                <a:latin typeface="SimSun" charset="-122"/>
                <a:ea typeface="SimSun" charset="-122"/>
                <a:cs typeface="SimSun" charset="-122"/>
              </a:rPr>
              <a:t>卷积神经网络对汉字进行识别的</a:t>
            </a:r>
            <a:r>
              <a:rPr lang="zh-CN" altLang="en-US" dirty="0" smtClean="0">
                <a:latin typeface="SimSun" charset="-122"/>
                <a:ea typeface="SimSun" charset="-122"/>
                <a:cs typeface="SimSun" charset="-122"/>
              </a:rPr>
              <a:t>系统。</a:t>
            </a:r>
            <a:endParaRPr lang="en-US" altLang="zh-CN" dirty="0" smtClean="0">
              <a:latin typeface="SimSun" charset="-122"/>
              <a:ea typeface="SimSun" charset="-122"/>
              <a:cs typeface="SimSun" charset="-122"/>
            </a:endParaRPr>
          </a:p>
          <a:p>
            <a:r>
              <a:rPr kumimoji="1" lang="zh-CN" altLang="en-US" dirty="0" smtClean="0">
                <a:latin typeface="SimSun" charset="-122"/>
                <a:ea typeface="SimSun" charset="-122"/>
                <a:cs typeface="SimSun" charset="-122"/>
              </a:rPr>
              <a:t>    下图为</a:t>
            </a:r>
            <a:r>
              <a:rPr kumimoji="1" lang="en-US" altLang="zh-CN" dirty="0" smtClean="0">
                <a:latin typeface="SimSun" charset="-122"/>
                <a:ea typeface="SimSun" charset="-122"/>
                <a:cs typeface="SimSun" charset="-122"/>
              </a:rPr>
              <a:t>Lenet-5</a:t>
            </a:r>
            <a:r>
              <a:rPr kumimoji="1" lang="zh-CN" altLang="en-US" dirty="0" smtClean="0">
                <a:latin typeface="SimSun" charset="-122"/>
                <a:ea typeface="SimSun" charset="-122"/>
                <a:cs typeface="SimSun" charset="-122"/>
              </a:rPr>
              <a:t>的图解。</a:t>
            </a:r>
            <a:endParaRPr kumimoji="1" lang="zh-CN" altLang="en-US" dirty="0">
              <a:latin typeface="SimSun" charset="-122"/>
              <a:ea typeface="SimSun" charset="-122"/>
              <a:cs typeface="SimSun" charset="-122"/>
            </a:endParaRPr>
          </a:p>
        </p:txBody>
      </p:sp>
      <p:pic>
        <p:nvPicPr>
          <p:cNvPr id="5" name="图片 4"/>
          <p:cNvPicPr>
            <a:picLocks noChangeAspect="1"/>
          </p:cNvPicPr>
          <p:nvPr/>
        </p:nvPicPr>
        <p:blipFill>
          <a:blip r:embed="rId2"/>
          <a:stretch>
            <a:fillRect/>
          </a:stretch>
        </p:blipFill>
        <p:spPr>
          <a:xfrm>
            <a:off x="2070538" y="3389348"/>
            <a:ext cx="7958083" cy="2332845"/>
          </a:xfrm>
          <a:prstGeom prst="rect">
            <a:avLst/>
          </a:prstGeom>
        </p:spPr>
      </p:pic>
    </p:spTree>
    <p:extLst>
      <p:ext uri="{BB962C8B-B14F-4D97-AF65-F5344CB8AC3E}">
        <p14:creationId xmlns:p14="http://schemas.microsoft.com/office/powerpoint/2010/main" val="103610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18EF9BBC-2583-4062-86EE-F5560DA84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511" y="0"/>
            <a:ext cx="4239489" cy="3285989"/>
          </a:xfrm>
          <a:prstGeom prst="rect">
            <a:avLst/>
          </a:prstGeom>
        </p:spPr>
      </p:pic>
      <p:pic>
        <p:nvPicPr>
          <p:cNvPr id="7" name="图片 6">
            <a:extLst>
              <a:ext uri="{FF2B5EF4-FFF2-40B4-BE49-F238E27FC236}">
                <a16:creationId xmlns="" xmlns:a16="http://schemas.microsoft.com/office/drawing/2014/main" id="{6381DDB4-5F34-4614-B86F-C6A11BE2B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1" y="0"/>
            <a:ext cx="6389116" cy="3690970"/>
          </a:xfrm>
          <a:prstGeom prst="rect">
            <a:avLst/>
          </a:prstGeom>
        </p:spPr>
      </p:pic>
      <p:pic>
        <p:nvPicPr>
          <p:cNvPr id="5" name="图片 4">
            <a:extLst>
              <a:ext uri="{FF2B5EF4-FFF2-40B4-BE49-F238E27FC236}">
                <a16:creationId xmlns="" xmlns:a16="http://schemas.microsoft.com/office/drawing/2014/main" id="{2B2D6145-BE38-4E38-8AD0-EE7541EC929C}"/>
              </a:ext>
            </a:extLst>
          </p:cNvPr>
          <p:cNvPicPr>
            <a:picLocks noChangeAspect="1"/>
          </p:cNvPicPr>
          <p:nvPr/>
        </p:nvPicPr>
        <p:blipFill rotWithShape="1">
          <a:blip r:embed="rId4">
            <a:extLst>
              <a:ext uri="{28A0092B-C50C-407E-A947-70E740481C1C}">
                <a14:useLocalDpi xmlns:a14="http://schemas.microsoft.com/office/drawing/2010/main" val="0"/>
              </a:ext>
            </a:extLst>
          </a:blip>
          <a:srcRect b="5064"/>
          <a:stretch/>
        </p:blipFill>
        <p:spPr>
          <a:xfrm>
            <a:off x="3986099" y="3146037"/>
            <a:ext cx="4975715" cy="3340824"/>
          </a:xfrm>
          <a:prstGeom prst="rect">
            <a:avLst/>
          </a:prstGeom>
        </p:spPr>
      </p:pic>
      <p:sp>
        <p:nvSpPr>
          <p:cNvPr id="8" name="矩形 7">
            <a:extLst>
              <a:ext uri="{FF2B5EF4-FFF2-40B4-BE49-F238E27FC236}">
                <a16:creationId xmlns="" xmlns:a16="http://schemas.microsoft.com/office/drawing/2014/main" id="{817C9E3E-7174-44F5-B589-C24CD2A402DB}"/>
              </a:ext>
            </a:extLst>
          </p:cNvPr>
          <p:cNvSpPr/>
          <p:nvPr/>
        </p:nvSpPr>
        <p:spPr>
          <a:xfrm>
            <a:off x="1755155" y="4356996"/>
            <a:ext cx="1114408" cy="1477328"/>
          </a:xfrm>
          <a:prstGeom prst="rect">
            <a:avLst/>
          </a:prstGeom>
        </p:spPr>
        <p:txBody>
          <a:bodyPr wrap="none">
            <a:spAutoFit/>
          </a:bodyPr>
          <a:lstStyle/>
          <a:p>
            <a:r>
              <a:rPr lang="zh-CN" altLang="zh-CN" b="1" dirty="0">
                <a:latin typeface="等线" panose="02010600030101010101" pitchFamily="2" charset="-122"/>
                <a:ea typeface="宋体" panose="02010600030101010101" pitchFamily="2" charset="-122"/>
                <a:cs typeface="Times New Roman" panose="02020603050405020304" pitchFamily="18" charset="0"/>
              </a:rPr>
              <a:t>类别庞大</a:t>
            </a:r>
            <a:endParaRPr lang="en-US" altLang="zh-CN" b="1" dirty="0">
              <a:latin typeface="等线" panose="02010600030101010101" pitchFamily="2" charset="-122"/>
              <a:ea typeface="宋体" panose="02010600030101010101" pitchFamily="2" charset="-122"/>
              <a:cs typeface="Times New Roman" panose="02020603050405020304" pitchFamily="18" charset="0"/>
            </a:endParaRPr>
          </a:p>
          <a:p>
            <a:endParaRPr lang="en-US" altLang="zh-CN" b="1" dirty="0">
              <a:latin typeface="等线" panose="02010600030101010101" pitchFamily="2" charset="-122"/>
              <a:ea typeface="宋体" panose="02010600030101010101" pitchFamily="2" charset="-122"/>
              <a:cs typeface="Times New Roman" panose="02020603050405020304" pitchFamily="18" charset="0"/>
            </a:endParaRPr>
          </a:p>
          <a:p>
            <a:endParaRPr lang="en-US" altLang="zh-CN" b="1" dirty="0">
              <a:latin typeface="等线" panose="02010600030101010101" pitchFamily="2" charset="-122"/>
              <a:ea typeface="宋体" panose="02010600030101010101" pitchFamily="2" charset="-122"/>
              <a:cs typeface="Times New Roman" panose="02020603050405020304" pitchFamily="18" charset="0"/>
            </a:endParaRPr>
          </a:p>
          <a:p>
            <a:endParaRPr lang="en-US" altLang="zh-CN" b="1" dirty="0">
              <a:latin typeface="等线" panose="02010600030101010101" pitchFamily="2" charset="-122"/>
              <a:ea typeface="宋体" panose="02010600030101010101" pitchFamily="2" charset="-122"/>
              <a:cs typeface="Times New Roman" panose="02020603050405020304" pitchFamily="18" charset="0"/>
            </a:endParaRPr>
          </a:p>
          <a:p>
            <a:r>
              <a:rPr lang="zh-CN" altLang="zh-CN" b="1" dirty="0">
                <a:latin typeface="等线" panose="02010600030101010101" pitchFamily="2" charset="-122"/>
                <a:ea typeface="宋体" panose="02010600030101010101" pitchFamily="2" charset="-122"/>
                <a:cs typeface="Times New Roman" panose="02020603050405020304" pitchFamily="18" charset="0"/>
              </a:rPr>
              <a:t>结构复杂</a:t>
            </a:r>
            <a:endParaRPr lang="zh-CN" altLang="en-US" dirty="0"/>
          </a:p>
        </p:txBody>
      </p:sp>
      <p:sp>
        <p:nvSpPr>
          <p:cNvPr id="9" name="矩形 8">
            <a:extLst>
              <a:ext uri="{FF2B5EF4-FFF2-40B4-BE49-F238E27FC236}">
                <a16:creationId xmlns="" xmlns:a16="http://schemas.microsoft.com/office/drawing/2014/main" id="{CF49BC04-8BE3-4E74-B20C-D6CB6A8BB94E}"/>
              </a:ext>
            </a:extLst>
          </p:cNvPr>
          <p:cNvSpPr/>
          <p:nvPr/>
        </p:nvSpPr>
        <p:spPr>
          <a:xfrm>
            <a:off x="9473284" y="4356996"/>
            <a:ext cx="1579278" cy="1477328"/>
          </a:xfrm>
          <a:prstGeom prst="rect">
            <a:avLst/>
          </a:prstGeom>
        </p:spPr>
        <p:txBody>
          <a:bodyPr wrap="none">
            <a:spAutoFit/>
          </a:bodyPr>
          <a:lstStyle/>
          <a:p>
            <a:r>
              <a:rPr lang="zh-CN" altLang="zh-CN" b="1" dirty="0">
                <a:latin typeface="等线" panose="02010600030101010101" pitchFamily="2" charset="-122"/>
                <a:ea typeface="宋体" panose="02010600030101010101" pitchFamily="2" charset="-122"/>
                <a:cs typeface="Times New Roman" panose="02020603050405020304" pitchFamily="18" charset="0"/>
              </a:rPr>
              <a:t>相似汉字多</a:t>
            </a:r>
            <a:endParaRPr lang="en-US" altLang="zh-CN" b="1" dirty="0">
              <a:latin typeface="等线" panose="02010600030101010101" pitchFamily="2" charset="-122"/>
              <a:ea typeface="宋体" panose="02010600030101010101" pitchFamily="2" charset="-122"/>
              <a:cs typeface="Times New Roman" panose="02020603050405020304" pitchFamily="18" charset="0"/>
            </a:endParaRPr>
          </a:p>
          <a:p>
            <a:endParaRPr lang="en-US" altLang="zh-CN" b="1" dirty="0">
              <a:latin typeface="等线" panose="02010600030101010101" pitchFamily="2" charset="-122"/>
              <a:ea typeface="宋体" panose="02010600030101010101" pitchFamily="2" charset="-122"/>
              <a:cs typeface="Times New Roman" panose="02020603050405020304" pitchFamily="18" charset="0"/>
            </a:endParaRPr>
          </a:p>
          <a:p>
            <a:endParaRPr lang="en-US" altLang="zh-CN" b="1" dirty="0">
              <a:latin typeface="等线" panose="02010600030101010101" pitchFamily="2" charset="-122"/>
              <a:ea typeface="宋体" panose="02010600030101010101" pitchFamily="2" charset="-122"/>
              <a:cs typeface="Times New Roman" panose="02020603050405020304" pitchFamily="18" charset="0"/>
            </a:endParaRPr>
          </a:p>
          <a:p>
            <a:endParaRPr lang="en-US" altLang="zh-CN" b="1" dirty="0">
              <a:latin typeface="等线" panose="02010600030101010101" pitchFamily="2" charset="-122"/>
              <a:ea typeface="宋体" panose="02010600030101010101" pitchFamily="2" charset="-122"/>
              <a:cs typeface="Times New Roman" panose="02020603050405020304" pitchFamily="18" charset="0"/>
            </a:endParaRPr>
          </a:p>
          <a:p>
            <a:r>
              <a:rPr lang="zh-CN" altLang="zh-CN" b="1" dirty="0">
                <a:latin typeface="等线" panose="02010600030101010101" pitchFamily="2" charset="-122"/>
                <a:ea typeface="宋体" panose="02010600030101010101" pitchFamily="2" charset="-122"/>
                <a:cs typeface="Times New Roman" panose="02020603050405020304" pitchFamily="18" charset="0"/>
              </a:rPr>
              <a:t>书写随意性大</a:t>
            </a:r>
            <a:endParaRPr lang="zh-CN" altLang="en-US" dirty="0"/>
          </a:p>
        </p:txBody>
      </p:sp>
    </p:spTree>
    <p:extLst>
      <p:ext uri="{BB962C8B-B14F-4D97-AF65-F5344CB8AC3E}">
        <p14:creationId xmlns:p14="http://schemas.microsoft.com/office/powerpoint/2010/main" val="409075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 xmlns:a16="http://schemas.microsoft.com/office/drawing/2014/main" id="{390DB8D2-CAA6-46BD-9B3E-6320FEE59246}"/>
              </a:ext>
            </a:extLst>
          </p:cNvPr>
          <p:cNvSpPr/>
          <p:nvPr/>
        </p:nvSpPr>
        <p:spPr>
          <a:xfrm>
            <a:off x="1375966" y="5336503"/>
            <a:ext cx="3244263" cy="831850"/>
          </a:xfrm>
          <a:prstGeom prst="roundRect">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提高单字识别的准确率。</a:t>
            </a:r>
          </a:p>
        </p:txBody>
      </p:sp>
      <p:sp>
        <p:nvSpPr>
          <p:cNvPr id="23554" name="文本占位符 24">
            <a:extLst>
              <a:ext uri="{FF2B5EF4-FFF2-40B4-BE49-F238E27FC236}">
                <a16:creationId xmlns="" xmlns:a16="http://schemas.microsoft.com/office/drawing/2014/main" id="{1845246A-A940-45B8-B618-AC8D161B086D}"/>
              </a:ext>
            </a:extLst>
          </p:cNvPr>
          <p:cNvSpPr>
            <a:spLocks noGrp="1" noChangeArrowheads="1"/>
          </p:cNvSpPr>
          <p:nvPr>
            <p:ph type="body" sz="quarter" idx="13"/>
          </p:nvPr>
        </p:nvSpPr>
        <p:spPr>
          <a:xfrm>
            <a:off x="252413" y="463550"/>
            <a:ext cx="3817937" cy="415925"/>
          </a:xfrm>
        </p:spPr>
        <p:txBody>
          <a:bodyPr/>
          <a:lstStyle/>
          <a:p>
            <a:pPr eaLnBrk="1" hangingPunct="1"/>
            <a:r>
              <a:rPr lang="zh-CN" altLang="en-US" sz="2400" b="1" dirty="0">
                <a:solidFill>
                  <a:srgbClr val="404040"/>
                </a:solidFill>
                <a:latin typeface="Arial" panose="020B0604020202020204" pitchFamily="34" charset="0"/>
                <a:ea typeface="微软雅黑" panose="020B0503020204020204" pitchFamily="34" charset="-122"/>
                <a:sym typeface="Arial" panose="020B0604020202020204" pitchFamily="34" charset="0"/>
              </a:rPr>
              <a:t>选题背景</a:t>
            </a:r>
          </a:p>
        </p:txBody>
      </p:sp>
      <p:sp>
        <p:nvSpPr>
          <p:cNvPr id="23555" name="Slide Number Placeholder 3">
            <a:extLst>
              <a:ext uri="{FF2B5EF4-FFF2-40B4-BE49-F238E27FC236}">
                <a16:creationId xmlns="" xmlns:a16="http://schemas.microsoft.com/office/drawing/2014/main" id="{B11AB551-2B32-4876-8296-B5C39504E81D}"/>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fontAlgn="base">
              <a:spcBef>
                <a:spcPct val="0"/>
              </a:spcBef>
              <a:spcAft>
                <a:spcPct val="0"/>
              </a:spcAft>
            </a:pPr>
            <a:fld id="{9376B2F5-1829-4E64-80D8-F4670CBE14B9}" type="slidenum">
              <a:rPr lang="en-US" altLang="en-US" smtClean="0">
                <a:solidFill>
                  <a:srgbClr val="7F7F7F"/>
                </a:solidFill>
                <a:latin typeface="Arial" panose="020B0604020202020204" pitchFamily="34" charset="0"/>
                <a:sym typeface="Arial" panose="020B0604020202020204" pitchFamily="34" charset="0"/>
              </a:rPr>
              <a:pPr fontAlgn="base">
                <a:spcBef>
                  <a:spcPct val="0"/>
                </a:spcBef>
                <a:spcAft>
                  <a:spcPct val="0"/>
                </a:spcAft>
              </a:pPr>
              <a:t>8</a:t>
            </a:fld>
            <a:endParaRPr lang="en-US" altLang="en-US">
              <a:solidFill>
                <a:srgbClr val="7F7F7F"/>
              </a:solidFill>
              <a:latin typeface="Arial" panose="020B0604020202020204" pitchFamily="34" charset="0"/>
              <a:sym typeface="Arial" panose="020B0604020202020204" pitchFamily="34" charset="0"/>
            </a:endParaRPr>
          </a:p>
        </p:txBody>
      </p:sp>
      <p:sp>
        <p:nvSpPr>
          <p:cNvPr id="23556" name="Slide Number Placeholder 3">
            <a:extLst>
              <a:ext uri="{FF2B5EF4-FFF2-40B4-BE49-F238E27FC236}">
                <a16:creationId xmlns="" xmlns:a16="http://schemas.microsoft.com/office/drawing/2014/main" id="{B068B1F1-D1C7-42AB-A1A7-B591FB0D78CA}"/>
              </a:ext>
            </a:extLst>
          </p:cNvPr>
          <p:cNvSpPr txBox="1">
            <a:spLocks noChangeArrowheads="1"/>
          </p:cNvSpPr>
          <p:nvPr/>
        </p:nvSpPr>
        <p:spPr bwMode="auto">
          <a:xfrm>
            <a:off x="11482388" y="436563"/>
            <a:ext cx="430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fld id="{78DBA9AF-E9F3-410F-9365-F7E3317A1AFA}" type="slidenum">
              <a:rPr lang="en-US" altLang="en-US" sz="1000">
                <a:latin typeface="Arial" panose="020B0604020202020204" pitchFamily="34" charset="0"/>
                <a:sym typeface="Arial" panose="020B0604020202020204" pitchFamily="34" charset="0"/>
              </a:rPr>
              <a:pPr algn="ctr" eaLnBrk="1" hangingPunct="1"/>
              <a:t>8</a:t>
            </a:fld>
            <a:endParaRPr lang="en-US" altLang="en-US" sz="1000">
              <a:latin typeface="Arial" panose="020B0604020202020204" pitchFamily="34" charset="0"/>
              <a:sym typeface="Arial" panose="020B0604020202020204" pitchFamily="34" charset="0"/>
            </a:endParaRPr>
          </a:p>
        </p:txBody>
      </p:sp>
      <p:grpSp>
        <p:nvGrpSpPr>
          <p:cNvPr id="5" name="Group 1">
            <a:extLst>
              <a:ext uri="{FF2B5EF4-FFF2-40B4-BE49-F238E27FC236}">
                <a16:creationId xmlns="" xmlns:a16="http://schemas.microsoft.com/office/drawing/2014/main" id="{D962F3FB-7311-43C5-8E3F-160582FD1FF5}"/>
              </a:ext>
            </a:extLst>
          </p:cNvPr>
          <p:cNvGrpSpPr>
            <a:grpSpLocks/>
          </p:cNvGrpSpPr>
          <p:nvPr/>
        </p:nvGrpSpPr>
        <p:grpSpPr bwMode="auto">
          <a:xfrm>
            <a:off x="3524837" y="1137857"/>
            <a:ext cx="3452813" cy="766763"/>
            <a:chOff x="2620180" y="1489122"/>
            <a:chExt cx="5935521" cy="1041106"/>
          </a:xfrm>
        </p:grpSpPr>
        <p:sp>
          <p:nvSpPr>
            <p:cNvPr id="6" name="Rounded Rectangle 2">
              <a:extLst>
                <a:ext uri="{FF2B5EF4-FFF2-40B4-BE49-F238E27FC236}">
                  <a16:creationId xmlns="" xmlns:a16="http://schemas.microsoft.com/office/drawing/2014/main" id="{4F5455B1-33F7-4D3E-A683-44D618E5531B}"/>
                </a:ext>
              </a:extLst>
            </p:cNvPr>
            <p:cNvSpPr/>
            <p:nvPr/>
          </p:nvSpPr>
          <p:spPr>
            <a:xfrm>
              <a:off x="2669302" y="1489122"/>
              <a:ext cx="5886399" cy="1041106"/>
            </a:xfrm>
            <a:prstGeom prst="roundRect">
              <a:avLst>
                <a:gd name="adj" fmla="val 50000"/>
              </a:avLst>
            </a:prstGeom>
            <a:solidFill>
              <a:srgbClr val="F23B48"/>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prstClr val="white"/>
                  </a:solidFill>
                  <a:cs typeface="+mn-ea"/>
                  <a:sym typeface="+mn-lt"/>
                </a:rPr>
                <a:t> </a:t>
              </a:r>
              <a:r>
                <a:rPr lang="zh-CN" altLang="en-US" dirty="0">
                  <a:solidFill>
                    <a:prstClr val="white"/>
                  </a:solidFill>
                  <a:cs typeface="+mn-ea"/>
                  <a:sym typeface="+mn-lt"/>
                </a:rPr>
                <a:t>手写信息的</a:t>
              </a:r>
              <a:r>
                <a:rPr lang="zh-CN" altLang="en-US" sz="2400" b="1" dirty="0">
                  <a:solidFill>
                    <a:prstClr val="white"/>
                  </a:solidFill>
                  <a:cs typeface="+mn-ea"/>
                  <a:sym typeface="+mn-lt"/>
                </a:rPr>
                <a:t>自动</a:t>
              </a:r>
              <a:r>
                <a:rPr lang="zh-CN" altLang="en-US" dirty="0">
                  <a:solidFill>
                    <a:prstClr val="white"/>
                  </a:solidFill>
                  <a:cs typeface="+mn-ea"/>
                  <a:sym typeface="+mn-lt"/>
                </a:rPr>
                <a:t>录入</a:t>
              </a:r>
            </a:p>
          </p:txBody>
        </p:sp>
        <p:sp>
          <p:nvSpPr>
            <p:cNvPr id="7" name="Rectangle 3">
              <a:extLst>
                <a:ext uri="{FF2B5EF4-FFF2-40B4-BE49-F238E27FC236}">
                  <a16:creationId xmlns="" xmlns:a16="http://schemas.microsoft.com/office/drawing/2014/main" id="{8FC9C5C3-19D7-4DF2-A277-5A75582C1BA3}"/>
                </a:ext>
              </a:extLst>
            </p:cNvPr>
            <p:cNvSpPr/>
            <p:nvPr/>
          </p:nvSpPr>
          <p:spPr>
            <a:xfrm rot="2700000">
              <a:off x="2620347" y="1911433"/>
              <a:ext cx="196151" cy="196486"/>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cs typeface="+mn-ea"/>
                <a:sym typeface="+mn-lt"/>
              </a:endParaRPr>
            </a:p>
          </p:txBody>
        </p:sp>
      </p:grpSp>
      <p:sp>
        <p:nvSpPr>
          <p:cNvPr id="8" name="椭圆 7">
            <a:extLst>
              <a:ext uri="{FF2B5EF4-FFF2-40B4-BE49-F238E27FC236}">
                <a16:creationId xmlns="" xmlns:a16="http://schemas.microsoft.com/office/drawing/2014/main" id="{5FCA5F86-08F2-4109-A56D-5605E138F66B}"/>
              </a:ext>
            </a:extLst>
          </p:cNvPr>
          <p:cNvSpPr/>
          <p:nvPr/>
        </p:nvSpPr>
        <p:spPr>
          <a:xfrm>
            <a:off x="1375966" y="879475"/>
            <a:ext cx="1570830" cy="141287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rPr>
              <a:t>需求</a:t>
            </a:r>
          </a:p>
        </p:txBody>
      </p:sp>
      <p:cxnSp>
        <p:nvCxnSpPr>
          <p:cNvPr id="12" name="Straight Connector 58">
            <a:extLst>
              <a:ext uri="{FF2B5EF4-FFF2-40B4-BE49-F238E27FC236}">
                <a16:creationId xmlns="" xmlns:a16="http://schemas.microsoft.com/office/drawing/2014/main" id="{9CCAB6A5-5BDD-4B29-BF70-3EA2B747E52E}"/>
              </a:ext>
            </a:extLst>
          </p:cNvPr>
          <p:cNvCxnSpPr/>
          <p:nvPr/>
        </p:nvCxnSpPr>
        <p:spPr>
          <a:xfrm>
            <a:off x="11112501" y="4006122"/>
            <a:ext cx="0" cy="717550"/>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 xmlns:a16="http://schemas.microsoft.com/office/drawing/2014/main" id="{BA058A1B-E5D1-4B14-A807-781BE605F37B}"/>
              </a:ext>
            </a:extLst>
          </p:cNvPr>
          <p:cNvSpPr/>
          <p:nvPr/>
        </p:nvSpPr>
        <p:spPr>
          <a:xfrm>
            <a:off x="2921889" y="2214278"/>
            <a:ext cx="7442200" cy="1256698"/>
          </a:xfrm>
          <a:prstGeom prst="rect">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汉字：类别庞大，字体结构复杂，相似汉字多，书写随意性大及书写风格差异强</a:t>
            </a:r>
          </a:p>
        </p:txBody>
      </p:sp>
      <p:grpSp>
        <p:nvGrpSpPr>
          <p:cNvPr id="14" name="Group 4">
            <a:extLst>
              <a:ext uri="{FF2B5EF4-FFF2-40B4-BE49-F238E27FC236}">
                <a16:creationId xmlns="" xmlns:a16="http://schemas.microsoft.com/office/drawing/2014/main" id="{B7D782E7-BC31-4545-900A-8FAD1DF4C39B}"/>
              </a:ext>
            </a:extLst>
          </p:cNvPr>
          <p:cNvGrpSpPr/>
          <p:nvPr/>
        </p:nvGrpSpPr>
        <p:grpSpPr>
          <a:xfrm>
            <a:off x="4070349" y="4006122"/>
            <a:ext cx="6440806" cy="767715"/>
            <a:chOff x="-1631433" y="2636740"/>
            <a:chExt cx="11225806" cy="1041106"/>
          </a:xfrm>
          <a:solidFill>
            <a:schemeClr val="accent2"/>
          </a:solidFill>
        </p:grpSpPr>
        <p:sp>
          <p:nvSpPr>
            <p:cNvPr id="15" name="Rounded Rectangle 5">
              <a:extLst>
                <a:ext uri="{FF2B5EF4-FFF2-40B4-BE49-F238E27FC236}">
                  <a16:creationId xmlns="" xmlns:a16="http://schemas.microsoft.com/office/drawing/2014/main" id="{C4D0F597-07FC-418B-90D0-CCE8E9FCE321}"/>
                </a:ext>
              </a:extLst>
            </p:cNvPr>
            <p:cNvSpPr/>
            <p:nvPr/>
          </p:nvSpPr>
          <p:spPr>
            <a:xfrm flipH="1">
              <a:off x="-1631433" y="2636740"/>
              <a:ext cx="11175420"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prstClr val="white"/>
                  </a:solidFill>
                  <a:cs typeface="+mn-ea"/>
                  <a:sym typeface="+mn-lt"/>
                </a:rPr>
                <a:t> </a:t>
              </a:r>
              <a:r>
                <a:rPr lang="zh-CN" altLang="en-US" sz="2400" b="1" dirty="0">
                  <a:solidFill>
                    <a:prstClr val="white"/>
                  </a:solidFill>
                  <a:cs typeface="+mn-ea"/>
                  <a:sym typeface="+mn-lt"/>
                </a:rPr>
                <a:t>卷积神经网络   手写汉字识别</a:t>
              </a:r>
            </a:p>
          </p:txBody>
        </p:sp>
        <p:sp>
          <p:nvSpPr>
            <p:cNvPr id="16" name="Rectangle 6">
              <a:extLst>
                <a:ext uri="{FF2B5EF4-FFF2-40B4-BE49-F238E27FC236}">
                  <a16:creationId xmlns="" xmlns:a16="http://schemas.microsoft.com/office/drawing/2014/main" id="{B7120AA5-F4EB-4E07-8279-ABE6E1204021}"/>
                </a:ext>
              </a:extLst>
            </p:cNvPr>
            <p:cNvSpPr/>
            <p:nvPr/>
          </p:nvSpPr>
          <p:spPr>
            <a:xfrm rot="18900000" flipH="1">
              <a:off x="9398401" y="3059307"/>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cs typeface="+mn-ea"/>
                <a:sym typeface="+mn-lt"/>
              </a:endParaRPr>
            </a:p>
          </p:txBody>
        </p:sp>
      </p:grpSp>
      <p:grpSp>
        <p:nvGrpSpPr>
          <p:cNvPr id="18" name="Group 4">
            <a:extLst>
              <a:ext uri="{FF2B5EF4-FFF2-40B4-BE49-F238E27FC236}">
                <a16:creationId xmlns="" xmlns:a16="http://schemas.microsoft.com/office/drawing/2014/main" id="{A9782F77-CADF-456D-91D8-2248F138C68F}"/>
              </a:ext>
            </a:extLst>
          </p:cNvPr>
          <p:cNvGrpSpPr/>
          <p:nvPr/>
        </p:nvGrpSpPr>
        <p:grpSpPr>
          <a:xfrm>
            <a:off x="7140276" y="5257063"/>
            <a:ext cx="3405505" cy="767715"/>
            <a:chOff x="3658852" y="2636740"/>
            <a:chExt cx="5935521" cy="1041106"/>
          </a:xfrm>
          <a:solidFill>
            <a:schemeClr val="accent2"/>
          </a:solidFill>
        </p:grpSpPr>
        <p:sp>
          <p:nvSpPr>
            <p:cNvPr id="19" name="Rounded Rectangle 5">
              <a:extLst>
                <a:ext uri="{FF2B5EF4-FFF2-40B4-BE49-F238E27FC236}">
                  <a16:creationId xmlns="" xmlns:a16="http://schemas.microsoft.com/office/drawing/2014/main" id="{1BD75D9F-BDA1-4665-BD8E-A15EC12B2F4E}"/>
                </a:ext>
              </a:extLst>
            </p:cNvPr>
            <p:cNvSpPr/>
            <p:nvPr/>
          </p:nvSpPr>
          <p:spPr>
            <a:xfrm flipH="1">
              <a:off x="3658852" y="2636740"/>
              <a:ext cx="5885136" cy="1041106"/>
            </a:xfrm>
            <a:prstGeom prst="roundRect">
              <a:avLst>
                <a:gd name="adj" fmla="val 50000"/>
              </a:avLst>
            </a:prstGeom>
            <a:solidFill>
              <a:schemeClr val="accent2">
                <a:lumMod val="40000"/>
                <a:lumOff val="60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prstClr val="white"/>
                  </a:solidFill>
                  <a:cs typeface="+mn-ea"/>
                  <a:sym typeface="+mn-lt"/>
                </a:rPr>
                <a:t> </a:t>
              </a:r>
              <a:r>
                <a:rPr lang="zh-CN" altLang="en-US" sz="2400" b="1" dirty="0">
                  <a:solidFill>
                    <a:prstClr val="white"/>
                  </a:solidFill>
                  <a:cs typeface="+mn-ea"/>
                  <a:sym typeface="+mn-lt"/>
                </a:rPr>
                <a:t>脱机 </a:t>
              </a:r>
              <a:r>
                <a:rPr lang="en-US" altLang="zh-CN" sz="2400" b="1" dirty="0">
                  <a:solidFill>
                    <a:prstClr val="white"/>
                  </a:solidFill>
                  <a:cs typeface="+mn-ea"/>
                  <a:sym typeface="+mn-lt"/>
                </a:rPr>
                <a:t>or </a:t>
              </a:r>
              <a:r>
                <a:rPr lang="zh-CN" altLang="en-US" sz="2400" b="1" dirty="0">
                  <a:solidFill>
                    <a:prstClr val="white"/>
                  </a:solidFill>
                  <a:cs typeface="+mn-ea"/>
                  <a:sym typeface="+mn-lt"/>
                </a:rPr>
                <a:t>联机</a:t>
              </a:r>
            </a:p>
          </p:txBody>
        </p:sp>
        <p:sp>
          <p:nvSpPr>
            <p:cNvPr id="20" name="Rectangle 6">
              <a:extLst>
                <a:ext uri="{FF2B5EF4-FFF2-40B4-BE49-F238E27FC236}">
                  <a16:creationId xmlns="" xmlns:a16="http://schemas.microsoft.com/office/drawing/2014/main" id="{99CC8CE1-FEC9-43DC-80BD-E520F96EC6B6}"/>
                </a:ext>
              </a:extLst>
            </p:cNvPr>
            <p:cNvSpPr/>
            <p:nvPr/>
          </p:nvSpPr>
          <p:spPr>
            <a:xfrm rot="18900000" flipH="1">
              <a:off x="9398401" y="3059307"/>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cs typeface="+mn-ea"/>
                <a:sym typeface="+mn-lt"/>
              </a:endParaRPr>
            </a:p>
          </p:txBody>
        </p:sp>
      </p:grpSp>
      <p:cxnSp>
        <p:nvCxnSpPr>
          <p:cNvPr id="13" name="直接箭头连接符 12">
            <a:extLst>
              <a:ext uri="{FF2B5EF4-FFF2-40B4-BE49-F238E27FC236}">
                <a16:creationId xmlns="" xmlns:a16="http://schemas.microsoft.com/office/drawing/2014/main" id="{88EE80E2-C1AC-443C-9EB1-A56A0DBADD83}"/>
              </a:ext>
            </a:extLst>
          </p:cNvPr>
          <p:cNvCxnSpPr/>
          <p:nvPr/>
        </p:nvCxnSpPr>
        <p:spPr>
          <a:xfrm flipH="1">
            <a:off x="4620229" y="4889500"/>
            <a:ext cx="853471" cy="4470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a:extLst>
              <a:ext uri="{FF2B5EF4-FFF2-40B4-BE49-F238E27FC236}">
                <a16:creationId xmlns="" xmlns:a16="http://schemas.microsoft.com/office/drawing/2014/main" id="{8292F20B-960C-4EA9-ABAA-068A4DEF0904}"/>
              </a:ext>
            </a:extLst>
          </p:cNvPr>
          <p:cNvCxnSpPr/>
          <p:nvPr/>
        </p:nvCxnSpPr>
        <p:spPr>
          <a:xfrm flipH="1">
            <a:off x="4724400" y="5731766"/>
            <a:ext cx="225325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878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a:extLst>
              <a:ext uri="{FF2B5EF4-FFF2-40B4-BE49-F238E27FC236}">
                <a16:creationId xmlns="" xmlns:a16="http://schemas.microsoft.com/office/drawing/2014/main" id="{C9602FDF-723B-417B-997D-6ABB0FC14F09}"/>
              </a:ext>
            </a:extLst>
          </p:cNvPr>
          <p:cNvSpPr txBox="1"/>
          <p:nvPr/>
        </p:nvSpPr>
        <p:spPr>
          <a:xfrm>
            <a:off x="5367125" y="2968625"/>
            <a:ext cx="6518275" cy="706438"/>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kumimoji="1" lang="zh-CN" altLang="en-US" sz="4000" b="1" dirty="0">
                <a:solidFill>
                  <a:schemeClr val="tx1">
                    <a:lumMod val="75000"/>
                    <a:lumOff val="25000"/>
                  </a:schemeClr>
                </a:solidFill>
                <a:cs typeface="+mn-ea"/>
                <a:sym typeface="+mn-lt"/>
              </a:rPr>
              <a:t>课题内容及具体方案</a:t>
            </a:r>
          </a:p>
        </p:txBody>
      </p:sp>
      <p:cxnSp>
        <p:nvCxnSpPr>
          <p:cNvPr id="4" name="直接连接符 3">
            <a:extLst>
              <a:ext uri="{FF2B5EF4-FFF2-40B4-BE49-F238E27FC236}">
                <a16:creationId xmlns="" xmlns:a16="http://schemas.microsoft.com/office/drawing/2014/main" id="{3EA26169-21E2-43EA-BDDC-E593AE92688E}"/>
              </a:ext>
            </a:extLst>
          </p:cNvPr>
          <p:cNvCxnSpPr/>
          <p:nvPr/>
        </p:nvCxnSpPr>
        <p:spPr>
          <a:xfrm>
            <a:off x="5123435" y="2774951"/>
            <a:ext cx="0" cy="11287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172" name="组合 4">
            <a:extLst>
              <a:ext uri="{FF2B5EF4-FFF2-40B4-BE49-F238E27FC236}">
                <a16:creationId xmlns="" xmlns:a16="http://schemas.microsoft.com/office/drawing/2014/main" id="{AB2E3E08-2BA4-49FC-A7C6-F9913D7F3AFA}"/>
              </a:ext>
            </a:extLst>
          </p:cNvPr>
          <p:cNvGrpSpPr>
            <a:grpSpLocks/>
          </p:cNvGrpSpPr>
          <p:nvPr/>
        </p:nvGrpSpPr>
        <p:grpSpPr bwMode="auto">
          <a:xfrm>
            <a:off x="3181105" y="2552700"/>
            <a:ext cx="1547812" cy="1573213"/>
            <a:chOff x="2498710" y="2311467"/>
            <a:chExt cx="1748840" cy="1777866"/>
          </a:xfrm>
        </p:grpSpPr>
        <p:sp>
          <p:nvSpPr>
            <p:cNvPr id="6" name="椭圆 5">
              <a:extLst>
                <a:ext uri="{FF2B5EF4-FFF2-40B4-BE49-F238E27FC236}">
                  <a16:creationId xmlns="" xmlns:a16="http://schemas.microsoft.com/office/drawing/2014/main" id="{A5B014B3-3047-4076-AA8F-E74E53A38C8B}"/>
                </a:ext>
              </a:extLst>
            </p:cNvPr>
            <p:cNvSpPr/>
            <p:nvPr/>
          </p:nvSpPr>
          <p:spPr>
            <a:xfrm>
              <a:off x="2643998" y="2456782"/>
              <a:ext cx="1458265" cy="14567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r>
                <a:rPr lang="en-US" altLang="zh-CN" sz="8000" noProof="1"/>
                <a:t>2</a:t>
              </a:r>
              <a:endParaRPr lang="zh-CN" altLang="en-US" sz="8000" noProof="1"/>
            </a:p>
          </p:txBody>
        </p:sp>
        <p:sp>
          <p:nvSpPr>
            <p:cNvPr id="7" name="椭圆 6">
              <a:extLst>
                <a:ext uri="{FF2B5EF4-FFF2-40B4-BE49-F238E27FC236}">
                  <a16:creationId xmlns="" xmlns:a16="http://schemas.microsoft.com/office/drawing/2014/main" id="{3AEA61CB-B3A7-410E-B5B6-E5CCF44EE9FC}"/>
                </a:ext>
              </a:extLst>
            </p:cNvPr>
            <p:cNvSpPr/>
            <p:nvPr/>
          </p:nvSpPr>
          <p:spPr>
            <a:xfrm>
              <a:off x="2498710" y="2311467"/>
              <a:ext cx="1748840" cy="1749162"/>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sz="8000" noProof="1"/>
            </a:p>
          </p:txBody>
        </p:sp>
        <p:sp>
          <p:nvSpPr>
            <p:cNvPr id="8" name="椭圆 7">
              <a:extLst>
                <a:ext uri="{FF2B5EF4-FFF2-40B4-BE49-F238E27FC236}">
                  <a16:creationId xmlns="" xmlns:a16="http://schemas.microsoft.com/office/drawing/2014/main" id="{4028E738-F8F2-4B66-B9DD-1A3FD9E48131}"/>
                </a:ext>
              </a:extLst>
            </p:cNvPr>
            <p:cNvSpPr/>
            <p:nvPr/>
          </p:nvSpPr>
          <p:spPr>
            <a:xfrm>
              <a:off x="3759668" y="3683886"/>
              <a:ext cx="405372" cy="405447"/>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sp>
          <p:nvSpPr>
            <p:cNvPr id="9" name="椭圆 8">
              <a:extLst>
                <a:ext uri="{FF2B5EF4-FFF2-40B4-BE49-F238E27FC236}">
                  <a16:creationId xmlns="" xmlns:a16="http://schemas.microsoft.com/office/drawing/2014/main" id="{CAD91696-0621-4EBB-A20F-C21A1D0A9D30}"/>
                </a:ext>
              </a:extLst>
            </p:cNvPr>
            <p:cNvSpPr/>
            <p:nvPr/>
          </p:nvSpPr>
          <p:spPr>
            <a:xfrm>
              <a:off x="2643998" y="2350935"/>
              <a:ext cx="256497" cy="25475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cs typeface="+mn-ea"/>
                <a:sym typeface="+mn-lt"/>
              </a:endParaRPr>
            </a:p>
          </p:txBody>
        </p:sp>
      </p:grpSp>
      <p:sp>
        <p:nvSpPr>
          <p:cNvPr id="11" name="矩形 10">
            <a:extLst>
              <a:ext uri="{FF2B5EF4-FFF2-40B4-BE49-F238E27FC236}">
                <a16:creationId xmlns="" xmlns:a16="http://schemas.microsoft.com/office/drawing/2014/main" id="{01A38297-E908-4301-91CF-425614AE1BC9}"/>
              </a:ext>
            </a:extLst>
          </p:cNvPr>
          <p:cNvSpPr/>
          <p:nvPr/>
        </p:nvSpPr>
        <p:spPr>
          <a:xfrm>
            <a:off x="0" y="6589713"/>
            <a:ext cx="774700" cy="231775"/>
          </a:xfrm>
          <a:prstGeom prst="rect">
            <a:avLst/>
          </a:prstGeom>
        </p:spPr>
        <p:txBody>
          <a:bodyPr>
            <a:spAutoFit/>
          </a:bodyPr>
          <a:lstStyle/>
          <a:p>
            <a:pPr eaLnBrk="1" fontAlgn="auto" hangingPunct="1">
              <a:spcBef>
                <a:spcPts val="0"/>
              </a:spcBef>
              <a:spcAft>
                <a:spcPts val="0"/>
              </a:spcAft>
              <a:defRPr/>
            </a:pP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模板下载：</a:t>
            </a:r>
            <a:r>
              <a:rPr lang="en-US" altLang="zh-CN" sz="100" kern="0" dirty="0">
                <a:solidFill>
                  <a:schemeClr val="bg1">
                    <a:lumMod val="95000"/>
                  </a:schemeClr>
                </a:solidFill>
                <a:latin typeface="+mn-lt"/>
                <a:ea typeface="+mn-ea"/>
              </a:rPr>
              <a:t>www.1ppt.com/moban/     </a:t>
            </a:r>
            <a:r>
              <a:rPr lang="zh-CN" altLang="en-US" sz="100" kern="0" dirty="0">
                <a:solidFill>
                  <a:schemeClr val="bg1">
                    <a:lumMod val="95000"/>
                  </a:schemeClr>
                </a:solidFill>
                <a:latin typeface="+mn-lt"/>
                <a:ea typeface="+mn-ea"/>
              </a:rPr>
              <a:t>行业</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a:t>
            </a:r>
            <a:r>
              <a:rPr lang="en-US" altLang="zh-CN" sz="100" kern="0" dirty="0">
                <a:solidFill>
                  <a:schemeClr val="bg1">
                    <a:lumMod val="95000"/>
                  </a:schemeClr>
                </a:solidFill>
                <a:latin typeface="+mn-lt"/>
                <a:ea typeface="+mn-ea"/>
              </a:rPr>
              <a:t>www.1ppt.com/hangye/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节日</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a:t>
            </a:r>
            <a:r>
              <a:rPr lang="en-US" altLang="zh-CN" sz="100" kern="0" dirty="0">
                <a:solidFill>
                  <a:schemeClr val="bg1">
                    <a:lumMod val="95000"/>
                  </a:schemeClr>
                </a:solidFill>
                <a:latin typeface="+mn-lt"/>
                <a:ea typeface="+mn-ea"/>
              </a:rPr>
              <a:t>www.1ppt.com/jieri/           PPT</a:t>
            </a:r>
            <a:r>
              <a:rPr lang="zh-CN" altLang="en-US" sz="100" kern="0" dirty="0">
                <a:solidFill>
                  <a:schemeClr val="bg1">
                    <a:lumMod val="95000"/>
                  </a:schemeClr>
                </a:solidFill>
                <a:latin typeface="+mn-lt"/>
                <a:ea typeface="+mn-ea"/>
              </a:rPr>
              <a:t>素材下载：</a:t>
            </a:r>
            <a:r>
              <a:rPr lang="en-US" altLang="zh-CN" sz="100" kern="0" dirty="0">
                <a:solidFill>
                  <a:schemeClr val="bg1">
                    <a:lumMod val="95000"/>
                  </a:schemeClr>
                </a:solidFill>
                <a:latin typeface="+mn-lt"/>
                <a:ea typeface="+mn-ea"/>
              </a:rPr>
              <a:t>www.1ppt.com/sucai/</a:t>
            </a:r>
            <a:endParaRPr lang="en-US" altLang="zh-CN" sz="100" kern="0" dirty="0">
              <a:solidFill>
                <a:schemeClr val="bg1">
                  <a:lumMod val="95000"/>
                </a:schemeClr>
              </a:solidFill>
            </a:endParaRPr>
          </a:p>
          <a:p>
            <a:pPr eaLnBrk="1" fontAlgn="auto" hangingPunct="1">
              <a:spcBef>
                <a:spcPts val="0"/>
              </a:spcBef>
              <a:spcAft>
                <a:spcPts val="0"/>
              </a:spcAft>
              <a:defRPr/>
            </a:pP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背景图片：</a:t>
            </a:r>
            <a:r>
              <a:rPr lang="en-US" altLang="zh-CN" sz="100" kern="0" dirty="0">
                <a:solidFill>
                  <a:schemeClr val="bg1">
                    <a:lumMod val="95000"/>
                  </a:schemeClr>
                </a:solidFill>
                <a:latin typeface="+mn-lt"/>
                <a:ea typeface="+mn-ea"/>
              </a:rPr>
              <a:t>www.1ppt.com/beijing/      PPT</a:t>
            </a:r>
            <a:r>
              <a:rPr lang="zh-CN" altLang="en-US" sz="100" kern="0" dirty="0">
                <a:solidFill>
                  <a:schemeClr val="bg1">
                    <a:lumMod val="95000"/>
                  </a:schemeClr>
                </a:solidFill>
                <a:latin typeface="+mn-lt"/>
                <a:ea typeface="+mn-ea"/>
              </a:rPr>
              <a:t>图表下载：</a:t>
            </a:r>
            <a:r>
              <a:rPr lang="en-US" altLang="zh-CN" sz="100" kern="0" dirty="0">
                <a:solidFill>
                  <a:schemeClr val="bg1">
                    <a:lumMod val="95000"/>
                  </a:schemeClr>
                </a:solidFill>
                <a:latin typeface="+mn-lt"/>
                <a:ea typeface="+mn-ea"/>
              </a:rPr>
              <a:t>www.1ppt.com/tubiao/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优秀</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下载：</a:t>
            </a:r>
            <a:r>
              <a:rPr lang="en-US" altLang="zh-CN" sz="100" kern="0" dirty="0">
                <a:solidFill>
                  <a:schemeClr val="bg1">
                    <a:lumMod val="95000"/>
                  </a:schemeClr>
                </a:solidFill>
                <a:latin typeface="+mn-lt"/>
                <a:ea typeface="+mn-ea"/>
              </a:rPr>
              <a:t>www.1ppt.com/xiazai/        PPT</a:t>
            </a:r>
            <a:r>
              <a:rPr lang="zh-CN" altLang="en-US" sz="100" kern="0" dirty="0">
                <a:solidFill>
                  <a:schemeClr val="bg1">
                    <a:lumMod val="95000"/>
                  </a:schemeClr>
                </a:solidFill>
                <a:latin typeface="+mn-lt"/>
                <a:ea typeface="+mn-ea"/>
              </a:rPr>
              <a:t>教程： </a:t>
            </a:r>
            <a:r>
              <a:rPr lang="en-US" altLang="zh-CN" sz="100" kern="0" dirty="0">
                <a:solidFill>
                  <a:schemeClr val="bg1">
                    <a:lumMod val="95000"/>
                  </a:schemeClr>
                </a:solidFill>
                <a:latin typeface="+mn-lt"/>
                <a:ea typeface="+mn-ea"/>
              </a:rPr>
              <a:t>www.1ppt.com/powerpoint/      </a:t>
            </a:r>
            <a:endParaRPr lang="en-US" altLang="zh-CN" sz="100" kern="0" dirty="0">
              <a:solidFill>
                <a:schemeClr val="bg1">
                  <a:lumMod val="95000"/>
                </a:schemeClr>
              </a:solidFill>
            </a:endParaRPr>
          </a:p>
          <a:p>
            <a:pPr eaLnBrk="1" fontAlgn="auto" hangingPunct="1">
              <a:spcBef>
                <a:spcPts val="0"/>
              </a:spcBef>
              <a:spcAft>
                <a:spcPts val="0"/>
              </a:spcAft>
              <a:defRPr/>
            </a:pPr>
            <a:r>
              <a:rPr lang="en-US" altLang="zh-CN" sz="100" kern="0" dirty="0">
                <a:solidFill>
                  <a:schemeClr val="bg1">
                    <a:lumMod val="95000"/>
                  </a:schemeClr>
                </a:solidFill>
                <a:latin typeface="+mn-lt"/>
                <a:ea typeface="+mn-ea"/>
              </a:rPr>
              <a:t>Word</a:t>
            </a:r>
            <a:r>
              <a:rPr lang="zh-CN" altLang="en-US" sz="100" kern="0" dirty="0">
                <a:solidFill>
                  <a:schemeClr val="bg1">
                    <a:lumMod val="95000"/>
                  </a:schemeClr>
                </a:solidFill>
                <a:latin typeface="+mn-lt"/>
                <a:ea typeface="+mn-ea"/>
              </a:rPr>
              <a:t>教程： </a:t>
            </a:r>
            <a:r>
              <a:rPr lang="en-US" altLang="zh-CN" sz="100" kern="0" dirty="0">
                <a:solidFill>
                  <a:schemeClr val="bg1">
                    <a:lumMod val="95000"/>
                  </a:schemeClr>
                </a:solidFill>
                <a:latin typeface="+mn-lt"/>
                <a:ea typeface="+mn-ea"/>
              </a:rPr>
              <a:t>www.1ppt.com/word/              Excel</a:t>
            </a:r>
            <a:r>
              <a:rPr lang="zh-CN" altLang="en-US" sz="100" kern="0" dirty="0">
                <a:solidFill>
                  <a:schemeClr val="bg1">
                    <a:lumMod val="95000"/>
                  </a:schemeClr>
                </a:solidFill>
                <a:latin typeface="+mn-lt"/>
                <a:ea typeface="+mn-ea"/>
              </a:rPr>
              <a:t>教程：</a:t>
            </a:r>
            <a:r>
              <a:rPr lang="en-US" altLang="zh-CN" sz="100" kern="0" dirty="0">
                <a:solidFill>
                  <a:schemeClr val="bg1">
                    <a:lumMod val="95000"/>
                  </a:schemeClr>
                </a:solidFill>
                <a:latin typeface="+mn-lt"/>
                <a:ea typeface="+mn-ea"/>
              </a:rPr>
              <a:t>www.1ppt.com/excel/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资料下载：</a:t>
            </a:r>
            <a:r>
              <a:rPr lang="en-US" altLang="zh-CN" sz="100" kern="0" dirty="0">
                <a:solidFill>
                  <a:schemeClr val="bg1">
                    <a:lumMod val="95000"/>
                  </a:schemeClr>
                </a:solidFill>
                <a:latin typeface="+mn-lt"/>
                <a:ea typeface="+mn-ea"/>
              </a:rPr>
              <a:t>www.1ppt.com/ziliao/                PPT</a:t>
            </a:r>
            <a:r>
              <a:rPr lang="zh-CN" altLang="en-US" sz="100" kern="0" dirty="0">
                <a:solidFill>
                  <a:schemeClr val="bg1">
                    <a:lumMod val="95000"/>
                  </a:schemeClr>
                </a:solidFill>
                <a:latin typeface="+mn-lt"/>
                <a:ea typeface="+mn-ea"/>
              </a:rPr>
              <a:t>课件下载：</a:t>
            </a:r>
            <a:r>
              <a:rPr lang="en-US" altLang="zh-CN" sz="100" kern="0" dirty="0">
                <a:solidFill>
                  <a:schemeClr val="bg1">
                    <a:lumMod val="95000"/>
                  </a:schemeClr>
                </a:solidFill>
                <a:latin typeface="+mn-lt"/>
                <a:ea typeface="+mn-ea"/>
              </a:rPr>
              <a:t>www.1ppt.com/kejian/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范文下载：</a:t>
            </a:r>
            <a:r>
              <a:rPr lang="en-US" altLang="zh-CN" sz="100" kern="0" dirty="0">
                <a:solidFill>
                  <a:schemeClr val="bg1">
                    <a:lumMod val="95000"/>
                  </a:schemeClr>
                </a:solidFill>
                <a:latin typeface="+mn-lt"/>
                <a:ea typeface="+mn-ea"/>
              </a:rPr>
              <a:t>www.1ppt.com/fanwen/             </a:t>
            </a:r>
            <a:r>
              <a:rPr lang="zh-CN" altLang="en-US" sz="100" kern="0" dirty="0">
                <a:solidFill>
                  <a:schemeClr val="bg1">
                    <a:lumMod val="95000"/>
                  </a:schemeClr>
                </a:solidFill>
                <a:latin typeface="+mn-lt"/>
                <a:ea typeface="+mn-ea"/>
              </a:rPr>
              <a:t>试卷下载：</a:t>
            </a:r>
            <a:r>
              <a:rPr lang="en-US" altLang="zh-CN" sz="100" kern="0" dirty="0">
                <a:solidFill>
                  <a:schemeClr val="bg1">
                    <a:lumMod val="95000"/>
                  </a:schemeClr>
                </a:solidFill>
                <a:latin typeface="+mn-lt"/>
                <a:ea typeface="+mn-ea"/>
              </a:rPr>
              <a:t>www.1ppt.com/shiti/  </a:t>
            </a:r>
            <a:endParaRPr lang="en-US" altLang="zh-CN" sz="100" kern="0" dirty="0">
              <a:solidFill>
                <a:schemeClr val="bg1">
                  <a:lumMod val="95000"/>
                </a:schemeClr>
              </a:solidFill>
            </a:endParaRPr>
          </a:p>
          <a:p>
            <a:pPr eaLnBrk="1" fontAlgn="auto" hangingPunct="1">
              <a:spcBef>
                <a:spcPts val="0"/>
              </a:spcBef>
              <a:spcAft>
                <a:spcPts val="0"/>
              </a:spcAft>
              <a:defRPr/>
            </a:pPr>
            <a:r>
              <a:rPr lang="zh-CN" altLang="en-US" sz="100" kern="0" dirty="0">
                <a:solidFill>
                  <a:schemeClr val="bg1">
                    <a:lumMod val="95000"/>
                  </a:schemeClr>
                </a:solidFill>
                <a:latin typeface="+mn-lt"/>
                <a:ea typeface="+mn-ea"/>
              </a:rPr>
              <a:t>教案下载：</a:t>
            </a:r>
            <a:r>
              <a:rPr lang="en-US" altLang="zh-CN" sz="100" kern="0" dirty="0">
                <a:solidFill>
                  <a:schemeClr val="bg1">
                    <a:lumMod val="95000"/>
                  </a:schemeClr>
                </a:solidFill>
                <a:latin typeface="+mn-lt"/>
                <a:ea typeface="+mn-ea"/>
              </a:rPr>
              <a:t>www.1ppt.com/jiaoan/        PPT</a:t>
            </a:r>
            <a:r>
              <a:rPr lang="zh-CN" altLang="en-US" sz="100" kern="0" dirty="0">
                <a:solidFill>
                  <a:schemeClr val="bg1">
                    <a:lumMod val="95000"/>
                  </a:schemeClr>
                </a:solidFill>
                <a:latin typeface="+mn-lt"/>
                <a:ea typeface="+mn-ea"/>
              </a:rPr>
              <a:t>论坛：</a:t>
            </a:r>
            <a:r>
              <a:rPr lang="en-US" altLang="zh-CN" sz="100" kern="0" dirty="0">
                <a:solidFill>
                  <a:schemeClr val="bg1">
                    <a:lumMod val="95000"/>
                  </a:schemeClr>
                </a:solidFill>
                <a:latin typeface="+mn-lt"/>
                <a:ea typeface="+mn-ea"/>
              </a:rPr>
              <a:t>www.1ppt.cn</a:t>
            </a:r>
            <a:endParaRPr lang="en-US" altLang="zh-CN" sz="100" kern="0" dirty="0">
              <a:solidFill>
                <a:schemeClr val="bg1">
                  <a:lumMod val="95000"/>
                </a:schemeClr>
              </a:solidFill>
            </a:endParaRPr>
          </a:p>
          <a:p>
            <a:pPr eaLnBrk="1" fontAlgn="auto" hangingPunct="1">
              <a:spcBef>
                <a:spcPts val="0"/>
              </a:spcBef>
              <a:spcAft>
                <a:spcPts val="0"/>
              </a:spcAft>
              <a:defRPr/>
            </a:pPr>
            <a:r>
              <a:rPr lang="en-US" altLang="zh-CN" sz="100" kern="0" dirty="0">
                <a:solidFill>
                  <a:schemeClr val="bg1">
                    <a:lumMod val="95000"/>
                  </a:schemeClr>
                </a:solidFill>
                <a:latin typeface="+mn-lt"/>
                <a:ea typeface="+mn-ea"/>
              </a:rPr>
              <a:t> </a:t>
            </a:r>
            <a:endParaRPr lang="zh-CN" altLang="en-US" sz="100" kern="0" dirty="0">
              <a:solidFill>
                <a:schemeClr val="bg1">
                  <a:lumMod val="95000"/>
                </a:schemeClr>
              </a:solidFill>
            </a:endParaRPr>
          </a:p>
        </p:txBody>
      </p:sp>
    </p:spTree>
    <p:extLst>
      <p:ext uri="{BB962C8B-B14F-4D97-AF65-F5344CB8AC3E}">
        <p14:creationId xmlns:p14="http://schemas.microsoft.com/office/powerpoint/2010/main" val="16152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1415</Words>
  <Application>Microsoft Macintosh PowerPoint</Application>
  <PresentationFormat>宽屏</PresentationFormat>
  <Paragraphs>158</Paragraphs>
  <Slides>21</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-apple-system</vt:lpstr>
      <vt:lpstr>arial</vt:lpstr>
      <vt:lpstr>arial</vt:lpstr>
      <vt:lpstr>Calibri</vt:lpstr>
      <vt:lpstr>Lato</vt:lpstr>
      <vt:lpstr>SimSun</vt:lpstr>
      <vt:lpstr>Times New Roman</vt:lpstr>
      <vt:lpstr>Wingdings</vt:lpstr>
      <vt:lpstr>等线</vt:lpstr>
      <vt:lpstr>等线 Light</vt:lpstr>
      <vt:lpstr>宋体</vt:lpstr>
      <vt:lpstr>微软雅黑</vt:lpstr>
      <vt:lpstr>Office 主题​​</vt:lpstr>
      <vt:lpstr>  基于卷积神经网络的脱机 　手写汉字识别系统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基于卷积神经网络的脱机 　手写汉字识别系统</dc:title>
  <dc:creator>liuyu2.9@qq.com</dc:creator>
  <cp:lastModifiedBy>刘新明</cp:lastModifiedBy>
  <cp:revision>41</cp:revision>
  <dcterms:created xsi:type="dcterms:W3CDTF">2017-11-01T06:38:47Z</dcterms:created>
  <dcterms:modified xsi:type="dcterms:W3CDTF">2017-11-15T13:39:15Z</dcterms:modified>
</cp:coreProperties>
</file>