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B3755-3133-4EAF-A000-0AF028F561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CF3D-30EC-4334-83A8-69C0E5F9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5CF3D-30EC-4334-83A8-69C0E5F93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0C69-A098-6D66-4F46-3FDCCFA1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ADCB-0E1F-A76C-D92E-3642AB53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5E11-B34E-5F5D-7AB1-9E37E6D5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5B52-4719-A869-7916-C2BBF3D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FCDF-6EBB-DC7E-EDF5-203EDA68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4EFD-0BBD-F8FF-C8BA-DB9A1037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ED98E-9B9C-5D9D-7C19-59CCEE6E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1F56-FB67-8782-0EC6-14266B3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A478-AD52-73E9-E0A8-32D0D71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44A6-2035-4A8D-F9CC-FBF7D72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DD3B3-7DFF-F39A-6FB4-957BC3DD9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2357-7277-F6E2-8855-17735D9F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13DB-0029-E5C4-9223-9E8338B9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E700-E9D9-A7B1-4BBB-BD12142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2724-6780-B6D3-8271-BCFF55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1CD5-9753-605C-9BC6-4D907EE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F2B6-DDD4-3CEC-5929-5D4193AA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523F-4E68-3317-E08E-CCC6A8A3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9E03-C821-B8A9-A5A2-964A2C4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9D23-F75A-8660-D250-EC10D135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A95D-C333-3DA9-E676-CA9DCB50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2277-6BF2-08DE-922D-3A9FA800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04F6-77B7-D9D2-2D7E-9CA00277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385E-15FB-7DEC-FCB2-8C425EF1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61A6-C75E-B22B-1E2F-C2CE59E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6E8B-5D4D-399B-B6A7-3D4CF90B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337B-2E78-4915-5A41-C99EC7BE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E1C5-D7ED-0625-5EEA-407F55EA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4B84-3A2F-71E2-76AD-FD9AC84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8A21-8F65-88F8-3CE0-2B67A963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EEC0-6873-1669-1666-7FDB43CC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5FDC-1E33-FF53-E216-72B41846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6620-6244-23F5-7C59-2271462E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83F2-24A2-B47F-90C4-4CB78DA4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FB45B-7E9D-B04A-B183-B19C69B23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87AC4-B6AE-689A-2D81-EFC2FE4C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45C41-AB68-00FB-D702-8A520665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C3651-BBE0-EFBE-C01F-F8F4A1C3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EB011-DC1E-1DCC-362C-B0D9519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9AFB-4145-2DE7-6B5B-899B87C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0FC53-C12F-212B-86AE-EE73CB77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9950-EDB6-D7B2-F0F2-C2B33D5A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A3CE-8B95-D61B-8B9B-D762D1D9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18DAD-3C1C-7E6C-B534-A31C37D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0C43-5437-CB90-CCCD-CB50E457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E833B-C581-8BDE-C02C-2D743B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5E9-8A36-6A7E-2E5E-2F666F0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A379-E0F5-0A0D-85B6-CCBF5B87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A27B-EA67-C1B6-3B1B-0D35A6E46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D8C3-6180-0CAB-58CE-1DBC397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6F20-DA92-57B6-5FD4-1379D458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524A-F1E7-1AEE-F2C3-4688052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B2E7-0095-13BB-A400-11B5D895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72FEA-0066-CB09-CA58-CA603FE3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72D63-75E0-B7CD-5D67-162698EB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5959-5590-B59F-1695-039F2861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2B-E518-96B3-A7F8-DB0BAD8E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85E4-ECBC-1A87-3A78-AAA17120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686DD-A888-7F1B-7E01-E657CF5D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115F-A5BE-DF65-D9F2-0C5BBABE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8011-6BF3-E5EC-8F29-80DC4793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00E46-A8A7-47CD-9DF4-FDC3079737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F2A5-84B2-31BA-170B-DDBF4BBD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CC31-2016-10B4-4D66-20489C078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CC28-AFC7-40B9-906B-DC957E4C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ACF59B-D9E9-F151-876B-C12BE817E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43998"/>
              </p:ext>
            </p:extLst>
          </p:nvPr>
        </p:nvGraphicFramePr>
        <p:xfrm>
          <a:off x="86426" y="12437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2837E7-A55F-DA23-6A0E-7B510A8F9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57753"/>
              </p:ext>
            </p:extLst>
          </p:nvPr>
        </p:nvGraphicFramePr>
        <p:xfrm>
          <a:off x="86426" y="74420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A82213-BE55-9769-16D7-A54E0DA0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46162"/>
              </p:ext>
            </p:extLst>
          </p:nvPr>
        </p:nvGraphicFramePr>
        <p:xfrm>
          <a:off x="86426" y="13640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292AA-0BD3-2FAD-9748-DAE13068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9534"/>
              </p:ext>
            </p:extLst>
          </p:nvPr>
        </p:nvGraphicFramePr>
        <p:xfrm>
          <a:off x="86426" y="19838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77695-D26A-D8E1-4597-5C133FC1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58729"/>
              </p:ext>
            </p:extLst>
          </p:nvPr>
        </p:nvGraphicFramePr>
        <p:xfrm>
          <a:off x="86426" y="260370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F7099B-5E1C-8588-04A9-6F5D4BBC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57803"/>
              </p:ext>
            </p:extLst>
          </p:nvPr>
        </p:nvGraphicFramePr>
        <p:xfrm>
          <a:off x="86426" y="322353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A0CC4C-7365-D238-FCEB-2AE72A69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52739"/>
              </p:ext>
            </p:extLst>
          </p:nvPr>
        </p:nvGraphicFramePr>
        <p:xfrm>
          <a:off x="86426" y="384336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007748-AD5D-C9D8-6816-25367BC32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9009"/>
              </p:ext>
            </p:extLst>
          </p:nvPr>
        </p:nvGraphicFramePr>
        <p:xfrm>
          <a:off x="86426" y="446320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1E2E5-59E9-640C-797B-F6A62803B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2328"/>
              </p:ext>
            </p:extLst>
          </p:nvPr>
        </p:nvGraphicFramePr>
        <p:xfrm>
          <a:off x="86426" y="508303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614B21-C8CE-DE30-C474-CE4BE0BA0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91131"/>
              </p:ext>
            </p:extLst>
          </p:nvPr>
        </p:nvGraphicFramePr>
        <p:xfrm>
          <a:off x="86426" y="570286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75984E-1776-3744-9EB2-0350A168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95424"/>
              </p:ext>
            </p:extLst>
          </p:nvPr>
        </p:nvGraphicFramePr>
        <p:xfrm>
          <a:off x="86426" y="632269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97E8F9-0A6A-AD10-9935-B08BF0E7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62225"/>
              </p:ext>
            </p:extLst>
          </p:nvPr>
        </p:nvGraphicFramePr>
        <p:xfrm>
          <a:off x="6161974" y="12437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1B87A0-CE60-DFF9-6713-42E7E89AF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29750"/>
              </p:ext>
            </p:extLst>
          </p:nvPr>
        </p:nvGraphicFramePr>
        <p:xfrm>
          <a:off x="6161974" y="74420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A897195-9DB3-C977-9C0C-CA4929CA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98172"/>
              </p:ext>
            </p:extLst>
          </p:nvPr>
        </p:nvGraphicFramePr>
        <p:xfrm>
          <a:off x="6161974" y="13640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462F994-4ABF-66CD-84E6-3FCFA27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27754"/>
              </p:ext>
            </p:extLst>
          </p:nvPr>
        </p:nvGraphicFramePr>
        <p:xfrm>
          <a:off x="6161974" y="19838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5EC357-D4AD-E0BB-7ED1-517C5BED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97359"/>
              </p:ext>
            </p:extLst>
          </p:nvPr>
        </p:nvGraphicFramePr>
        <p:xfrm>
          <a:off x="6161974" y="260370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D051727-C9AB-4777-9067-2EDB88464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15312"/>
              </p:ext>
            </p:extLst>
          </p:nvPr>
        </p:nvGraphicFramePr>
        <p:xfrm>
          <a:off x="6161974" y="322353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59803F2-BFFB-4394-199F-076858DD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95291"/>
              </p:ext>
            </p:extLst>
          </p:nvPr>
        </p:nvGraphicFramePr>
        <p:xfrm>
          <a:off x="6161974" y="3841517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367D125-BD84-A6D6-CA6D-07C7A9B7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57375"/>
              </p:ext>
            </p:extLst>
          </p:nvPr>
        </p:nvGraphicFramePr>
        <p:xfrm>
          <a:off x="6161974" y="4459498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1BDC54A-7054-A792-AD9F-84C93CE0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6685"/>
              </p:ext>
            </p:extLst>
          </p:nvPr>
        </p:nvGraphicFramePr>
        <p:xfrm>
          <a:off x="6161974" y="5077479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D69D4F3-ED5A-26A1-DDB1-A0BD99D4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11998"/>
              </p:ext>
            </p:extLst>
          </p:nvPr>
        </p:nvGraphicFramePr>
        <p:xfrm>
          <a:off x="6161974" y="632269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pic>
        <p:nvPicPr>
          <p:cNvPr id="47" name="Graphic 46" descr="Miscellaneous with solid fill">
            <a:extLst>
              <a:ext uri="{FF2B5EF4-FFF2-40B4-BE49-F238E27FC236}">
                <a16:creationId xmlns:a16="http://schemas.microsoft.com/office/drawing/2014/main" id="{845F5BBD-49D4-C4C9-F31E-38E0338D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9454" y="558643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2BA3CC-FC73-F223-B58E-7DB6AB8E7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99566"/>
              </p:ext>
            </p:extLst>
          </p:nvPr>
        </p:nvGraphicFramePr>
        <p:xfrm>
          <a:off x="3124200" y="1419272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A97EE5-D540-FC23-AE32-2BB837A6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5868"/>
              </p:ext>
            </p:extLst>
          </p:nvPr>
        </p:nvGraphicFramePr>
        <p:xfrm>
          <a:off x="2222583" y="2063658"/>
          <a:ext cx="1828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C33DC9-69E5-4549-BF3A-164AA53E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7129"/>
              </p:ext>
            </p:extLst>
          </p:nvPr>
        </p:nvGraphicFramePr>
        <p:xfrm>
          <a:off x="4479945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5235EF-38A3-3C9E-5166-1A77C3AE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2270"/>
              </p:ext>
            </p:extLst>
          </p:nvPr>
        </p:nvGraphicFramePr>
        <p:xfrm>
          <a:off x="6800724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1CB863-1D8F-B6AE-869D-5602966E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88079"/>
              </p:ext>
            </p:extLst>
          </p:nvPr>
        </p:nvGraphicFramePr>
        <p:xfrm>
          <a:off x="8597817" y="206365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4ED4D9-67B0-5ABE-C14A-C6CE8E80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68873"/>
              </p:ext>
            </p:extLst>
          </p:nvPr>
        </p:nvGraphicFramePr>
        <p:xfrm>
          <a:off x="950707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0F8F4E-70C0-B66B-5019-15762C2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62474"/>
              </p:ext>
            </p:extLst>
          </p:nvPr>
        </p:nvGraphicFramePr>
        <p:xfrm>
          <a:off x="2222073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020BB2-39A9-1138-B8F4-4B928EFB2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8728"/>
              </p:ext>
            </p:extLst>
          </p:nvPr>
        </p:nvGraphicFramePr>
        <p:xfrm>
          <a:off x="3672432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DFC224-D546-F56F-63C0-2F1F6718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37982"/>
              </p:ext>
            </p:extLst>
          </p:nvPr>
        </p:nvGraphicFramePr>
        <p:xfrm>
          <a:off x="4941750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41E19E-AF6F-BAC8-A270-83C1582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3921"/>
              </p:ext>
            </p:extLst>
          </p:nvPr>
        </p:nvGraphicFramePr>
        <p:xfrm>
          <a:off x="7278380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DD6D8B-5DA8-9D5C-1531-1A00C476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58309"/>
              </p:ext>
            </p:extLst>
          </p:nvPr>
        </p:nvGraphicFramePr>
        <p:xfrm>
          <a:off x="8714931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A9CB71-6C83-E346-2380-948B9B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61647"/>
              </p:ext>
            </p:extLst>
          </p:nvPr>
        </p:nvGraphicFramePr>
        <p:xfrm>
          <a:off x="9512217" y="268349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FF479F-08F1-905F-F8B8-C0AF98E3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43963"/>
              </p:ext>
            </p:extLst>
          </p:nvPr>
        </p:nvGraphicFramePr>
        <p:xfrm>
          <a:off x="10902743" y="268349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AA59E22-D8B7-5D3A-0E30-858EA679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0383"/>
              </p:ext>
            </p:extLst>
          </p:nvPr>
        </p:nvGraphicFramePr>
        <p:xfrm>
          <a:off x="364630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B8259AA-2666-AB7B-6CE6-F41E0C4C1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2889"/>
              </p:ext>
            </p:extLst>
          </p:nvPr>
        </p:nvGraphicFramePr>
        <p:xfrm>
          <a:off x="1106174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A3C85C1-7678-0B81-2463-5763478D3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7370"/>
              </p:ext>
            </p:extLst>
          </p:nvPr>
        </p:nvGraphicFramePr>
        <p:xfrm>
          <a:off x="1847718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22FAFA-874C-3EB5-6D21-B95C54EA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72908"/>
              </p:ext>
            </p:extLst>
          </p:nvPr>
        </p:nvGraphicFramePr>
        <p:xfrm>
          <a:off x="258926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B996DF-642D-DECA-3D78-993703C62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0967"/>
              </p:ext>
            </p:extLst>
          </p:nvPr>
        </p:nvGraphicFramePr>
        <p:xfrm>
          <a:off x="3330806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F3F76BE-EEDD-9A39-8D21-F39624CD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70217"/>
              </p:ext>
            </p:extLst>
          </p:nvPr>
        </p:nvGraphicFramePr>
        <p:xfrm>
          <a:off x="4072350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8D96254-3D95-AE35-D6C7-CF90AD634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37405"/>
              </p:ext>
            </p:extLst>
          </p:nvPr>
        </p:nvGraphicFramePr>
        <p:xfrm>
          <a:off x="736787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EA79E67-84BF-79B2-59FC-02BB2221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71546"/>
              </p:ext>
            </p:extLst>
          </p:nvPr>
        </p:nvGraphicFramePr>
        <p:xfrm>
          <a:off x="8109416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3D2C571-37FE-C45C-0A67-33D4B340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3229"/>
              </p:ext>
            </p:extLst>
          </p:nvPr>
        </p:nvGraphicFramePr>
        <p:xfrm>
          <a:off x="9602738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F7FB3C1-12CC-67A9-B05B-6A5F264C1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04839"/>
              </p:ext>
            </p:extLst>
          </p:nvPr>
        </p:nvGraphicFramePr>
        <p:xfrm>
          <a:off x="10344282" y="329002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CD29891-96DC-904F-81E1-97E87FE4A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9415"/>
              </p:ext>
            </p:extLst>
          </p:nvPr>
        </p:nvGraphicFramePr>
        <p:xfrm>
          <a:off x="877574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B450B73-55C2-D118-6944-8CDC1035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88460"/>
              </p:ext>
            </p:extLst>
          </p:nvPr>
        </p:nvGraphicFramePr>
        <p:xfrm>
          <a:off x="2222073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55ED703-3FEB-5B4D-1049-02B9E841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55515"/>
              </p:ext>
            </p:extLst>
          </p:nvPr>
        </p:nvGraphicFramePr>
        <p:xfrm>
          <a:off x="3672432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9380D6B-048A-506A-CC2C-D205873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526"/>
              </p:ext>
            </p:extLst>
          </p:nvPr>
        </p:nvGraphicFramePr>
        <p:xfrm>
          <a:off x="7278380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F91D014-12CC-2053-AF81-4D0862140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18881"/>
              </p:ext>
            </p:extLst>
          </p:nvPr>
        </p:nvGraphicFramePr>
        <p:xfrm>
          <a:off x="9512217" y="389655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0F921B-274D-8D84-C8E6-BC4241BA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88002"/>
              </p:ext>
            </p:extLst>
          </p:nvPr>
        </p:nvGraphicFramePr>
        <p:xfrm>
          <a:off x="2209800" y="4503080"/>
          <a:ext cx="1828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26E95BE-786E-DD3C-37E3-2C01EF83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25590"/>
              </p:ext>
            </p:extLst>
          </p:nvPr>
        </p:nvGraphicFramePr>
        <p:xfrm>
          <a:off x="4479945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3385A3A-6D79-2457-0F64-7C533CE0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335"/>
              </p:ext>
            </p:extLst>
          </p:nvPr>
        </p:nvGraphicFramePr>
        <p:xfrm>
          <a:off x="6800724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CA11D19-AFEA-61AC-B118-7B83619C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7639"/>
              </p:ext>
            </p:extLst>
          </p:nvPr>
        </p:nvGraphicFramePr>
        <p:xfrm>
          <a:off x="8597817" y="45030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2CFCF55-1B21-00B9-0665-38675B56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26600"/>
              </p:ext>
            </p:extLst>
          </p:nvPr>
        </p:nvGraphicFramePr>
        <p:xfrm>
          <a:off x="3136473" y="5136214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867856C-BC64-8D89-C786-6FF80338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03469"/>
              </p:ext>
            </p:extLst>
          </p:nvPr>
        </p:nvGraphicFramePr>
        <p:xfrm>
          <a:off x="3124200" y="5756046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869273-DF79-D346-FA45-4835291A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31902"/>
              </p:ext>
            </p:extLst>
          </p:nvPr>
        </p:nvGraphicFramePr>
        <p:xfrm>
          <a:off x="3136473" y="799440"/>
          <a:ext cx="59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044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7048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0992D9-ADE5-D727-FFEB-4BADEAF49F8C}"/>
              </a:ext>
            </a:extLst>
          </p:cNvPr>
          <p:cNvSpPr txBox="1"/>
          <p:nvPr/>
        </p:nvSpPr>
        <p:spPr>
          <a:xfrm>
            <a:off x="174467" y="109226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divide-and-conquer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40328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D2003-A6AB-3515-6645-3F443D92BD17}"/>
              </a:ext>
            </a:extLst>
          </p:cNvPr>
          <p:cNvSpPr txBox="1"/>
          <p:nvPr/>
        </p:nvSpPr>
        <p:spPr>
          <a:xfrm>
            <a:off x="174467" y="109226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divide-and-conquer recursive algorithm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60AD7D-CD41-D02F-F498-0AD8A697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5701"/>
              </p:ext>
            </p:extLst>
          </p:nvPr>
        </p:nvGraphicFramePr>
        <p:xfrm>
          <a:off x="3810000" y="572235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0F58B4-B005-12EA-A3A0-8FA442576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09177"/>
              </p:ext>
            </p:extLst>
          </p:nvPr>
        </p:nvGraphicFramePr>
        <p:xfrm>
          <a:off x="3810000" y="939560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2B6580A1-4665-D74E-B6BF-42A9AE7E278C}"/>
              </a:ext>
            </a:extLst>
          </p:cNvPr>
          <p:cNvSpPr/>
          <p:nvPr/>
        </p:nvSpPr>
        <p:spPr>
          <a:xfrm>
            <a:off x="3939898" y="1310400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098998F-0541-F240-5923-4A2B205B5A3D}"/>
              </a:ext>
            </a:extLst>
          </p:cNvPr>
          <p:cNvSpPr/>
          <p:nvPr/>
        </p:nvSpPr>
        <p:spPr>
          <a:xfrm>
            <a:off x="7596476" y="1310400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34EB8C-0EA8-D962-FA12-DCA5AEC1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54474"/>
              </p:ext>
            </p:extLst>
          </p:nvPr>
        </p:nvGraphicFramePr>
        <p:xfrm>
          <a:off x="3810000" y="1619870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AEE313B4-777D-EFDE-1992-A05BDBD1B9E0}"/>
              </a:ext>
            </a:extLst>
          </p:cNvPr>
          <p:cNvSpPr/>
          <p:nvPr/>
        </p:nvSpPr>
        <p:spPr>
          <a:xfrm>
            <a:off x="3939898" y="1990710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473D445-682D-9505-87E2-160D87EBBC77}"/>
              </a:ext>
            </a:extLst>
          </p:cNvPr>
          <p:cNvSpPr/>
          <p:nvPr/>
        </p:nvSpPr>
        <p:spPr>
          <a:xfrm>
            <a:off x="7142341" y="1990710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92E161-0FF3-6000-A8CB-F100044B9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78402"/>
              </p:ext>
            </p:extLst>
          </p:nvPr>
        </p:nvGraphicFramePr>
        <p:xfrm>
          <a:off x="3810000" y="2336884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6" name="Arrow: Up 15">
            <a:extLst>
              <a:ext uri="{FF2B5EF4-FFF2-40B4-BE49-F238E27FC236}">
                <a16:creationId xmlns:a16="http://schemas.microsoft.com/office/drawing/2014/main" id="{6207E763-8340-9133-458F-D78BC9917A51}"/>
              </a:ext>
            </a:extLst>
          </p:cNvPr>
          <p:cNvSpPr/>
          <p:nvPr/>
        </p:nvSpPr>
        <p:spPr>
          <a:xfrm>
            <a:off x="5308432" y="2707724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89042A3-C31A-895C-3851-5EF865E56C8B}"/>
              </a:ext>
            </a:extLst>
          </p:cNvPr>
          <p:cNvSpPr/>
          <p:nvPr/>
        </p:nvSpPr>
        <p:spPr>
          <a:xfrm>
            <a:off x="6688207" y="2707724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5AB7DD1-25A1-8761-C902-FEFEA27FA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98959"/>
              </p:ext>
            </p:extLst>
          </p:nvPr>
        </p:nvGraphicFramePr>
        <p:xfrm>
          <a:off x="3810000" y="3055732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683766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19" name="Arrow: Up 18">
            <a:extLst>
              <a:ext uri="{FF2B5EF4-FFF2-40B4-BE49-F238E27FC236}">
                <a16:creationId xmlns:a16="http://schemas.microsoft.com/office/drawing/2014/main" id="{1E728B67-9056-CDDE-A287-61D3A27062FE}"/>
              </a:ext>
            </a:extLst>
          </p:cNvPr>
          <p:cNvSpPr/>
          <p:nvPr/>
        </p:nvSpPr>
        <p:spPr>
          <a:xfrm>
            <a:off x="6689244" y="3426572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A6DDB475-8A06-2326-178C-6A4EB5CF69F0}"/>
              </a:ext>
            </a:extLst>
          </p:cNvPr>
          <p:cNvSpPr/>
          <p:nvPr/>
        </p:nvSpPr>
        <p:spPr>
          <a:xfrm>
            <a:off x="6240213" y="3426572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A26D90-1274-AEA0-D815-92EBDF2B9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324"/>
              </p:ext>
            </p:extLst>
          </p:nvPr>
        </p:nvGraphicFramePr>
        <p:xfrm>
          <a:off x="3106734" y="3768269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4C8C4D0-26F1-C7BB-F150-1D6285F9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60693"/>
              </p:ext>
            </p:extLst>
          </p:nvPr>
        </p:nvGraphicFramePr>
        <p:xfrm>
          <a:off x="7688534" y="377458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23" name="Arrow: Up 22">
            <a:extLst>
              <a:ext uri="{FF2B5EF4-FFF2-40B4-BE49-F238E27FC236}">
                <a16:creationId xmlns:a16="http://schemas.microsoft.com/office/drawing/2014/main" id="{5C714C7A-D36F-331E-68ED-A8F51C67D16A}"/>
              </a:ext>
            </a:extLst>
          </p:cNvPr>
          <p:cNvSpPr/>
          <p:nvPr/>
        </p:nvSpPr>
        <p:spPr>
          <a:xfrm>
            <a:off x="5060897" y="4139109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B81B01E5-87BF-AE99-9185-C3DCEE01D8F7}"/>
              </a:ext>
            </a:extLst>
          </p:cNvPr>
          <p:cNvSpPr/>
          <p:nvPr/>
        </p:nvSpPr>
        <p:spPr>
          <a:xfrm>
            <a:off x="3233125" y="4139109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F39168-4BA8-7D51-3B4F-9A0DB7F8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89117"/>
              </p:ext>
            </p:extLst>
          </p:nvPr>
        </p:nvGraphicFramePr>
        <p:xfrm>
          <a:off x="6565182" y="3769566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2769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5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D048E24-0B38-0FC2-8782-A24AC05E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6108"/>
              </p:ext>
            </p:extLst>
          </p:nvPr>
        </p:nvGraphicFramePr>
        <p:xfrm>
          <a:off x="3106734" y="4490134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28" name="Arrow: Up 27">
            <a:extLst>
              <a:ext uri="{FF2B5EF4-FFF2-40B4-BE49-F238E27FC236}">
                <a16:creationId xmlns:a16="http://schemas.microsoft.com/office/drawing/2014/main" id="{E44777CB-6AC2-DF55-D9D7-1C38C2BFFCE7}"/>
              </a:ext>
            </a:extLst>
          </p:cNvPr>
          <p:cNvSpPr/>
          <p:nvPr/>
        </p:nvSpPr>
        <p:spPr>
          <a:xfrm>
            <a:off x="5060897" y="4860974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0D8A981-F4C0-9B33-E554-406DC55453E9}"/>
              </a:ext>
            </a:extLst>
          </p:cNvPr>
          <p:cNvSpPr/>
          <p:nvPr/>
        </p:nvSpPr>
        <p:spPr>
          <a:xfrm>
            <a:off x="4141392" y="4860974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90B36E5-52C2-4838-020B-1930B99F3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8436"/>
              </p:ext>
            </p:extLst>
          </p:nvPr>
        </p:nvGraphicFramePr>
        <p:xfrm>
          <a:off x="3106734" y="5204178"/>
          <a:ext cx="274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59243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7573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980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168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5865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791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sp>
        <p:nvSpPr>
          <p:cNvPr id="31" name="Arrow: Up 30">
            <a:extLst>
              <a:ext uri="{FF2B5EF4-FFF2-40B4-BE49-F238E27FC236}">
                <a16:creationId xmlns:a16="http://schemas.microsoft.com/office/drawing/2014/main" id="{68F51203-39AC-6FAC-6305-A7E39B505D0E}"/>
              </a:ext>
            </a:extLst>
          </p:cNvPr>
          <p:cNvSpPr/>
          <p:nvPr/>
        </p:nvSpPr>
        <p:spPr>
          <a:xfrm>
            <a:off x="4152633" y="5575018"/>
            <a:ext cx="196381" cy="2239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4439CB-4960-376F-87F1-256A040A9FD2}"/>
              </a:ext>
            </a:extLst>
          </p:cNvPr>
          <p:cNvSpPr/>
          <p:nvPr/>
        </p:nvSpPr>
        <p:spPr>
          <a:xfrm>
            <a:off x="4601663" y="5575018"/>
            <a:ext cx="196381" cy="22395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244DCE-FD6D-81E4-6656-7D7C9F76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3194"/>
              </p:ext>
            </p:extLst>
          </p:nvPr>
        </p:nvGraphicFramePr>
        <p:xfrm>
          <a:off x="7688534" y="4145785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D7C73-E9E3-6DAE-49EC-F1043295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47081"/>
              </p:ext>
            </p:extLst>
          </p:nvPr>
        </p:nvGraphicFramePr>
        <p:xfrm>
          <a:off x="4478334" y="5914925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2769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500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C0E819-6BF3-AC07-6CB8-C037E9AB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95739"/>
              </p:ext>
            </p:extLst>
          </p:nvPr>
        </p:nvGraphicFramePr>
        <p:xfrm>
          <a:off x="2769792" y="5925451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8E86C7-BE11-C80E-E424-56207819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3661"/>
              </p:ext>
            </p:extLst>
          </p:nvPr>
        </p:nvGraphicFramePr>
        <p:xfrm>
          <a:off x="5278246" y="5880926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E053F4A-DBBF-03D3-C2B8-74D93E80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3243"/>
              </p:ext>
            </p:extLst>
          </p:nvPr>
        </p:nvGraphicFramePr>
        <p:xfrm>
          <a:off x="2769792" y="6300598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144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C7F909-2532-A95A-0AC6-383354BA1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59505"/>
              </p:ext>
            </p:extLst>
          </p:nvPr>
        </p:nvGraphicFramePr>
        <p:xfrm>
          <a:off x="5278246" y="6248292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1930066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26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477</Words>
  <Application>Microsoft Office PowerPoint</Application>
  <PresentationFormat>Widescreen</PresentationFormat>
  <Paragraphs>473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Qinle Mao</dc:creator>
  <cp:lastModifiedBy>Qinle Mao</cp:lastModifiedBy>
  <cp:revision>35</cp:revision>
  <dcterms:created xsi:type="dcterms:W3CDTF">2024-03-25T08:17:07Z</dcterms:created>
  <dcterms:modified xsi:type="dcterms:W3CDTF">2024-04-08T08:55:42Z</dcterms:modified>
</cp:coreProperties>
</file>