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190" autoAdjust="0"/>
  </p:normalViewPr>
  <p:slideViewPr>
    <p:cSldViewPr snapToGrid="0">
      <p:cViewPr>
        <p:scale>
          <a:sx n="75" d="100"/>
          <a:sy n="75" d="100"/>
        </p:scale>
        <p:origin x="950" y="-6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0B1EE-DD77-482D-9A25-65F5CBA25499}" type="datetimeFigureOut">
              <a:rPr lang="zh-SG" altLang="en-US" smtClean="0"/>
              <a:t>1/11/2023</a:t>
            </a:fld>
            <a:endParaRPr lang="zh-SG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SG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FEF64-3828-4D03-813E-6B321C2E34BE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24334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f7</a:t>
            </a:r>
            <a:r>
              <a:rPr lang="zh-CN" altLang="en-US" dirty="0"/>
              <a:t>之前</a:t>
            </a:r>
            <a:r>
              <a:rPr lang="en-US" altLang="zh-CN" dirty="0"/>
              <a:t>f3 f4</a:t>
            </a:r>
            <a:r>
              <a:rPr lang="zh-CN" altLang="en-US" dirty="0"/>
              <a:t>都得用 </a:t>
            </a:r>
            <a:r>
              <a:rPr lang="en-US" altLang="zh-CN" dirty="0"/>
              <a:t>f8</a:t>
            </a:r>
            <a:r>
              <a:rPr lang="zh-CN" altLang="en-US" dirty="0"/>
              <a:t>是</a:t>
            </a:r>
            <a:r>
              <a:rPr lang="en-US" altLang="zh-CN" dirty="0"/>
              <a:t>f4 f5</a:t>
            </a:r>
            <a:r>
              <a:rPr lang="zh-CN" altLang="en-US" dirty="0"/>
              <a:t>都得有，</a:t>
            </a:r>
            <a:r>
              <a:rPr lang="en-US" altLang="zh-CN" dirty="0"/>
              <a:t>f9</a:t>
            </a:r>
            <a:r>
              <a:rPr lang="zh-CN" altLang="en-US" dirty="0"/>
              <a:t>是</a:t>
            </a:r>
            <a:r>
              <a:rPr lang="en-US" altLang="zh-CN" dirty="0"/>
              <a:t>f5 f6</a:t>
            </a:r>
            <a:r>
              <a:rPr lang="zh-CN" altLang="en-US" dirty="0"/>
              <a:t>都得有 </a:t>
            </a:r>
            <a:r>
              <a:rPr lang="en-US" altLang="zh-CN" dirty="0" err="1"/>
              <a:t>fX</a:t>
            </a:r>
            <a:r>
              <a:rPr lang="zh-CN" altLang="en-US" dirty="0"/>
              <a:t>是</a:t>
            </a:r>
            <a:r>
              <a:rPr lang="en-US" altLang="zh-CN" dirty="0"/>
              <a:t>f7 8 9</a:t>
            </a:r>
            <a:r>
              <a:rPr lang="zh-CN" altLang="en-US" dirty="0"/>
              <a:t>都得有</a:t>
            </a:r>
            <a:endParaRPr lang="en-SG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FEF64-3828-4D03-813E-6B321C2E34BE}" type="slidenum">
              <a:rPr lang="zh-SG" altLang="en-US" smtClean="0"/>
              <a:t>1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536769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全</a:t>
            </a:r>
            <a:r>
              <a:rPr lang="en-US" altLang="zh-CN" dirty="0"/>
              <a:t>merge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FEF64-3828-4D03-813E-6B321C2E34BE}" type="slidenum">
              <a:rPr lang="zh-SG" altLang="en-US" smtClean="0"/>
              <a:t>2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58511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FEF64-3828-4D03-813E-6B321C2E34BE}" type="slidenum">
              <a:rPr lang="zh-SG" altLang="en-US" smtClean="0"/>
              <a:t>3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19420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FEF64-3828-4D03-813E-6B321C2E34BE}" type="slidenum">
              <a:rPr lang="zh-SG" altLang="en-US" smtClean="0"/>
              <a:t>4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69540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CF4A5-BB43-4470-509A-288C4D8F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0DDF6A-AA03-0790-8ED6-2A11FF8FA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849947-21E0-50BE-C2E1-A7E1D9FB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9D9B-5834-4AB7-AA9D-04CCF5E4ED6D}" type="datetimeFigureOut">
              <a:rPr lang="zh-SG" altLang="en-US" smtClean="0"/>
              <a:t>1/11/2023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21F1A-E9F6-4277-70F1-27704317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6E8380-DC92-B92E-86FC-F92E59F8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2ACD-2C6C-4F33-ACF1-80C400EDDDE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94001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98ABE-AFE7-94A1-DE3C-A3D3556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D07A72-9938-2177-89F4-D94107568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548F7-27F2-A849-B4FA-90707F6E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9D9B-5834-4AB7-AA9D-04CCF5E4ED6D}" type="datetimeFigureOut">
              <a:rPr lang="zh-SG" altLang="en-US" smtClean="0"/>
              <a:t>1/11/2023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E81E4-AACD-212E-3C8A-8DD97FF44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59E107-3C64-9869-7955-0FD50B86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2ACD-2C6C-4F33-ACF1-80C400EDDDE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92472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37E129-2C65-4B7E-3EB2-FA5B19053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520D9E-8FEA-F925-A452-1F6186EC1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B74F3-86AB-708A-2044-E3CE399E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9D9B-5834-4AB7-AA9D-04CCF5E4ED6D}" type="datetimeFigureOut">
              <a:rPr lang="zh-SG" altLang="en-US" smtClean="0"/>
              <a:t>1/11/2023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F0C470-290E-B7BD-44DB-F1145346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D74FE-C98B-542A-5FF2-EC6D43CA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2ACD-2C6C-4F33-ACF1-80C400EDDDE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13711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C728A-0F63-268E-7E24-D3FD15BE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3C993-6D61-5A28-AE06-1DD424AA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6131A-D90F-1745-AF2D-9C7A43B2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9D9B-5834-4AB7-AA9D-04CCF5E4ED6D}" type="datetimeFigureOut">
              <a:rPr lang="zh-SG" altLang="en-US" smtClean="0"/>
              <a:t>1/11/2023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3D82C9-5143-7164-D50B-7EFAE03A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90BF2-1C83-EF97-4D38-DF3A584E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2ACD-2C6C-4F33-ACF1-80C400EDDDE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7846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F67F7-E915-772C-DE2E-479A6E8C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39E8B0-6FE7-9EF7-D8A0-B2C06EE6B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80DB0-6304-0501-D0F0-0C65137D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9D9B-5834-4AB7-AA9D-04CCF5E4ED6D}" type="datetimeFigureOut">
              <a:rPr lang="zh-SG" altLang="en-US" smtClean="0"/>
              <a:t>1/11/2023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77C1A-797E-3B64-90CB-A0FBC3A9E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ABC1D-8B05-0B0A-9D0C-B197FFED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2ACD-2C6C-4F33-ACF1-80C400EDDDE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60299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25768-0188-13AC-DA52-9DD542D8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D375B-D518-29DC-E686-FF54C3E24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29B6AD-4673-11E6-5781-3AD08E50A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112637-52FD-550B-E676-3F365E87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9D9B-5834-4AB7-AA9D-04CCF5E4ED6D}" type="datetimeFigureOut">
              <a:rPr lang="zh-SG" altLang="en-US" smtClean="0"/>
              <a:t>1/11/2023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145D57-54F2-22F4-91DA-1F33F81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98BFDF-E42F-6D7C-F991-D430A875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2ACD-2C6C-4F33-ACF1-80C400EDDDE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8842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03124-DD30-5B41-28EE-22EEA143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FE4C1-2542-413C-D1BB-CD798FB68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ECC39D-B76A-DBC7-C2FA-8D629FBEB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C3C66F-FDBD-75DE-5155-A4E8E769E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E75F5E-3904-EFCC-5442-08521499A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E719AD-A5FD-21C2-CE25-18F8FA70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9D9B-5834-4AB7-AA9D-04CCF5E4ED6D}" type="datetimeFigureOut">
              <a:rPr lang="zh-SG" altLang="en-US" smtClean="0"/>
              <a:t>1/11/2023</a:t>
            </a:fld>
            <a:endParaRPr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36981C-3972-15D6-E861-F3A831AD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156B15-C10A-3179-F6F5-11C9B64B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2ACD-2C6C-4F33-ACF1-80C400EDDDE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357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DEF12-1A3A-3737-1E9F-1C5844E0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6151B1-6079-A44F-D60A-A1B4200A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9D9B-5834-4AB7-AA9D-04CCF5E4ED6D}" type="datetimeFigureOut">
              <a:rPr lang="zh-SG" altLang="en-US" smtClean="0"/>
              <a:t>1/11/2023</a:t>
            </a:fld>
            <a:endParaRPr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147414-5E7A-4A8B-B11D-FA94BBCF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2F0957-1B54-D9E8-1A3C-6CE7F21A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2ACD-2C6C-4F33-ACF1-80C400EDDDE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77871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414627-2747-C27D-1F8C-747DE6B8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9D9B-5834-4AB7-AA9D-04CCF5E4ED6D}" type="datetimeFigureOut">
              <a:rPr lang="zh-SG" altLang="en-US" smtClean="0"/>
              <a:t>1/11/2023</a:t>
            </a:fld>
            <a:endParaRPr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A296EF-19B9-5073-96E8-EB724E3C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417442-F8D3-D224-ACB0-088A0676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2ACD-2C6C-4F33-ACF1-80C400EDDDE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03755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81F9B-9094-B9FF-7326-593D210A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E38A2D-AD1B-74B1-6202-3962AA3A7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140583-4786-75F5-BDF3-247944C07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B9BC1-E896-8E9B-0956-B016FDF3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9D9B-5834-4AB7-AA9D-04CCF5E4ED6D}" type="datetimeFigureOut">
              <a:rPr lang="zh-SG" altLang="en-US" smtClean="0"/>
              <a:t>1/11/2023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4C69EB-7288-771B-16E6-4A941713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7667F6-E155-0CAB-EFFC-A426D6BE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2ACD-2C6C-4F33-ACF1-80C400EDDDE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03168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F22CB-956F-A635-9B91-51FEA7A5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6B5757-973C-D74F-3AA2-18D1060F2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52F95A-7F9D-CFCB-A3D9-CCF6C1ABC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3EF691-8CEE-9142-C2FD-1308F45E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9D9B-5834-4AB7-AA9D-04CCF5E4ED6D}" type="datetimeFigureOut">
              <a:rPr lang="zh-SG" altLang="en-US" smtClean="0"/>
              <a:t>1/11/2023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C3FC51-A272-9E35-1EAF-0DB6F717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6AEBD-4D24-1E6A-FBD7-CA622E31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2ACD-2C6C-4F33-ACF1-80C400EDDDE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55931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DD39C3-8499-1D28-D458-C13C99A4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F92B6E-0B19-4FD0-FDCC-EE43BE882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5B22C-96D8-EF41-49BB-653ABB966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69D9B-5834-4AB7-AA9D-04CCF5E4ED6D}" type="datetimeFigureOut">
              <a:rPr lang="zh-SG" altLang="en-US" smtClean="0"/>
              <a:t>1/11/2023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11CC4-8283-CEAD-42BD-E87052A0E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1AC99-C197-0995-6398-58D0A4325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C2ACD-2C6C-4F33-ACF1-80C400EDDDE9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76615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92C367F-06A0-610E-FD1F-5A56B669DE4A}"/>
              </a:ext>
            </a:extLst>
          </p:cNvPr>
          <p:cNvSpPr/>
          <p:nvPr/>
        </p:nvSpPr>
        <p:spPr>
          <a:xfrm>
            <a:off x="2856783" y="3567344"/>
            <a:ext cx="573832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f1</a:t>
            </a:r>
            <a:endParaRPr lang="zh-SG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70B4FA0-F367-E9F6-1E2C-4E8F3D77CA1E}"/>
              </a:ext>
            </a:extLst>
          </p:cNvPr>
          <p:cNvSpPr/>
          <p:nvPr/>
        </p:nvSpPr>
        <p:spPr>
          <a:xfrm>
            <a:off x="5062695" y="4326233"/>
            <a:ext cx="573832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f5</a:t>
            </a:r>
            <a:endParaRPr lang="zh-SG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6557C17-E383-E864-4A2D-D2202C0A391D}"/>
              </a:ext>
            </a:extLst>
          </p:cNvPr>
          <p:cNvSpPr/>
          <p:nvPr/>
        </p:nvSpPr>
        <p:spPr>
          <a:xfrm>
            <a:off x="3924750" y="3498142"/>
            <a:ext cx="573832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f2</a:t>
            </a:r>
            <a:endParaRPr lang="zh-SG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D24AFB2-1CFE-A185-BD47-C9B21D5F0AFD}"/>
              </a:ext>
            </a:extLst>
          </p:cNvPr>
          <p:cNvSpPr/>
          <p:nvPr/>
        </p:nvSpPr>
        <p:spPr>
          <a:xfrm>
            <a:off x="5062695" y="2220627"/>
            <a:ext cx="573832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f3</a:t>
            </a:r>
            <a:endParaRPr lang="zh-SG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5D12CC9-D2E2-C17C-6604-326554EA0A23}"/>
              </a:ext>
            </a:extLst>
          </p:cNvPr>
          <p:cNvSpPr/>
          <p:nvPr/>
        </p:nvSpPr>
        <p:spPr>
          <a:xfrm>
            <a:off x="6110833" y="2507543"/>
            <a:ext cx="573832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f7</a:t>
            </a:r>
            <a:endParaRPr lang="zh-SG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7CB1C07-4090-D198-F610-E33020D4CBC3}"/>
              </a:ext>
            </a:extLst>
          </p:cNvPr>
          <p:cNvSpPr/>
          <p:nvPr/>
        </p:nvSpPr>
        <p:spPr>
          <a:xfrm>
            <a:off x="6110833" y="3567344"/>
            <a:ext cx="573832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f8</a:t>
            </a:r>
            <a:endParaRPr lang="zh-SG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8874C32-51C9-95AC-7B33-8E6A7F4A4D18}"/>
              </a:ext>
            </a:extLst>
          </p:cNvPr>
          <p:cNvSpPr/>
          <p:nvPr/>
        </p:nvSpPr>
        <p:spPr>
          <a:xfrm>
            <a:off x="6004309" y="4489519"/>
            <a:ext cx="573832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f9</a:t>
            </a:r>
            <a:endParaRPr lang="zh-SG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42B92DF-1D0E-9312-F3EC-248B8BE14968}"/>
              </a:ext>
            </a:extLst>
          </p:cNvPr>
          <p:cNvSpPr/>
          <p:nvPr/>
        </p:nvSpPr>
        <p:spPr>
          <a:xfrm>
            <a:off x="7337031" y="3585228"/>
            <a:ext cx="573832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dirty="0" err="1"/>
              <a:t>fX</a:t>
            </a:r>
            <a:endParaRPr lang="zh-SG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53EF1F1-A640-D7E3-F3F7-7F0B7D38DB11}"/>
              </a:ext>
            </a:extLst>
          </p:cNvPr>
          <p:cNvSpPr/>
          <p:nvPr/>
        </p:nvSpPr>
        <p:spPr>
          <a:xfrm>
            <a:off x="5117123" y="3364372"/>
            <a:ext cx="573832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f4</a:t>
            </a:r>
            <a:endParaRPr lang="zh-SG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05317DD-F9BB-8A09-E522-7AECEAF44E59}"/>
              </a:ext>
            </a:extLst>
          </p:cNvPr>
          <p:cNvSpPr/>
          <p:nvPr/>
        </p:nvSpPr>
        <p:spPr>
          <a:xfrm>
            <a:off x="5033087" y="5287348"/>
            <a:ext cx="573832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f6</a:t>
            </a:r>
            <a:endParaRPr lang="zh-SG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A090909-1501-A2C4-9683-E01D804BFC0B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3430615" y="3785058"/>
            <a:ext cx="494135" cy="692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194E1CC-434B-45DA-3FD9-29B80CB5D49A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4414546" y="2507543"/>
            <a:ext cx="648149" cy="1074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06E5011-7E7E-4D1D-E14F-4BDEC4247F07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4498582" y="3651288"/>
            <a:ext cx="618541" cy="133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406FDBF-ED77-83B1-0C59-3D0C2C9E7319}"/>
              </a:ext>
            </a:extLst>
          </p:cNvPr>
          <p:cNvCxnSpPr>
            <a:cxnSpLocks/>
            <a:stCxn id="6" idx="5"/>
            <a:endCxn id="5" idx="2"/>
          </p:cNvCxnSpPr>
          <p:nvPr/>
        </p:nvCxnSpPr>
        <p:spPr>
          <a:xfrm>
            <a:off x="4414546" y="3987938"/>
            <a:ext cx="648149" cy="625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BBCC470-5219-AA86-D394-3D7FA29DE398}"/>
              </a:ext>
            </a:extLst>
          </p:cNvPr>
          <p:cNvCxnSpPr>
            <a:cxnSpLocks/>
            <a:stCxn id="6" idx="4"/>
            <a:endCxn id="13" idx="2"/>
          </p:cNvCxnSpPr>
          <p:nvPr/>
        </p:nvCxnSpPr>
        <p:spPr>
          <a:xfrm>
            <a:off x="4211666" y="4071974"/>
            <a:ext cx="821421" cy="1502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78CE980-DD94-46C8-115D-DB9B8944033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5636527" y="2507543"/>
            <a:ext cx="474306" cy="2869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5A232FA-4187-5B9B-70E0-6783C1F20AD4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5690955" y="2794459"/>
            <a:ext cx="419878" cy="8568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1664892-5C35-0EE9-DA64-B3D6B097918E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690955" y="3664743"/>
            <a:ext cx="419878" cy="1895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FEE6F4F-4917-9B32-6EC2-AE8EEA18A93E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5636527" y="4613149"/>
            <a:ext cx="367782" cy="1632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17292C2-1F31-FAA8-7F35-FBE348AE091F}"/>
              </a:ext>
            </a:extLst>
          </p:cNvPr>
          <p:cNvCxnSpPr>
            <a:cxnSpLocks/>
            <a:stCxn id="13" idx="6"/>
            <a:endCxn id="10" idx="3"/>
          </p:cNvCxnSpPr>
          <p:nvPr/>
        </p:nvCxnSpPr>
        <p:spPr>
          <a:xfrm flipV="1">
            <a:off x="5606919" y="4979315"/>
            <a:ext cx="481426" cy="594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6C33A5E-0BEA-4F1A-401F-38F1253604D6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5636527" y="3854260"/>
            <a:ext cx="474306" cy="758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C34CD94-65BE-C467-109D-423EE4956E3D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>
            <a:off x="6684665" y="2794459"/>
            <a:ext cx="736402" cy="8748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1D747F2-A715-0CFF-87DB-FC9C591E3F0A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6578141" y="4075024"/>
            <a:ext cx="842926" cy="7014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89A8A6E-4B62-54D7-CD38-D18E045EE5CB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6684665" y="3854260"/>
            <a:ext cx="652366" cy="17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11894B40-E8C3-F942-788F-FD9083FC2A72}"/>
              </a:ext>
            </a:extLst>
          </p:cNvPr>
          <p:cNvSpPr/>
          <p:nvPr/>
        </p:nvSpPr>
        <p:spPr>
          <a:xfrm>
            <a:off x="1488440" y="3701022"/>
            <a:ext cx="1036718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SG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2027E2B-3B1D-6B43-34AE-D77A0A186011}"/>
              </a:ext>
            </a:extLst>
          </p:cNvPr>
          <p:cNvCxnSpPr>
            <a:cxnSpLocks/>
            <a:stCxn id="15" idx="6"/>
            <a:endCxn id="4" idx="2"/>
          </p:cNvCxnSpPr>
          <p:nvPr/>
        </p:nvCxnSpPr>
        <p:spPr>
          <a:xfrm flipV="1">
            <a:off x="2525158" y="3854260"/>
            <a:ext cx="331625" cy="133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EB56D381-627A-2375-A23E-C7C321A14DF0}"/>
              </a:ext>
            </a:extLst>
          </p:cNvPr>
          <p:cNvSpPr/>
          <p:nvPr/>
        </p:nvSpPr>
        <p:spPr>
          <a:xfrm>
            <a:off x="9093200" y="3498142"/>
            <a:ext cx="1036718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SG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8DB0683-FDB2-81E0-A802-81AD19D953F1}"/>
              </a:ext>
            </a:extLst>
          </p:cNvPr>
          <p:cNvCxnSpPr>
            <a:cxnSpLocks/>
            <a:stCxn id="11" idx="6"/>
            <a:endCxn id="22" idx="2"/>
          </p:cNvCxnSpPr>
          <p:nvPr/>
        </p:nvCxnSpPr>
        <p:spPr>
          <a:xfrm flipV="1">
            <a:off x="7910863" y="3785058"/>
            <a:ext cx="1182337" cy="87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19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92C367F-06A0-610E-FD1F-5A56B669DE4A}"/>
              </a:ext>
            </a:extLst>
          </p:cNvPr>
          <p:cNvSpPr/>
          <p:nvPr/>
        </p:nvSpPr>
        <p:spPr>
          <a:xfrm>
            <a:off x="345233" y="4108580"/>
            <a:ext cx="573832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f1</a:t>
            </a:r>
            <a:endParaRPr lang="zh-SG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70B4FA0-F367-E9F6-1E2C-4E8F3D77CA1E}"/>
              </a:ext>
            </a:extLst>
          </p:cNvPr>
          <p:cNvSpPr/>
          <p:nvPr/>
        </p:nvSpPr>
        <p:spPr>
          <a:xfrm>
            <a:off x="1576096" y="3405673"/>
            <a:ext cx="573832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f2</a:t>
            </a:r>
            <a:endParaRPr lang="zh-SG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6557C17-E383-E864-4A2D-D2202C0A391D}"/>
              </a:ext>
            </a:extLst>
          </p:cNvPr>
          <p:cNvSpPr/>
          <p:nvPr/>
        </p:nvSpPr>
        <p:spPr>
          <a:xfrm>
            <a:off x="1487067" y="4461587"/>
            <a:ext cx="573832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f3</a:t>
            </a:r>
            <a:endParaRPr lang="zh-SG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D24AFB2-1CFE-A185-BD47-C9B21D5F0AFD}"/>
              </a:ext>
            </a:extLst>
          </p:cNvPr>
          <p:cNvSpPr/>
          <p:nvPr/>
        </p:nvSpPr>
        <p:spPr>
          <a:xfrm>
            <a:off x="2579136" y="3307704"/>
            <a:ext cx="573832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f4</a:t>
            </a:r>
            <a:endParaRPr lang="zh-SG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5D12CC9-D2E2-C17C-6604-326554EA0A23}"/>
              </a:ext>
            </a:extLst>
          </p:cNvPr>
          <p:cNvSpPr/>
          <p:nvPr/>
        </p:nvSpPr>
        <p:spPr>
          <a:xfrm>
            <a:off x="3776565" y="3821664"/>
            <a:ext cx="573832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f6</a:t>
            </a:r>
            <a:endParaRPr lang="zh-SG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53EF1F1-A640-D7E3-F3F7-7F0B7D38DB11}"/>
              </a:ext>
            </a:extLst>
          </p:cNvPr>
          <p:cNvSpPr/>
          <p:nvPr/>
        </p:nvSpPr>
        <p:spPr>
          <a:xfrm>
            <a:off x="2605573" y="4461587"/>
            <a:ext cx="573832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f5</a:t>
            </a:r>
            <a:endParaRPr lang="zh-SG" altLang="en-US" dirty="0"/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A4BAFDB4-80A2-74FA-2804-7D157A939EC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919065" y="3692589"/>
            <a:ext cx="657031" cy="7029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BC30002-E5A8-0D3D-7269-6E3DC805F429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919065" y="4395496"/>
            <a:ext cx="568002" cy="3530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ECD317F-259F-DFA4-6A02-0AC4C1A03089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2060899" y="4748503"/>
            <a:ext cx="5446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ED5F74C-384A-FBD2-5481-AB6917DFE04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149928" y="3594620"/>
            <a:ext cx="429208" cy="979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C7B9E89-CA02-7DD2-47BD-725222BC99C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152968" y="3594620"/>
            <a:ext cx="623597" cy="513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40589A7-99F2-509A-CC09-5A7984456E7F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3179405" y="4108580"/>
            <a:ext cx="597160" cy="6399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21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92C367F-06A0-610E-FD1F-5A56B669DE4A}"/>
              </a:ext>
            </a:extLst>
          </p:cNvPr>
          <p:cNvSpPr/>
          <p:nvPr/>
        </p:nvSpPr>
        <p:spPr>
          <a:xfrm>
            <a:off x="345233" y="4108580"/>
            <a:ext cx="573832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f1</a:t>
            </a:r>
            <a:endParaRPr lang="zh-SG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70B4FA0-F367-E9F6-1E2C-4E8F3D77CA1E}"/>
              </a:ext>
            </a:extLst>
          </p:cNvPr>
          <p:cNvSpPr/>
          <p:nvPr/>
        </p:nvSpPr>
        <p:spPr>
          <a:xfrm>
            <a:off x="1279071" y="5307563"/>
            <a:ext cx="573832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f4</a:t>
            </a:r>
            <a:endParaRPr lang="zh-SG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6557C17-E383-E864-4A2D-D2202C0A391D}"/>
              </a:ext>
            </a:extLst>
          </p:cNvPr>
          <p:cNvSpPr/>
          <p:nvPr/>
        </p:nvSpPr>
        <p:spPr>
          <a:xfrm>
            <a:off x="1196650" y="4236099"/>
            <a:ext cx="573832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f2</a:t>
            </a:r>
            <a:endParaRPr lang="zh-SG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D24AFB2-1CFE-A185-BD47-C9B21D5F0AFD}"/>
              </a:ext>
            </a:extLst>
          </p:cNvPr>
          <p:cNvSpPr/>
          <p:nvPr/>
        </p:nvSpPr>
        <p:spPr>
          <a:xfrm>
            <a:off x="1241749" y="3012235"/>
            <a:ext cx="573832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f3</a:t>
            </a:r>
            <a:endParaRPr lang="zh-SG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5D12CC9-D2E2-C17C-6604-326554EA0A23}"/>
              </a:ext>
            </a:extLst>
          </p:cNvPr>
          <p:cNvSpPr/>
          <p:nvPr/>
        </p:nvSpPr>
        <p:spPr>
          <a:xfrm>
            <a:off x="3510642" y="4068148"/>
            <a:ext cx="573832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f6</a:t>
            </a:r>
            <a:endParaRPr lang="zh-SG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53EF1F1-A640-D7E3-F3F7-7F0B7D38DB11}"/>
              </a:ext>
            </a:extLst>
          </p:cNvPr>
          <p:cNvSpPr/>
          <p:nvPr/>
        </p:nvSpPr>
        <p:spPr>
          <a:xfrm>
            <a:off x="2245567" y="4159899"/>
            <a:ext cx="573832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f5</a:t>
            </a:r>
            <a:endParaRPr lang="zh-SG" altLang="en-US" dirty="0"/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00B8F1EC-3B7C-F2C7-44DD-52DEBFE8A333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919065" y="4395496"/>
            <a:ext cx="277585" cy="1275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C65D447-A6F8-EBE8-2D7E-E5E6BECE900D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V="1">
            <a:off x="1483566" y="3586067"/>
            <a:ext cx="45099" cy="650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55DDD47-2F3E-E0AD-E36C-54368AB48B51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1483566" y="4809931"/>
            <a:ext cx="82421" cy="497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2829756-EE7E-8AB3-66EE-3203126B9F9E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1770482" y="4446815"/>
            <a:ext cx="475085" cy="76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E47EB98-E8E7-1652-3109-8AF50AFFDD35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2819399" y="4355064"/>
            <a:ext cx="691243" cy="917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1527DB0-60E5-4DEA-070C-AD8E15AFF51E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1815581" y="3299151"/>
            <a:ext cx="514022" cy="9447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8B09007-24A5-2E1A-FB89-6223C6C6890C}"/>
              </a:ext>
            </a:extLst>
          </p:cNvPr>
          <p:cNvCxnSpPr>
            <a:cxnSpLocks/>
            <a:stCxn id="5" idx="6"/>
            <a:endCxn id="12" idx="3"/>
          </p:cNvCxnSpPr>
          <p:nvPr/>
        </p:nvCxnSpPr>
        <p:spPr>
          <a:xfrm flipV="1">
            <a:off x="1852903" y="4649695"/>
            <a:ext cx="476700" cy="9447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32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92C367F-06A0-610E-FD1F-5A56B669DE4A}"/>
              </a:ext>
            </a:extLst>
          </p:cNvPr>
          <p:cNvSpPr/>
          <p:nvPr/>
        </p:nvSpPr>
        <p:spPr>
          <a:xfrm>
            <a:off x="2617237" y="2736980"/>
            <a:ext cx="573832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f1</a:t>
            </a:r>
            <a:endParaRPr lang="zh-SG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70B4FA0-F367-E9F6-1E2C-4E8F3D77CA1E}"/>
              </a:ext>
            </a:extLst>
          </p:cNvPr>
          <p:cNvSpPr/>
          <p:nvPr/>
        </p:nvSpPr>
        <p:spPr>
          <a:xfrm>
            <a:off x="3816998" y="3508310"/>
            <a:ext cx="573832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f3</a:t>
            </a:r>
            <a:endParaRPr lang="zh-SG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6557C17-E383-E864-4A2D-D2202C0A391D}"/>
              </a:ext>
            </a:extLst>
          </p:cNvPr>
          <p:cNvSpPr/>
          <p:nvPr/>
        </p:nvSpPr>
        <p:spPr>
          <a:xfrm>
            <a:off x="3773455" y="2119575"/>
            <a:ext cx="573832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f2</a:t>
            </a:r>
            <a:endParaRPr lang="zh-SG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D24AFB2-1CFE-A185-BD47-C9B21D5F0AFD}"/>
              </a:ext>
            </a:extLst>
          </p:cNvPr>
          <p:cNvSpPr/>
          <p:nvPr/>
        </p:nvSpPr>
        <p:spPr>
          <a:xfrm>
            <a:off x="4823149" y="1390263"/>
            <a:ext cx="573832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f4</a:t>
            </a:r>
            <a:endParaRPr lang="zh-SG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5D12CC9-D2E2-C17C-6604-326554EA0A23}"/>
              </a:ext>
            </a:extLst>
          </p:cNvPr>
          <p:cNvSpPr/>
          <p:nvPr/>
        </p:nvSpPr>
        <p:spPr>
          <a:xfrm>
            <a:off x="5871287" y="1964095"/>
            <a:ext cx="573832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f7</a:t>
            </a:r>
            <a:endParaRPr lang="zh-SG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7CB1C07-4090-D198-F610-E33020D4CBC3}"/>
              </a:ext>
            </a:extLst>
          </p:cNvPr>
          <p:cNvSpPr/>
          <p:nvPr/>
        </p:nvSpPr>
        <p:spPr>
          <a:xfrm>
            <a:off x="6774802" y="2833397"/>
            <a:ext cx="573832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f9</a:t>
            </a:r>
            <a:endParaRPr lang="zh-SG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8874C32-51C9-95AC-7B33-8E6A7F4A4D18}"/>
              </a:ext>
            </a:extLst>
          </p:cNvPr>
          <p:cNvSpPr/>
          <p:nvPr/>
        </p:nvSpPr>
        <p:spPr>
          <a:xfrm>
            <a:off x="5764763" y="3659155"/>
            <a:ext cx="573832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f8</a:t>
            </a:r>
            <a:endParaRPr lang="zh-SG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42B92DF-1D0E-9312-F3EC-248B8BE14968}"/>
              </a:ext>
            </a:extLst>
          </p:cNvPr>
          <p:cNvSpPr/>
          <p:nvPr/>
        </p:nvSpPr>
        <p:spPr>
          <a:xfrm>
            <a:off x="8011885" y="2833397"/>
            <a:ext cx="573832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dirty="0" err="1"/>
              <a:t>fX</a:t>
            </a:r>
            <a:endParaRPr lang="zh-SG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53EF1F1-A640-D7E3-F3F7-7F0B7D38DB11}"/>
              </a:ext>
            </a:extLst>
          </p:cNvPr>
          <p:cNvSpPr/>
          <p:nvPr/>
        </p:nvSpPr>
        <p:spPr>
          <a:xfrm>
            <a:off x="4877577" y="2931367"/>
            <a:ext cx="573832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f5</a:t>
            </a:r>
            <a:endParaRPr lang="zh-SG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05317DD-F9BB-8A09-E522-7AECEAF44E59}"/>
              </a:ext>
            </a:extLst>
          </p:cNvPr>
          <p:cNvSpPr/>
          <p:nvPr/>
        </p:nvSpPr>
        <p:spPr>
          <a:xfrm>
            <a:off x="4877577" y="4358952"/>
            <a:ext cx="573832" cy="5738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SG" dirty="0"/>
              <a:t>f6</a:t>
            </a:r>
            <a:endParaRPr lang="zh-SG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1883F6E-F864-8921-F182-33AA35A39615}"/>
              </a:ext>
            </a:extLst>
          </p:cNvPr>
          <p:cNvCxnSpPr>
            <a:stCxn id="4" idx="7"/>
            <a:endCxn id="6" idx="2"/>
          </p:cNvCxnSpPr>
          <p:nvPr/>
        </p:nvCxnSpPr>
        <p:spPr>
          <a:xfrm flipV="1">
            <a:off x="3107033" y="2406491"/>
            <a:ext cx="666422" cy="414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82FA62D-4D75-5782-1619-2611F8AE23E9}"/>
              </a:ext>
            </a:extLst>
          </p:cNvPr>
          <p:cNvCxnSpPr>
            <a:cxnSpLocks/>
            <a:stCxn id="4" idx="5"/>
            <a:endCxn id="5" idx="2"/>
          </p:cNvCxnSpPr>
          <p:nvPr/>
        </p:nvCxnSpPr>
        <p:spPr>
          <a:xfrm>
            <a:off x="3107033" y="3226776"/>
            <a:ext cx="709965" cy="568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F199AF2-45E7-0E30-88B6-4F3B37BA4873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4263251" y="1677179"/>
            <a:ext cx="559898" cy="5264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652878A-0A1C-8476-FFD0-62B887905717}"/>
              </a:ext>
            </a:extLst>
          </p:cNvPr>
          <p:cNvCxnSpPr>
            <a:cxnSpLocks/>
            <a:stCxn id="6" idx="5"/>
            <a:endCxn id="12" idx="2"/>
          </p:cNvCxnSpPr>
          <p:nvPr/>
        </p:nvCxnSpPr>
        <p:spPr>
          <a:xfrm>
            <a:off x="4263251" y="2609371"/>
            <a:ext cx="614326" cy="608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F97A84E-EE4D-71AA-54FA-06A7F4F358D9}"/>
              </a:ext>
            </a:extLst>
          </p:cNvPr>
          <p:cNvCxnSpPr>
            <a:cxnSpLocks/>
            <a:stCxn id="5" idx="7"/>
            <a:endCxn id="12" idx="2"/>
          </p:cNvCxnSpPr>
          <p:nvPr/>
        </p:nvCxnSpPr>
        <p:spPr>
          <a:xfrm flipV="1">
            <a:off x="4306794" y="3218283"/>
            <a:ext cx="570783" cy="374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AC16E68-6F91-091A-1932-2DC1C1DEBB86}"/>
              </a:ext>
            </a:extLst>
          </p:cNvPr>
          <p:cNvCxnSpPr>
            <a:cxnSpLocks/>
            <a:stCxn id="5" idx="5"/>
            <a:endCxn id="13" idx="1"/>
          </p:cNvCxnSpPr>
          <p:nvPr/>
        </p:nvCxnSpPr>
        <p:spPr>
          <a:xfrm>
            <a:off x="4306794" y="3998106"/>
            <a:ext cx="654819" cy="444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D3391DE-4015-3F51-DD82-6C19CAC116D8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5396981" y="1677179"/>
            <a:ext cx="474306" cy="573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1311CAC-367B-F656-C061-7756D481E5CA}"/>
              </a:ext>
            </a:extLst>
          </p:cNvPr>
          <p:cNvCxnSpPr>
            <a:cxnSpLocks/>
            <a:stCxn id="12" idx="7"/>
            <a:endCxn id="8" idx="2"/>
          </p:cNvCxnSpPr>
          <p:nvPr/>
        </p:nvCxnSpPr>
        <p:spPr>
          <a:xfrm flipV="1">
            <a:off x="5367373" y="2251011"/>
            <a:ext cx="503914" cy="7643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978D01F-413D-47BF-6151-3970D48B2486}"/>
              </a:ext>
            </a:extLst>
          </p:cNvPr>
          <p:cNvCxnSpPr>
            <a:cxnSpLocks/>
            <a:stCxn id="12" idx="6"/>
            <a:endCxn id="10" idx="1"/>
          </p:cNvCxnSpPr>
          <p:nvPr/>
        </p:nvCxnSpPr>
        <p:spPr>
          <a:xfrm>
            <a:off x="5451409" y="3218283"/>
            <a:ext cx="397390" cy="524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2DD1E12-42CA-FF08-B249-B870DDF83C92}"/>
              </a:ext>
            </a:extLst>
          </p:cNvPr>
          <p:cNvCxnSpPr>
            <a:cxnSpLocks/>
            <a:stCxn id="13" idx="6"/>
            <a:endCxn id="10" idx="3"/>
          </p:cNvCxnSpPr>
          <p:nvPr/>
        </p:nvCxnSpPr>
        <p:spPr>
          <a:xfrm flipV="1">
            <a:off x="5451409" y="4148951"/>
            <a:ext cx="397390" cy="4969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64C224C-ECED-2049-A824-3A689739086D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 flipV="1">
            <a:off x="6338595" y="3120313"/>
            <a:ext cx="436207" cy="825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030E4B8-3051-EFDF-2252-C35DD00D04A8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6445119" y="2251011"/>
            <a:ext cx="329683" cy="869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21F76BD-F2D9-DA1E-F0F7-9CD48A367CCC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7348634" y="3120313"/>
            <a:ext cx="6632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17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69</Words>
  <Application>Microsoft Office PowerPoint</Application>
  <PresentationFormat>宽屏</PresentationFormat>
  <Paragraphs>40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默雷 秦</dc:creator>
  <cp:lastModifiedBy>Molei Qin</cp:lastModifiedBy>
  <cp:revision>5</cp:revision>
  <dcterms:created xsi:type="dcterms:W3CDTF">2023-10-31T16:54:25Z</dcterms:created>
  <dcterms:modified xsi:type="dcterms:W3CDTF">2023-11-01T18:53:38Z</dcterms:modified>
</cp:coreProperties>
</file>