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7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4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1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2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7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8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9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7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2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6C4014-8807-4191-9711-5CC079BD82A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0CC465A-0458-4E8B-94A1-23EAE19E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DF96E-7099-BF54-A919-39708076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8136"/>
            <a:ext cx="8825658" cy="2724911"/>
          </a:xfrm>
        </p:spPr>
        <p:txBody>
          <a:bodyPr/>
          <a:lstStyle/>
          <a:p>
            <a:r>
              <a:rPr lang="ru-RU" dirty="0"/>
              <a:t>Мессенджер на </a:t>
            </a:r>
            <a:r>
              <a:rPr lang="en-US" dirty="0" err="1"/>
              <a:t>PyQT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6C827E-18DB-FBC1-9BEB-32DCBBC8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22776"/>
            <a:ext cx="8825658" cy="1716024"/>
          </a:xfrm>
        </p:spPr>
        <p:txBody>
          <a:bodyPr/>
          <a:lstStyle/>
          <a:p>
            <a:r>
              <a:rPr lang="ru-RU" dirty="0"/>
              <a:t>Панчук Артём</a:t>
            </a:r>
          </a:p>
        </p:txBody>
      </p:sp>
    </p:spTree>
    <p:extLst>
      <p:ext uri="{BB962C8B-B14F-4D97-AF65-F5344CB8AC3E}">
        <p14:creationId xmlns:p14="http://schemas.microsoft.com/office/powerpoint/2010/main" val="297425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D04E-9224-D125-DAA1-7707B171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 и для чего он нужен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3C791-F829-A648-918D-BCBEAD5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была ещё до того, как я начал изучать </a:t>
            </a:r>
            <a:r>
              <a:rPr lang="en-US" dirty="0" err="1"/>
              <a:t>PyQT</a:t>
            </a:r>
            <a:r>
              <a:rPr lang="ru-RU" dirty="0"/>
              <a:t>. Мне всегда хотелось реализовать приложение, в котором можно осуществлять общение.</a:t>
            </a:r>
          </a:p>
          <a:p>
            <a:r>
              <a:rPr lang="ru-RU" dirty="0"/>
              <a:t>Сам проект нужен для общения людей между друг другом в формате переписки.</a:t>
            </a:r>
          </a:p>
        </p:txBody>
      </p:sp>
    </p:spTree>
    <p:extLst>
      <p:ext uri="{BB962C8B-B14F-4D97-AF65-F5344CB8AC3E}">
        <p14:creationId xmlns:p14="http://schemas.microsoft.com/office/powerpoint/2010/main" val="228809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E0BE44-6413-0C3C-8B10-A1B18B91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9" y="207783"/>
            <a:ext cx="5581923" cy="40631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AA09C8-87C1-793D-E5AF-9ABCDCB0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28" y="226745"/>
            <a:ext cx="5531691" cy="4044177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3E1CF9-93C3-52DA-4EE9-E1155A6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5112978"/>
            <a:ext cx="8825657" cy="566738"/>
          </a:xfrm>
        </p:spPr>
        <p:txBody>
          <a:bodyPr/>
          <a:lstStyle/>
          <a:p>
            <a:r>
              <a:rPr lang="ru-RU" dirty="0"/>
              <a:t>Дизайн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5403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DF3E33-77DC-3FA5-F5E3-A92450D3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81" y="512501"/>
            <a:ext cx="6486144" cy="47419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EDDC1-D85C-BC06-DEDA-1A2DDBE9D2F6}"/>
              </a:ext>
            </a:extLst>
          </p:cNvPr>
          <p:cNvSpPr txBox="1"/>
          <p:nvPr/>
        </p:nvSpPr>
        <p:spPr>
          <a:xfrm>
            <a:off x="182712" y="1408378"/>
            <a:ext cx="19110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Поле для пользователей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CFD0C-FE49-1D7E-0EF4-8FBCAE4CE008}"/>
              </a:ext>
            </a:extLst>
          </p:cNvPr>
          <p:cNvSpPr txBox="1"/>
          <p:nvPr/>
        </p:nvSpPr>
        <p:spPr>
          <a:xfrm>
            <a:off x="10027920" y="1408378"/>
            <a:ext cx="2164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Поле для сообщений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4A71F5EF-2FD8-DF76-3DC8-DED7D2083E8D}"/>
              </a:ext>
            </a:extLst>
          </p:cNvPr>
          <p:cNvSpPr/>
          <p:nvPr/>
        </p:nvSpPr>
        <p:spPr>
          <a:xfrm rot="16200000">
            <a:off x="2354525" y="1501478"/>
            <a:ext cx="256032" cy="460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39B98934-0148-9D99-7651-EFC282C667FB}"/>
              </a:ext>
            </a:extLst>
          </p:cNvPr>
          <p:cNvSpPr/>
          <p:nvPr/>
        </p:nvSpPr>
        <p:spPr>
          <a:xfrm rot="5400000">
            <a:off x="9563156" y="1501479"/>
            <a:ext cx="256032" cy="460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840B2-BEE1-D8E0-BCFB-E0E50523CBB0}"/>
              </a:ext>
            </a:extLst>
          </p:cNvPr>
          <p:cNvSpPr txBox="1"/>
          <p:nvPr/>
        </p:nvSpPr>
        <p:spPr>
          <a:xfrm>
            <a:off x="4398264" y="5976167"/>
            <a:ext cx="3799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Поле для отправки сообщений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063654B-3646-BE93-E98E-0F1473DB33CA}"/>
              </a:ext>
            </a:extLst>
          </p:cNvPr>
          <p:cNvSpPr/>
          <p:nvPr/>
        </p:nvSpPr>
        <p:spPr>
          <a:xfrm rot="10800000">
            <a:off x="5967984" y="5385252"/>
            <a:ext cx="256032" cy="460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26A7EA8-CF08-0286-2ED5-C4B5D6485031}"/>
              </a:ext>
            </a:extLst>
          </p:cNvPr>
          <p:cNvSpPr/>
          <p:nvPr/>
        </p:nvSpPr>
        <p:spPr>
          <a:xfrm>
            <a:off x="10312308" y="0"/>
            <a:ext cx="1101519" cy="122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6091F-35E2-2DED-CFCA-373B5655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51" y="661017"/>
            <a:ext cx="2793159" cy="1082040"/>
          </a:xfrm>
        </p:spPr>
        <p:txBody>
          <a:bodyPr/>
          <a:lstStyle/>
          <a:p>
            <a:r>
              <a:rPr lang="ru-RU" dirty="0"/>
              <a:t>Реализованные функции: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C79E7-3F30-B928-9389-484EAD371716}"/>
              </a:ext>
            </a:extLst>
          </p:cNvPr>
          <p:cNvSpPr txBox="1"/>
          <p:nvPr/>
        </p:nvSpPr>
        <p:spPr>
          <a:xfrm>
            <a:off x="5020055" y="661017"/>
            <a:ext cx="6647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</a:t>
            </a:r>
            <a:r>
              <a:rPr lang="ru-RU" dirty="0"/>
              <a:t>_ </a:t>
            </a:r>
            <a:r>
              <a:rPr lang="en-US" dirty="0"/>
              <a:t>–</a:t>
            </a:r>
            <a:r>
              <a:rPr lang="ru-RU" dirty="0"/>
              <a:t> хранит важные для работы данные.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registr</a:t>
            </a:r>
            <a:r>
              <a:rPr lang="en-US" dirty="0"/>
              <a:t> –</a:t>
            </a:r>
            <a:r>
              <a:rPr lang="ru-RU" dirty="0"/>
              <a:t> регистрация пользователя.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add_user</a:t>
            </a:r>
            <a:r>
              <a:rPr lang="en-US" dirty="0"/>
              <a:t> – </a:t>
            </a:r>
            <a:r>
              <a:rPr lang="ru-RU" dirty="0"/>
              <a:t>добавление пользователя.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del_user</a:t>
            </a:r>
            <a:r>
              <a:rPr lang="en-US" dirty="0"/>
              <a:t> –</a:t>
            </a:r>
            <a:r>
              <a:rPr lang="ru-RU" dirty="0"/>
              <a:t> удаляет пользователя.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get_username</a:t>
            </a:r>
            <a:r>
              <a:rPr lang="en-US" dirty="0"/>
              <a:t> –</a:t>
            </a:r>
            <a:r>
              <a:rPr lang="ru-RU" dirty="0"/>
              <a:t> переход в переписку.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send_mes</a:t>
            </a:r>
            <a:r>
              <a:rPr lang="en-US" dirty="0"/>
              <a:t> – </a:t>
            </a:r>
            <a:r>
              <a:rPr lang="ru-RU" dirty="0"/>
              <a:t>отправка сообщений.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uptd</a:t>
            </a:r>
            <a:r>
              <a:rPr lang="en-US" dirty="0"/>
              <a:t> –</a:t>
            </a:r>
            <a:r>
              <a:rPr lang="ru-RU" dirty="0"/>
              <a:t> проверка новых сообщений.</a:t>
            </a:r>
          </a:p>
          <a:p>
            <a:pPr marL="285750" indent="-285750">
              <a:buClr>
                <a:srgbClr val="ACD433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KeyPressEvent</a:t>
            </a:r>
            <a:r>
              <a:rPr lang="en-US" dirty="0"/>
              <a:t> –</a:t>
            </a:r>
            <a:r>
              <a:rPr lang="ru-RU" dirty="0"/>
              <a:t> отправка сообщений через пробел.</a:t>
            </a:r>
          </a:p>
          <a:p>
            <a:pPr>
              <a:buClr>
                <a:srgbClr val="ACD433"/>
              </a:buClr>
            </a:pPr>
            <a:endParaRPr lang="ru-RU" dirty="0"/>
          </a:p>
          <a:p>
            <a:pPr>
              <a:buClr>
                <a:srgbClr val="ACD433"/>
              </a:buClr>
            </a:pPr>
            <a:r>
              <a:rPr lang="ru-RU" dirty="0"/>
              <a:t>Для приложение использовались </a:t>
            </a:r>
            <a:r>
              <a:rPr lang="en-US" dirty="0"/>
              <a:t>QT Designer, </a:t>
            </a:r>
            <a:r>
              <a:rPr lang="en-US" dirty="0" err="1"/>
              <a:t>SQLiteStudio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444D0AF-CB24-83F6-3C99-223D1ACF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1" y="1829228"/>
            <a:ext cx="2872401" cy="43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D815-2154-0F4A-C9F9-8658B3A7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приложение?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B0B898-1BEA-E055-A804-B9F6D7F8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26"/>
          <a:stretch/>
        </p:blipFill>
        <p:spPr>
          <a:xfrm>
            <a:off x="3082052" y="2295144"/>
            <a:ext cx="6027896" cy="42519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96661-F40C-1E10-82E4-83243E00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5" y="2295144"/>
            <a:ext cx="2067817" cy="4991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E12059-4046-436D-B030-DAE0E192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52" y="2295144"/>
            <a:ext cx="6027896" cy="42519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D953BC-094C-641B-184B-FAF181BD5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052" y="2295144"/>
            <a:ext cx="6027896" cy="42519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DA384F-25C8-249A-1C31-CF5C9E5AD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35" y="3257870"/>
            <a:ext cx="2067817" cy="3422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1C7E60A-43B7-483B-5923-2A81A400F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052" y="2295144"/>
            <a:ext cx="6043813" cy="42519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3AFFF79-41DF-C97A-8204-4A8E4F257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969" y="2295144"/>
            <a:ext cx="6027896" cy="42519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35B2B1-2867-57B4-0EE4-91436CD5D6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052" y="2295144"/>
            <a:ext cx="6027896" cy="425196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006420D-CE60-95EA-E184-5968B5913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2052" y="2295144"/>
            <a:ext cx="6027896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41120-1236-46.0151211">
            <a:hlinkClick r:id="" action="ppaction://media"/>
            <a:extLst>
              <a:ext uri="{FF2B5EF4-FFF2-40B4-BE49-F238E27FC236}">
                <a16:creationId xmlns:a16="http://schemas.microsoft.com/office/drawing/2014/main" id="{6B50DD8B-813F-F2EC-0071-371BB00396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45" y="921634"/>
            <a:ext cx="12066309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9EFB0-2A4C-58D2-1B0C-C4527E30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3C8F8-C8E7-2589-548C-9C8F95D0FAEA}"/>
              </a:ext>
            </a:extLst>
          </p:cNvPr>
          <p:cNvSpPr txBox="1"/>
          <p:nvPr/>
        </p:nvSpPr>
        <p:spPr>
          <a:xfrm>
            <a:off x="488171" y="2423160"/>
            <a:ext cx="1009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заключение могу сказать, что я в целом доволен работай, но она так же нуждается в доработках и усовершенствованиях.</a:t>
            </a:r>
          </a:p>
          <a:p>
            <a:r>
              <a:rPr lang="ru-RU" dirty="0"/>
              <a:t>Если было бы больше знаний и опыта, то я бы реализовал: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dirty="0"/>
              <a:t>Возможность общений с любой точки(выложил базу данных всех пользователей на хостинг или реализовать иным способом)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dirty="0"/>
              <a:t>Полную кастомизацию приложения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dirty="0"/>
              <a:t>Наличие групповых чатов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Clr>
                <a:schemeClr val="accent1"/>
              </a:buClr>
            </a:pPr>
            <a:r>
              <a:rPr lang="en-US" dirty="0"/>
              <a:t>QR-</a:t>
            </a:r>
            <a:r>
              <a:rPr lang="ru-RU" dirty="0"/>
              <a:t>код на репозиторий: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B6471-3CE0-29E8-E00B-EC6E0B7A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19" y="517948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A0137D-6E45-07D3-4795-520D9111D9D6}"/>
              </a:ext>
            </a:extLst>
          </p:cNvPr>
          <p:cNvSpPr/>
          <p:nvPr/>
        </p:nvSpPr>
        <p:spPr>
          <a:xfrm>
            <a:off x="9585960" y="0"/>
            <a:ext cx="2606040" cy="139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1750E9-BE97-2C30-1AF8-C4FAD5BD54B0}"/>
              </a:ext>
            </a:extLst>
          </p:cNvPr>
          <p:cNvSpPr/>
          <p:nvPr/>
        </p:nvSpPr>
        <p:spPr>
          <a:xfrm>
            <a:off x="1938451" y="379583"/>
            <a:ext cx="82296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C93473-477A-C6A0-3558-7ECDF10C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5516"/>
            <a:ext cx="4739639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11414C25-680D-1D85-CB2A-7397E761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88" y="972811"/>
            <a:ext cx="3715512" cy="23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33E89E57-BE56-4AD4-0D78-D1DDBBB2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71" y="3562995"/>
            <a:ext cx="496824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9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204</Words>
  <Application>Microsoft Office PowerPoint</Application>
  <PresentationFormat>Широкоэкранный</PresentationFormat>
  <Paragraphs>31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Совет директоров</vt:lpstr>
      <vt:lpstr>Мессенджер на PyQT</vt:lpstr>
      <vt:lpstr>Идея проекта и для чего он нужен</vt:lpstr>
      <vt:lpstr>Дизайн приложения</vt:lpstr>
      <vt:lpstr>Презентация PowerPoint</vt:lpstr>
      <vt:lpstr>Реализованные функции:</vt:lpstr>
      <vt:lpstr>Как работает приложение?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Панчук Артём</dc:creator>
  <cp:lastModifiedBy>Панчук Артём</cp:lastModifiedBy>
  <cp:revision>3</cp:revision>
  <dcterms:created xsi:type="dcterms:W3CDTF">2024-11-18T10:20:40Z</dcterms:created>
  <dcterms:modified xsi:type="dcterms:W3CDTF">2024-11-20T12:39:50Z</dcterms:modified>
</cp:coreProperties>
</file>