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0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8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5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5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8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6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92C5F-0C71-46F5-A4F1-45ABEF5791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0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3440" y="2098768"/>
            <a:ext cx="105183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0070C0"/>
                </a:solidFill>
              </a:rPr>
              <a:t>HiRA</a:t>
            </a:r>
            <a:r>
              <a:rPr lang="en-US" sz="4800" dirty="0" smtClean="0">
                <a:solidFill>
                  <a:srgbClr val="0070C0"/>
                </a:solidFill>
              </a:rPr>
              <a:t> </a:t>
            </a:r>
            <a:r>
              <a:rPr lang="en-US" sz="4800" dirty="0" err="1" smtClean="0">
                <a:solidFill>
                  <a:srgbClr val="0070C0"/>
                </a:solidFill>
              </a:rPr>
              <a:t>CsI</a:t>
            </a:r>
            <a:r>
              <a:rPr lang="en-US" sz="4800" dirty="0" smtClean="0">
                <a:solidFill>
                  <a:srgbClr val="0070C0"/>
                </a:solidFill>
              </a:rPr>
              <a:t> Calibration for protons</a:t>
            </a:r>
          </a:p>
          <a:p>
            <a:r>
              <a:rPr lang="en-US" sz="4800" dirty="0" smtClean="0">
                <a:solidFill>
                  <a:srgbClr val="0070C0"/>
                </a:solidFill>
              </a:rPr>
              <a:t>(Low Energy DEE points + punch through)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0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29" y="1698171"/>
            <a:ext cx="5914348" cy="40102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078" y="165463"/>
            <a:ext cx="5523922" cy="40190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50660" y="78377"/>
            <a:ext cx="5523922" cy="41801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5131" y="139336"/>
            <a:ext cx="1655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from runs:</a:t>
            </a:r>
          </a:p>
          <a:p>
            <a:r>
              <a:rPr lang="en-US" dirty="0" smtClean="0"/>
              <a:t>2570 – 2573</a:t>
            </a:r>
          </a:p>
          <a:p>
            <a:r>
              <a:rPr lang="en-US" dirty="0" smtClean="0"/>
              <a:t>2620 – 2630</a:t>
            </a:r>
          </a:p>
          <a:p>
            <a:r>
              <a:rPr lang="en-US" dirty="0" smtClean="0"/>
              <a:t>2575 – 2578</a:t>
            </a:r>
          </a:p>
          <a:p>
            <a:r>
              <a:rPr lang="en-US" dirty="0" smtClean="0"/>
              <a:t>2592 – 2611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8078" y="5103230"/>
            <a:ext cx="5523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DE-E plots for each individual </a:t>
            </a:r>
            <a:r>
              <a:rPr lang="en-US" dirty="0" err="1" smtClean="0"/>
              <a:t>CsI</a:t>
            </a:r>
            <a:r>
              <a:rPr lang="en-US" dirty="0" smtClean="0"/>
              <a:t> with strip front/</a:t>
            </a:r>
            <a:r>
              <a:rPr lang="en-US" dirty="0" err="1" smtClean="0"/>
              <a:t>CsI</a:t>
            </a:r>
            <a:r>
              <a:rPr lang="en-US" dirty="0" smtClean="0"/>
              <a:t> matching condition.</a:t>
            </a:r>
          </a:p>
          <a:p>
            <a:endParaRPr lang="en-US" dirty="0"/>
          </a:p>
          <a:p>
            <a:r>
              <a:rPr lang="en-US" dirty="0" smtClean="0"/>
              <a:t> example from telescope 0 </a:t>
            </a:r>
            <a:r>
              <a:rPr lang="en-US" dirty="0" err="1" smtClean="0"/>
              <a:t>CsI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17874" y="831832"/>
            <a:ext cx="2208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Zoom on</a:t>
            </a:r>
          </a:p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unch through points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6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21" y="3169920"/>
            <a:ext cx="4968007" cy="3383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151" y="1889761"/>
            <a:ext cx="5029512" cy="35400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769" y="200296"/>
            <a:ext cx="4850232" cy="3309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464" y="590398"/>
            <a:ext cx="658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Fits for punch through points determination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38" y="3669263"/>
            <a:ext cx="3553097" cy="2753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07" y="923116"/>
            <a:ext cx="3490855" cy="2654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935" y="3711393"/>
            <a:ext cx="3451735" cy="2669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808" y="984079"/>
            <a:ext cx="3341862" cy="25937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965" y="287382"/>
            <a:ext cx="6408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Calibration fits for telescope 0 (linear assumption)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3179" y="2708581"/>
            <a:ext cx="139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Low energy points </a:t>
            </a:r>
          </a:p>
          <a:p>
            <a:r>
              <a:rPr lang="en-US" sz="1200" b="1" i="1" dirty="0" smtClean="0"/>
              <a:t>from DE-E</a:t>
            </a:r>
            <a:endParaRPr lang="en-US" sz="12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243776" y="1238295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punch-through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15697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62" y="2847704"/>
            <a:ext cx="5053048" cy="38187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277" y="400595"/>
            <a:ext cx="5564523" cy="38970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7775" y="2201373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Forward telescope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7923" y="4297679"/>
            <a:ext cx="391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Backward telescope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107" y="400595"/>
            <a:ext cx="4086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DE-E with all </a:t>
            </a:r>
            <a:r>
              <a:rPr lang="en-US" dirty="0" err="1" smtClean="0"/>
              <a:t>CsI</a:t>
            </a:r>
            <a:r>
              <a:rPr lang="en-US" dirty="0" smtClean="0"/>
              <a:t> merged in the same plot </a:t>
            </a:r>
          </a:p>
          <a:p>
            <a:r>
              <a:rPr lang="en-US" dirty="0" smtClean="0"/>
              <a:t>for each telescope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03" y="1672046"/>
            <a:ext cx="7893689" cy="50379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150" y="4049485"/>
            <a:ext cx="33567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DE-E line theoretically predicted for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1537 um Silicon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0.29 mg/cm2 Mylar (2.076 um)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10 cm </a:t>
            </a:r>
            <a:r>
              <a:rPr lang="en-US" sz="1600" dirty="0" err="1" smtClean="0">
                <a:solidFill>
                  <a:srgbClr val="0070C0"/>
                </a:solidFill>
              </a:rPr>
              <a:t>CsI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CsI</a:t>
            </a:r>
            <a:r>
              <a:rPr lang="en-US" sz="1600" dirty="0" smtClean="0"/>
              <a:t> energy at low channel values is under-estimate (shift of 5MeV for a Si energy of 11.3 MeV).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9598" y="505097"/>
            <a:ext cx="527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Calibration problems at low energy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1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135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Dell'Aquila, Daniele</dc:creator>
  <cp:lastModifiedBy>Dell'Aquila, Daniele</cp:lastModifiedBy>
  <cp:revision>15</cp:revision>
  <dcterms:created xsi:type="dcterms:W3CDTF">2018-03-13T21:27:50Z</dcterms:created>
  <dcterms:modified xsi:type="dcterms:W3CDTF">2018-03-15T20:14:45Z</dcterms:modified>
</cp:coreProperties>
</file>