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E322-FE65-46FC-9224-628F3701F0A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EDB-F694-4589-B8F8-E3854FB1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2" y="224589"/>
            <a:ext cx="607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Punch-through fits (Fermi function)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1967779"/>
            <a:ext cx="6008152" cy="4304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4" y="1967779"/>
            <a:ext cx="5469264" cy="4031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016" y="1444559"/>
            <a:ext cx="187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Previous fit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0356" y="1444559"/>
            <a:ext cx="237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Central Pixel fit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877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58" y="1434445"/>
            <a:ext cx="6008152" cy="4304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9" y="1846217"/>
            <a:ext cx="5206235" cy="37448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693920" y="2081349"/>
            <a:ext cx="600891" cy="4267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75448" y="2382982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10" y="397163"/>
            <a:ext cx="74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Linear extrapolation of the calibration curve at low energy.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93384" y="4221018"/>
            <a:ext cx="0" cy="461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647385" y="4682836"/>
            <a:ext cx="0" cy="461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380928" y="3110577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Current punch through point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8694721" y="3624240"/>
            <a:ext cx="19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Prediction via </a:t>
            </a:r>
            <a:r>
              <a:rPr lang="en-US" sz="1200" b="1" dirty="0" err="1" smtClean="0">
                <a:solidFill>
                  <a:srgbClr val="FF0000"/>
                </a:solidFill>
              </a:rPr>
              <a:t>exrapolation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24686" y="1213748"/>
            <a:ext cx="2338467" cy="2338467"/>
          </a:xfrm>
          <a:prstGeom prst="ellipse">
            <a:avLst/>
          </a:prstGeom>
          <a:solidFill>
            <a:srgbClr val="FFC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8217" y="2438399"/>
            <a:ext cx="101504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Some examples (V-&gt;MeV calibrations with several data sets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+ proton punch through).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Comparisons of the two methods.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67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00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545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6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187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910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314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NSCL/FRIB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Dell'Aquila, Daniele</dc:creator>
  <cp:lastModifiedBy>Dell'Aquila, Daniele</cp:lastModifiedBy>
  <cp:revision>5</cp:revision>
  <dcterms:created xsi:type="dcterms:W3CDTF">2018-04-24T20:27:30Z</dcterms:created>
  <dcterms:modified xsi:type="dcterms:W3CDTF">2018-04-24T20:49:22Z</dcterms:modified>
</cp:coreProperties>
</file>