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1" r:id="rId4"/>
    <p:sldId id="257" r:id="rId5"/>
    <p:sldId id="258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4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0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8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C0B9-9B9B-4DF3-969A-F91A760C662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FDDB-137D-4B06-8C45-F9F8BFC0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576360" y="360"/>
            <a:ext cx="10655640" cy="6857640"/>
          </a:xfrm>
          <a:prstGeom prst="rect">
            <a:avLst/>
          </a:prstGeom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3"/>
          <a:stretch/>
        </p:blipFill>
        <p:spPr>
          <a:xfrm>
            <a:off x="6835408" y="3131524"/>
            <a:ext cx="5024258" cy="3261952"/>
          </a:xfrm>
          <a:prstGeom prst="rect">
            <a:avLst/>
          </a:prstGeom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1819835" y="5217459"/>
            <a:ext cx="1703294" cy="1013012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523129" y="3429180"/>
            <a:ext cx="3617900" cy="2080593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21101" y="5651188"/>
            <a:ext cx="3835613" cy="57928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73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49" y="200048"/>
            <a:ext cx="9893250" cy="63859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54162"/>
            <a:ext cx="10484920" cy="67678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98572" y="1818946"/>
            <a:ext cx="1711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 = a * </a:t>
            </a:r>
            <a:r>
              <a:rPr lang="en-US" b="1" dirty="0" err="1" smtClean="0">
                <a:solidFill>
                  <a:srgbClr val="FF0000"/>
                </a:solidFill>
              </a:rPr>
              <a:t>E^b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 = 0.00906791 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 = </a:t>
            </a:r>
            <a:r>
              <a:rPr lang="en-US" b="1" dirty="0">
                <a:solidFill>
                  <a:srgbClr val="FF0000"/>
                </a:solidFill>
              </a:rPr>
              <a:t>0.950584</a:t>
            </a:r>
          </a:p>
        </p:txBody>
      </p:sp>
    </p:spTree>
    <p:extLst>
      <p:ext uri="{BB962C8B-B14F-4D97-AF65-F5344CB8AC3E}">
        <p14:creationId xmlns:p14="http://schemas.microsoft.com/office/powerpoint/2010/main" val="238095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57"/>
            <a:ext cx="6607629" cy="42690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7" y="2079063"/>
            <a:ext cx="6975632" cy="4506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4514" y="1967752"/>
            <a:ext cx="19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deuteron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1943" y="4116282"/>
            <a:ext cx="19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deuteron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1306032"/>
            <a:ext cx="3744686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                  Good!!!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   With WMU points </a:t>
            </a:r>
            <a:r>
              <a:rPr lang="en-US" sz="2000" b="1" dirty="0" smtClean="0">
                <a:solidFill>
                  <a:srgbClr val="FF0000"/>
                </a:solidFill>
              </a:rPr>
              <a:t>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07829" y="3916227"/>
            <a:ext cx="3332994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                  Off !!!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Without </a:t>
            </a:r>
            <a:r>
              <a:rPr lang="en-US" sz="2000" b="1" dirty="0" smtClean="0">
                <a:solidFill>
                  <a:srgbClr val="FF0000"/>
                </a:solidFill>
              </a:rPr>
              <a:t>WMU points </a:t>
            </a:r>
            <a:r>
              <a:rPr lang="en-US" sz="2000" b="1" dirty="0" smtClean="0">
                <a:solidFill>
                  <a:srgbClr val="FF0000"/>
                </a:solidFill>
              </a:rPr>
              <a:t>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0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0" y="0"/>
            <a:ext cx="10656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0" y="0"/>
            <a:ext cx="10656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0" y="0"/>
            <a:ext cx="10656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3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0" y="0"/>
            <a:ext cx="10656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72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8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Guan, Fenhai</cp:lastModifiedBy>
  <cp:revision>11</cp:revision>
  <dcterms:created xsi:type="dcterms:W3CDTF">2018-10-01T12:24:48Z</dcterms:created>
  <dcterms:modified xsi:type="dcterms:W3CDTF">2018-10-02T00:14:38Z</dcterms:modified>
</cp:coreProperties>
</file>