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6" r:id="rId3"/>
    <p:sldId id="264" r:id="rId4"/>
    <p:sldId id="260" r:id="rId5"/>
    <p:sldId id="261" r:id="rId6"/>
    <p:sldId id="262" r:id="rId7"/>
    <p:sldId id="259" r:id="rId8"/>
    <p:sldId id="257" r:id="rId9"/>
    <p:sldId id="258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intranet.nscl.msu.edu\files\projects\hira\guan\CsI_LightEfficiency_201810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rgbClr val="FF0000"/>
                </a:solidFill>
              </a:rPr>
              <a:t>CsI</a:t>
            </a:r>
            <a:r>
              <a:rPr lang="en-US" b="1" baseline="0" dirty="0">
                <a:solidFill>
                  <a:srgbClr val="FF0000"/>
                </a:solidFill>
              </a:rPr>
              <a:t> Light Efficiency</a:t>
            </a:r>
            <a:endParaRPr lang="en-US" b="1" dirty="0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2230805146785958"/>
          <c:y val="5.81516032137536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186020791860212E-2"/>
          <c:y val="5.2655433214654025E-2"/>
          <c:w val="0.80233912920268002"/>
          <c:h val="0.84658137474140305"/>
        </c:manualLayout>
      </c:layout>
      <c:scatterChart>
        <c:scatterStyle val="smoothMarker"/>
        <c:varyColors val="0"/>
        <c:ser>
          <c:idx val="0"/>
          <c:order val="0"/>
          <c:tx>
            <c:v>protons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Sheet1!$D$6:$D$25</c:f>
              <c:numCache>
                <c:formatCode>General</c:formatCode>
                <c:ptCount val="20"/>
                <c:pt idx="0">
                  <c:v>0.16946600000000001</c:v>
                </c:pt>
                <c:pt idx="1">
                  <c:v>0.12758900000000001</c:v>
                </c:pt>
                <c:pt idx="2">
                  <c:v>0.102308</c:v>
                </c:pt>
                <c:pt idx="3">
                  <c:v>8.53883E-2</c:v>
                </c:pt>
                <c:pt idx="4">
                  <c:v>7.32709E-2</c:v>
                </c:pt>
                <c:pt idx="5">
                  <c:v>6.4165299999999995E-2</c:v>
                </c:pt>
                <c:pt idx="6">
                  <c:v>5.7072600000000001E-2</c:v>
                </c:pt>
                <c:pt idx="7">
                  <c:v>5.1391899999999997E-2</c:v>
                </c:pt>
                <c:pt idx="8">
                  <c:v>4.6739700000000002E-2</c:v>
                </c:pt>
                <c:pt idx="9">
                  <c:v>4.2859899999999999E-2</c:v>
                </c:pt>
                <c:pt idx="10">
                  <c:v>3.95748E-2</c:v>
                </c:pt>
                <c:pt idx="11">
                  <c:v>3.6757400000000003E-2</c:v>
                </c:pt>
                <c:pt idx="12">
                  <c:v>3.4314499999999998E-2</c:v>
                </c:pt>
                <c:pt idx="13">
                  <c:v>3.2176099999999999E-2</c:v>
                </c:pt>
                <c:pt idx="14">
                  <c:v>3.0288599999999999E-2</c:v>
                </c:pt>
                <c:pt idx="15">
                  <c:v>2.8610199999999999E-2</c:v>
                </c:pt>
                <c:pt idx="16">
                  <c:v>2.71081E-2</c:v>
                </c:pt>
                <c:pt idx="17">
                  <c:v>2.5755900000000002E-2</c:v>
                </c:pt>
                <c:pt idx="18">
                  <c:v>2.4532100000000001E-2</c:v>
                </c:pt>
                <c:pt idx="19">
                  <c:v>2.34194E-2</c:v>
                </c:pt>
              </c:numCache>
            </c:numRef>
          </c:xVal>
          <c:yVal>
            <c:numRef>
              <c:f>Sheet1!$E$6:$E$25</c:f>
              <c:numCache>
                <c:formatCode>General</c:formatCode>
                <c:ptCount val="20"/>
                <c:pt idx="0">
                  <c:v>8.7387999999999997E-3</c:v>
                </c:pt>
                <c:pt idx="1">
                  <c:v>8.6580100000000007E-3</c:v>
                </c:pt>
                <c:pt idx="2">
                  <c:v>8.5025399999999994E-3</c:v>
                </c:pt>
                <c:pt idx="3">
                  <c:v>8.3200700000000006E-3</c:v>
                </c:pt>
                <c:pt idx="4">
                  <c:v>8.1266600000000008E-3</c:v>
                </c:pt>
                <c:pt idx="5">
                  <c:v>7.9974199999999999E-3</c:v>
                </c:pt>
                <c:pt idx="6">
                  <c:v>7.9529100000000005E-3</c:v>
                </c:pt>
                <c:pt idx="7">
                  <c:v>7.9303099999999994E-3</c:v>
                </c:pt>
                <c:pt idx="8">
                  <c:v>7.8997200000000007E-3</c:v>
                </c:pt>
                <c:pt idx="9">
                  <c:v>7.8304199999999994E-3</c:v>
                </c:pt>
                <c:pt idx="10">
                  <c:v>7.6951399999999996E-3</c:v>
                </c:pt>
                <c:pt idx="11">
                  <c:v>7.5409199999999996E-3</c:v>
                </c:pt>
                <c:pt idx="12">
                  <c:v>7.4606400000000002E-3</c:v>
                </c:pt>
                <c:pt idx="13">
                  <c:v>7.4454600000000001E-3</c:v>
                </c:pt>
                <c:pt idx="14">
                  <c:v>7.4396599999999998E-3</c:v>
                </c:pt>
                <c:pt idx="15">
                  <c:v>7.4345000000000001E-3</c:v>
                </c:pt>
                <c:pt idx="16">
                  <c:v>7.4016899999999998E-3</c:v>
                </c:pt>
                <c:pt idx="17">
                  <c:v>7.32952E-3</c:v>
                </c:pt>
                <c:pt idx="18">
                  <c:v>7.2498500000000004E-3</c:v>
                </c:pt>
                <c:pt idx="19">
                  <c:v>7.2097999999999997E-3</c:v>
                </c:pt>
              </c:numCache>
            </c:numRef>
          </c:yVal>
          <c:smooth val="1"/>
        </c:ser>
        <c:ser>
          <c:idx val="1"/>
          <c:order val="1"/>
          <c:tx>
            <c:v>deuterons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Sheet1!$I$6:$I$25</c:f>
              <c:numCache>
                <c:formatCode>General</c:formatCode>
                <c:ptCount val="20"/>
                <c:pt idx="0">
                  <c:v>0.36360700000000001</c:v>
                </c:pt>
                <c:pt idx="1">
                  <c:v>0.260185</c:v>
                </c:pt>
                <c:pt idx="2">
                  <c:v>0.202568</c:v>
                </c:pt>
                <c:pt idx="3">
                  <c:v>0.16584199999999999</c:v>
                </c:pt>
                <c:pt idx="4">
                  <c:v>0.14038999999999999</c:v>
                </c:pt>
                <c:pt idx="5">
                  <c:v>0.12171</c:v>
                </c:pt>
                <c:pt idx="6">
                  <c:v>0.107418</c:v>
                </c:pt>
                <c:pt idx="7">
                  <c:v>9.6129699999999998E-2</c:v>
                </c:pt>
                <c:pt idx="8">
                  <c:v>8.6988200000000002E-2</c:v>
                </c:pt>
                <c:pt idx="9">
                  <c:v>7.9434299999999999E-2</c:v>
                </c:pt>
                <c:pt idx="10">
                  <c:v>7.3087600000000003E-2</c:v>
                </c:pt>
                <c:pt idx="11">
                  <c:v>6.7680000000000004E-2</c:v>
                </c:pt>
                <c:pt idx="12">
                  <c:v>6.3017500000000004E-2</c:v>
                </c:pt>
                <c:pt idx="13">
                  <c:v>5.8956000000000001E-2</c:v>
                </c:pt>
                <c:pt idx="14">
                  <c:v>5.5386299999999999E-2</c:v>
                </c:pt>
                <c:pt idx="15">
                  <c:v>5.2224199999999998E-2</c:v>
                </c:pt>
                <c:pt idx="16">
                  <c:v>4.9403700000000002E-2</c:v>
                </c:pt>
                <c:pt idx="17">
                  <c:v>4.6872200000000003E-2</c:v>
                </c:pt>
                <c:pt idx="18">
                  <c:v>4.4587500000000002E-2</c:v>
                </c:pt>
                <c:pt idx="19">
                  <c:v>4.2515200000000003E-2</c:v>
                </c:pt>
              </c:numCache>
            </c:numRef>
          </c:xVal>
          <c:yVal>
            <c:numRef>
              <c:f>Sheet1!$J$6:$J$25</c:f>
              <c:numCache>
                <c:formatCode>General</c:formatCode>
                <c:ptCount val="20"/>
                <c:pt idx="0">
                  <c:v>8.7584700000000008E-3</c:v>
                </c:pt>
                <c:pt idx="1">
                  <c:v>8.5825599999999995E-3</c:v>
                </c:pt>
                <c:pt idx="2">
                  <c:v>8.2532000000000005E-3</c:v>
                </c:pt>
                <c:pt idx="3">
                  <c:v>7.9997200000000001E-3</c:v>
                </c:pt>
                <c:pt idx="4">
                  <c:v>7.8809099999999997E-3</c:v>
                </c:pt>
                <c:pt idx="5">
                  <c:v>7.8616599999999995E-3</c:v>
                </c:pt>
                <c:pt idx="6">
                  <c:v>7.9258999999999996E-3</c:v>
                </c:pt>
                <c:pt idx="7">
                  <c:v>7.9784000000000001E-3</c:v>
                </c:pt>
                <c:pt idx="8">
                  <c:v>7.9289400000000006E-3</c:v>
                </c:pt>
                <c:pt idx="9">
                  <c:v>7.8229000000000007E-3</c:v>
                </c:pt>
                <c:pt idx="10">
                  <c:v>7.7518099999999996E-3</c:v>
                </c:pt>
                <c:pt idx="11">
                  <c:v>7.7193899999999996E-3</c:v>
                </c:pt>
                <c:pt idx="12">
                  <c:v>7.7304899999999996E-3</c:v>
                </c:pt>
                <c:pt idx="13">
                  <c:v>7.7795299999999998E-3</c:v>
                </c:pt>
                <c:pt idx="14">
                  <c:v>7.7929799999999997E-3</c:v>
                </c:pt>
                <c:pt idx="15">
                  <c:v>7.7496700000000002E-3</c:v>
                </c:pt>
                <c:pt idx="16">
                  <c:v>7.6953400000000002E-3</c:v>
                </c:pt>
                <c:pt idx="17">
                  <c:v>7.6627099999999997E-3</c:v>
                </c:pt>
                <c:pt idx="18">
                  <c:v>7.6472099999999998E-3</c:v>
                </c:pt>
                <c:pt idx="19">
                  <c:v>7.6395899999999999E-3</c:v>
                </c:pt>
              </c:numCache>
            </c:numRef>
          </c:yVal>
          <c:smooth val="1"/>
        </c:ser>
        <c:ser>
          <c:idx val="2"/>
          <c:order val="2"/>
          <c:tx>
            <c:v>tritons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Sheet1!$N$6:$N$25</c:f>
              <c:numCache>
                <c:formatCode>General</c:formatCode>
                <c:ptCount val="20"/>
                <c:pt idx="0">
                  <c:v>0.58852099999999996</c:v>
                </c:pt>
                <c:pt idx="1">
                  <c:v>0.39668700000000001</c:v>
                </c:pt>
                <c:pt idx="2">
                  <c:v>0.29916999999999999</c:v>
                </c:pt>
                <c:pt idx="3">
                  <c:v>0.24013699999999999</c:v>
                </c:pt>
                <c:pt idx="4">
                  <c:v>0.20056199999999999</c:v>
                </c:pt>
                <c:pt idx="5">
                  <c:v>0.17218600000000001</c:v>
                </c:pt>
                <c:pt idx="6">
                  <c:v>0.150843</c:v>
                </c:pt>
                <c:pt idx="7">
                  <c:v>0.13420899999999999</c:v>
                </c:pt>
                <c:pt idx="8">
                  <c:v>0.120878</c:v>
                </c:pt>
                <c:pt idx="9">
                  <c:v>0.109957</c:v>
                </c:pt>
                <c:pt idx="10">
                  <c:v>0.100845</c:v>
                </c:pt>
                <c:pt idx="11">
                  <c:v>9.3128100000000005E-2</c:v>
                </c:pt>
                <c:pt idx="12">
                  <c:v>8.6508199999999993E-2</c:v>
                </c:pt>
                <c:pt idx="13">
                  <c:v>8.0766900000000003E-2</c:v>
                </c:pt>
                <c:pt idx="14">
                  <c:v>7.5740299999999997E-2</c:v>
                </c:pt>
                <c:pt idx="15">
                  <c:v>7.1302699999999997E-2</c:v>
                </c:pt>
                <c:pt idx="16">
                  <c:v>6.7356399999999997E-2</c:v>
                </c:pt>
                <c:pt idx="17">
                  <c:v>6.3823900000000003E-2</c:v>
                </c:pt>
                <c:pt idx="18">
                  <c:v>6.0643500000000003E-2</c:v>
                </c:pt>
                <c:pt idx="19">
                  <c:v>5.7764999999999997E-2</c:v>
                </c:pt>
              </c:numCache>
            </c:numRef>
          </c:xVal>
          <c:yVal>
            <c:numRef>
              <c:f>Sheet1!$O$6:$O$25</c:f>
              <c:numCache>
                <c:formatCode>General</c:formatCode>
                <c:ptCount val="20"/>
                <c:pt idx="0">
                  <c:v>8.6885499999999997E-3</c:v>
                </c:pt>
                <c:pt idx="1">
                  <c:v>8.5130699999999993E-3</c:v>
                </c:pt>
                <c:pt idx="2">
                  <c:v>8.1850900000000008E-3</c:v>
                </c:pt>
                <c:pt idx="3">
                  <c:v>7.9575900000000005E-3</c:v>
                </c:pt>
                <c:pt idx="4">
                  <c:v>7.8966899999999996E-3</c:v>
                </c:pt>
                <c:pt idx="5">
                  <c:v>7.8913400000000002E-3</c:v>
                </c:pt>
                <c:pt idx="6">
                  <c:v>7.8896299999999999E-3</c:v>
                </c:pt>
                <c:pt idx="7">
                  <c:v>7.8487999999999995E-3</c:v>
                </c:pt>
                <c:pt idx="8">
                  <c:v>7.7277999999999999E-3</c:v>
                </c:pt>
                <c:pt idx="9">
                  <c:v>7.6004799999999997E-3</c:v>
                </c:pt>
                <c:pt idx="10">
                  <c:v>7.6321999999999996E-3</c:v>
                </c:pt>
                <c:pt idx="11">
                  <c:v>7.7903199999999999E-3</c:v>
                </c:pt>
                <c:pt idx="12">
                  <c:v>7.8620099999999991E-3</c:v>
                </c:pt>
                <c:pt idx="13">
                  <c:v>7.8217700000000005E-3</c:v>
                </c:pt>
                <c:pt idx="14">
                  <c:v>7.7866599999999999E-3</c:v>
                </c:pt>
                <c:pt idx="15">
                  <c:v>7.79891E-3</c:v>
                </c:pt>
                <c:pt idx="16">
                  <c:v>7.79497E-3</c:v>
                </c:pt>
                <c:pt idx="17">
                  <c:v>7.7200200000000002E-3</c:v>
                </c:pt>
                <c:pt idx="18">
                  <c:v>7.6121699999999997E-3</c:v>
                </c:pt>
                <c:pt idx="19">
                  <c:v>7.5566699999999997E-3</c:v>
                </c:pt>
              </c:numCache>
            </c:numRef>
          </c:yVal>
          <c:smooth val="1"/>
        </c:ser>
        <c:ser>
          <c:idx val="3"/>
          <c:order val="3"/>
          <c:tx>
            <c:v>3He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Sheet1!$S$6:$S$25</c:f>
              <c:numCache>
                <c:formatCode>General</c:formatCode>
                <c:ptCount val="20"/>
                <c:pt idx="0">
                  <c:v>1.0202899999999999</c:v>
                </c:pt>
                <c:pt idx="1">
                  <c:v>0.78561599999999998</c:v>
                </c:pt>
                <c:pt idx="2">
                  <c:v>0.63871</c:v>
                </c:pt>
                <c:pt idx="3">
                  <c:v>0.53808999999999996</c:v>
                </c:pt>
                <c:pt idx="4">
                  <c:v>0.46485799999999999</c:v>
                </c:pt>
                <c:pt idx="5">
                  <c:v>0.40917199999999998</c:v>
                </c:pt>
                <c:pt idx="6">
                  <c:v>0.3654</c:v>
                </c:pt>
                <c:pt idx="7">
                  <c:v>0.33008799999999999</c:v>
                </c:pt>
                <c:pt idx="8">
                  <c:v>0.30099900000000002</c:v>
                </c:pt>
                <c:pt idx="9">
                  <c:v>0.27662199999999998</c:v>
                </c:pt>
                <c:pt idx="10">
                  <c:v>0.25589800000000001</c:v>
                </c:pt>
                <c:pt idx="11">
                  <c:v>0.238063</c:v>
                </c:pt>
                <c:pt idx="12">
                  <c:v>0.222551</c:v>
                </c:pt>
                <c:pt idx="13">
                  <c:v>0.20893800000000001</c:v>
                </c:pt>
                <c:pt idx="14">
                  <c:v>0.19689400000000001</c:v>
                </c:pt>
                <c:pt idx="15">
                  <c:v>0.186163</c:v>
                </c:pt>
                <c:pt idx="16">
                  <c:v>0.176541</c:v>
                </c:pt>
                <c:pt idx="17">
                  <c:v>0.16786400000000001</c:v>
                </c:pt>
                <c:pt idx="18">
                  <c:v>0.160001</c:v>
                </c:pt>
                <c:pt idx="19">
                  <c:v>0.15284200000000001</c:v>
                </c:pt>
              </c:numCache>
            </c:numRef>
          </c:xVal>
          <c:yVal>
            <c:numRef>
              <c:f>Sheet1!$T$6:$T$25</c:f>
              <c:numCache>
                <c:formatCode>General</c:formatCode>
                <c:ptCount val="20"/>
                <c:pt idx="0">
                  <c:v>7.9422599999999996E-3</c:v>
                </c:pt>
                <c:pt idx="1">
                  <c:v>7.9946700000000006E-3</c:v>
                </c:pt>
                <c:pt idx="2">
                  <c:v>8.0992500000000005E-3</c:v>
                </c:pt>
                <c:pt idx="3">
                  <c:v>8.2060199999999996E-3</c:v>
                </c:pt>
                <c:pt idx="4">
                  <c:v>8.2775000000000001E-3</c:v>
                </c:pt>
                <c:pt idx="5">
                  <c:v>8.3411700000000002E-3</c:v>
                </c:pt>
                <c:pt idx="6">
                  <c:v>8.4627899999999995E-3</c:v>
                </c:pt>
                <c:pt idx="7">
                  <c:v>8.63038E-3</c:v>
                </c:pt>
                <c:pt idx="8">
                  <c:v>8.7590099999999994E-3</c:v>
                </c:pt>
                <c:pt idx="9">
                  <c:v>8.8332800000000006E-3</c:v>
                </c:pt>
                <c:pt idx="10">
                  <c:v>8.8252199999999999E-3</c:v>
                </c:pt>
                <c:pt idx="11">
                  <c:v>8.72794E-3</c:v>
                </c:pt>
                <c:pt idx="12">
                  <c:v>8.6867999999999997E-3</c:v>
                </c:pt>
                <c:pt idx="13">
                  <c:v>8.7884399999999998E-3</c:v>
                </c:pt>
                <c:pt idx="14">
                  <c:v>8.9136600000000003E-3</c:v>
                </c:pt>
                <c:pt idx="15">
                  <c:v>8.9329100000000005E-3</c:v>
                </c:pt>
                <c:pt idx="16">
                  <c:v>8.88159E-3</c:v>
                </c:pt>
                <c:pt idx="17">
                  <c:v>8.8276199999999996E-3</c:v>
                </c:pt>
                <c:pt idx="18">
                  <c:v>8.7784600000000001E-3</c:v>
                </c:pt>
                <c:pt idx="19">
                  <c:v>8.7531399999999995E-3</c:v>
                </c:pt>
              </c:numCache>
            </c:numRef>
          </c:yVal>
          <c:smooth val="1"/>
        </c:ser>
        <c:ser>
          <c:idx val="4"/>
          <c:order val="4"/>
          <c:tx>
            <c:v>4He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Sheet1!$X$6:$X$25</c:f>
              <c:numCache>
                <c:formatCode>General</c:formatCode>
                <c:ptCount val="20"/>
                <c:pt idx="0">
                  <c:v>1.29657</c:v>
                </c:pt>
                <c:pt idx="1">
                  <c:v>0.92082600000000003</c:v>
                </c:pt>
                <c:pt idx="2">
                  <c:v>0.71392900000000004</c:v>
                </c:pt>
                <c:pt idx="3">
                  <c:v>0.58294900000000005</c:v>
                </c:pt>
                <c:pt idx="4">
                  <c:v>0.49257899999999999</c:v>
                </c:pt>
                <c:pt idx="5">
                  <c:v>0.42646600000000001</c:v>
                </c:pt>
                <c:pt idx="6">
                  <c:v>0.37600099999999997</c:v>
                </c:pt>
                <c:pt idx="7">
                  <c:v>0.33621499999999999</c:v>
                </c:pt>
                <c:pt idx="8">
                  <c:v>0.30404399999999998</c:v>
                </c:pt>
                <c:pt idx="9">
                  <c:v>0.27749099999999999</c:v>
                </c:pt>
                <c:pt idx="10">
                  <c:v>0.25520399999999999</c:v>
                </c:pt>
                <c:pt idx="11">
                  <c:v>0.23623</c:v>
                </c:pt>
                <c:pt idx="12">
                  <c:v>0.219883</c:v>
                </c:pt>
                <c:pt idx="13">
                  <c:v>0.205652</c:v>
                </c:pt>
                <c:pt idx="14">
                  <c:v>0.19315099999999999</c:v>
                </c:pt>
                <c:pt idx="15">
                  <c:v>0.18208199999999999</c:v>
                </c:pt>
                <c:pt idx="16">
                  <c:v>0.17221400000000001</c:v>
                </c:pt>
                <c:pt idx="17">
                  <c:v>0.16336000000000001</c:v>
                </c:pt>
                <c:pt idx="18">
                  <c:v>0.15537200000000001</c:v>
                </c:pt>
                <c:pt idx="19">
                  <c:v>0.14812900000000001</c:v>
                </c:pt>
              </c:numCache>
            </c:numRef>
          </c:xVal>
          <c:yVal>
            <c:numRef>
              <c:f>Sheet1!$Y$6:$Y$25</c:f>
              <c:numCache>
                <c:formatCode>General</c:formatCode>
                <c:ptCount val="20"/>
                <c:pt idx="0">
                  <c:v>7.6343899999999996E-3</c:v>
                </c:pt>
                <c:pt idx="1">
                  <c:v>7.7106199999999996E-3</c:v>
                </c:pt>
                <c:pt idx="2">
                  <c:v>7.8630999999999996E-3</c:v>
                </c:pt>
                <c:pt idx="3">
                  <c:v>8.0568399999999991E-3</c:v>
                </c:pt>
                <c:pt idx="4">
                  <c:v>8.2585799999999997E-3</c:v>
                </c:pt>
                <c:pt idx="5">
                  <c:v>8.4481299999999999E-3</c:v>
                </c:pt>
                <c:pt idx="6">
                  <c:v>8.5623899999999996E-3</c:v>
                </c:pt>
                <c:pt idx="7">
                  <c:v>8.6081300000000003E-3</c:v>
                </c:pt>
                <c:pt idx="8">
                  <c:v>8.6742199999999998E-3</c:v>
                </c:pt>
                <c:pt idx="9">
                  <c:v>8.7768099999999995E-3</c:v>
                </c:pt>
                <c:pt idx="10">
                  <c:v>8.8535699999999998E-3</c:v>
                </c:pt>
                <c:pt idx="11">
                  <c:v>8.8790899999999992E-3</c:v>
                </c:pt>
                <c:pt idx="12">
                  <c:v>8.8711999999999992E-3</c:v>
                </c:pt>
                <c:pt idx="13">
                  <c:v>8.8425399999999994E-3</c:v>
                </c:pt>
                <c:pt idx="14">
                  <c:v>8.8256600000000008E-3</c:v>
                </c:pt>
                <c:pt idx="15">
                  <c:v>8.8608799999999998E-3</c:v>
                </c:pt>
                <c:pt idx="16">
                  <c:v>8.9064999999999995E-3</c:v>
                </c:pt>
                <c:pt idx="17">
                  <c:v>8.8765300000000005E-3</c:v>
                </c:pt>
                <c:pt idx="18">
                  <c:v>8.7946799999999992E-3</c:v>
                </c:pt>
                <c:pt idx="19">
                  <c:v>8.7500900000000003E-3</c:v>
                </c:pt>
              </c:numCache>
            </c:numRef>
          </c:yVal>
          <c:smooth val="1"/>
        </c:ser>
        <c:ser>
          <c:idx val="5"/>
          <c:order val="5"/>
          <c:tx>
            <c:v>6Li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Sheet1!$AC$6:$AC$25</c:f>
              <c:numCache>
                <c:formatCode>General</c:formatCode>
                <c:ptCount val="20"/>
                <c:pt idx="0">
                  <c:v>2.8472400000000002</c:v>
                </c:pt>
                <c:pt idx="1">
                  <c:v>2.16289</c:v>
                </c:pt>
                <c:pt idx="2">
                  <c:v>1.74376</c:v>
                </c:pt>
                <c:pt idx="3">
                  <c:v>1.46071</c:v>
                </c:pt>
                <c:pt idx="4">
                  <c:v>1.25671</c:v>
                </c:pt>
                <c:pt idx="5">
                  <c:v>1.1027100000000001</c:v>
                </c:pt>
                <c:pt idx="6">
                  <c:v>0.98233499999999996</c:v>
                </c:pt>
                <c:pt idx="7">
                  <c:v>0.88565300000000002</c:v>
                </c:pt>
                <c:pt idx="8">
                  <c:v>0.80629700000000004</c:v>
                </c:pt>
                <c:pt idx="9">
                  <c:v>0.73999300000000001</c:v>
                </c:pt>
                <c:pt idx="10">
                  <c:v>0.68376400000000004</c:v>
                </c:pt>
                <c:pt idx="11">
                  <c:v>0.63547699999999996</c:v>
                </c:pt>
                <c:pt idx="12">
                  <c:v>0.59356100000000001</c:v>
                </c:pt>
                <c:pt idx="13">
                  <c:v>0.55683199999999999</c:v>
                </c:pt>
                <c:pt idx="14">
                  <c:v>0.52438300000000004</c:v>
                </c:pt>
                <c:pt idx="15">
                  <c:v>0.495508</c:v>
                </c:pt>
                <c:pt idx="16">
                  <c:v>0.46964699999999998</c:v>
                </c:pt>
                <c:pt idx="17">
                  <c:v>0.44635200000000003</c:v>
                </c:pt>
                <c:pt idx="18">
                  <c:v>0.42525800000000002</c:v>
                </c:pt>
                <c:pt idx="19">
                  <c:v>0.40606799999999998</c:v>
                </c:pt>
              </c:numCache>
            </c:numRef>
          </c:xVal>
          <c:yVal>
            <c:numRef>
              <c:f>Sheet1!$AD$6:$AD$25</c:f>
              <c:numCache>
                <c:formatCode>General</c:formatCode>
                <c:ptCount val="20"/>
                <c:pt idx="0">
                  <c:v>6.2616399999999997E-3</c:v>
                </c:pt>
                <c:pt idx="1">
                  <c:v>6.3886999999999998E-3</c:v>
                </c:pt>
                <c:pt idx="2">
                  <c:v>6.6428199999999998E-3</c:v>
                </c:pt>
                <c:pt idx="3">
                  <c:v>6.9956899999999997E-3</c:v>
                </c:pt>
                <c:pt idx="4">
                  <c:v>7.3401300000000003E-3</c:v>
                </c:pt>
                <c:pt idx="5">
                  <c:v>7.6654799999999997E-3</c:v>
                </c:pt>
                <c:pt idx="6">
                  <c:v>7.9345700000000002E-3</c:v>
                </c:pt>
                <c:pt idx="7">
                  <c:v>8.1216599999999993E-3</c:v>
                </c:pt>
                <c:pt idx="8">
                  <c:v>8.2680300000000009E-3</c:v>
                </c:pt>
                <c:pt idx="9">
                  <c:v>8.4670600000000002E-3</c:v>
                </c:pt>
                <c:pt idx="10">
                  <c:v>8.6937899999999999E-3</c:v>
                </c:pt>
                <c:pt idx="11">
                  <c:v>8.8236600000000005E-3</c:v>
                </c:pt>
                <c:pt idx="12">
                  <c:v>8.8652599999999998E-3</c:v>
                </c:pt>
                <c:pt idx="13">
                  <c:v>8.9692699999999997E-3</c:v>
                </c:pt>
                <c:pt idx="14">
                  <c:v>9.1433599999999997E-3</c:v>
                </c:pt>
                <c:pt idx="15">
                  <c:v>9.2330599999999995E-3</c:v>
                </c:pt>
                <c:pt idx="16">
                  <c:v>9.2264100000000009E-3</c:v>
                </c:pt>
                <c:pt idx="17">
                  <c:v>9.2947800000000007E-3</c:v>
                </c:pt>
                <c:pt idx="18">
                  <c:v>9.4541199999999999E-3</c:v>
                </c:pt>
                <c:pt idx="19">
                  <c:v>9.5492200000000006E-3</c:v>
                </c:pt>
              </c:numCache>
            </c:numRef>
          </c:yVal>
          <c:smooth val="1"/>
        </c:ser>
        <c:ser>
          <c:idx val="6"/>
          <c:order val="6"/>
          <c:tx>
            <c:v>7Li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Sheet1!$AH$6:$AH$25</c:f>
              <c:numCache>
                <c:formatCode>General</c:formatCode>
                <c:ptCount val="20"/>
                <c:pt idx="0">
                  <c:v>3.2194799999999999</c:v>
                </c:pt>
                <c:pt idx="1">
                  <c:v>2.3661699999999999</c:v>
                </c:pt>
                <c:pt idx="2">
                  <c:v>1.87043</c:v>
                </c:pt>
                <c:pt idx="3">
                  <c:v>1.54643</c:v>
                </c:pt>
                <c:pt idx="4">
                  <c:v>1.3181</c:v>
                </c:pt>
                <c:pt idx="5">
                  <c:v>1.1485300000000001</c:v>
                </c:pt>
                <c:pt idx="6">
                  <c:v>1.0176099999999999</c:v>
                </c:pt>
                <c:pt idx="7">
                  <c:v>0.91348399999999996</c:v>
                </c:pt>
                <c:pt idx="8">
                  <c:v>0.82869000000000004</c:v>
                </c:pt>
                <c:pt idx="9">
                  <c:v>0.758301</c:v>
                </c:pt>
                <c:pt idx="10">
                  <c:v>0.69893300000000003</c:v>
                </c:pt>
                <c:pt idx="11">
                  <c:v>0.64818600000000004</c:v>
                </c:pt>
                <c:pt idx="12">
                  <c:v>0.60431000000000001</c:v>
                </c:pt>
                <c:pt idx="13">
                  <c:v>0.56599600000000005</c:v>
                </c:pt>
                <c:pt idx="14">
                  <c:v>0.53225199999999995</c:v>
                </c:pt>
                <c:pt idx="15">
                  <c:v>0.502305</c:v>
                </c:pt>
                <c:pt idx="16">
                  <c:v>0.47554800000000003</c:v>
                </c:pt>
                <c:pt idx="17">
                  <c:v>0.45149699999999998</c:v>
                </c:pt>
                <c:pt idx="18">
                  <c:v>0.42976199999999998</c:v>
                </c:pt>
                <c:pt idx="19">
                  <c:v>0.410024</c:v>
                </c:pt>
              </c:numCache>
            </c:numRef>
          </c:xVal>
          <c:yVal>
            <c:numRef>
              <c:f>Sheet1!$AI$6:$AI$25</c:f>
              <c:numCache>
                <c:formatCode>General</c:formatCode>
                <c:ptCount val="20"/>
                <c:pt idx="0">
                  <c:v>6.0532299999999997E-3</c:v>
                </c:pt>
                <c:pt idx="1">
                  <c:v>6.2038199999999996E-3</c:v>
                </c:pt>
                <c:pt idx="2">
                  <c:v>6.5049799999999996E-3</c:v>
                </c:pt>
                <c:pt idx="3">
                  <c:v>6.9214799999999998E-3</c:v>
                </c:pt>
                <c:pt idx="4">
                  <c:v>7.2802300000000004E-3</c:v>
                </c:pt>
                <c:pt idx="5">
                  <c:v>7.5579799999999997E-3</c:v>
                </c:pt>
                <c:pt idx="6">
                  <c:v>7.8119000000000001E-3</c:v>
                </c:pt>
                <c:pt idx="7">
                  <c:v>8.0970699999999996E-3</c:v>
                </c:pt>
                <c:pt idx="8">
                  <c:v>8.3799400000000007E-3</c:v>
                </c:pt>
                <c:pt idx="9">
                  <c:v>8.5588799999999996E-3</c:v>
                </c:pt>
                <c:pt idx="10">
                  <c:v>8.6501300000000007E-3</c:v>
                </c:pt>
                <c:pt idx="11">
                  <c:v>8.7875999999999996E-3</c:v>
                </c:pt>
                <c:pt idx="12">
                  <c:v>8.9795099999999996E-3</c:v>
                </c:pt>
                <c:pt idx="13">
                  <c:v>9.1140400000000003E-3</c:v>
                </c:pt>
                <c:pt idx="14">
                  <c:v>9.1735800000000006E-3</c:v>
                </c:pt>
                <c:pt idx="15">
                  <c:v>9.2332100000000004E-3</c:v>
                </c:pt>
                <c:pt idx="16">
                  <c:v>9.3200699999999997E-3</c:v>
                </c:pt>
                <c:pt idx="17">
                  <c:v>9.5097199999999993E-3</c:v>
                </c:pt>
                <c:pt idx="18">
                  <c:v>9.7928600000000005E-3</c:v>
                </c:pt>
                <c:pt idx="19">
                  <c:v>9.9567400000000004E-3</c:v>
                </c:pt>
              </c:numCache>
            </c:numRef>
          </c:yVal>
          <c:smooth val="1"/>
        </c:ser>
        <c:ser>
          <c:idx val="7"/>
          <c:order val="7"/>
          <c:tx>
            <c:v>7Be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Sheet1!$AM$6:$AM$25</c:f>
              <c:numCache>
                <c:formatCode>General</c:formatCode>
                <c:ptCount val="20"/>
                <c:pt idx="0">
                  <c:v>4.1420599999999999</c:v>
                </c:pt>
                <c:pt idx="1">
                  <c:v>3.3396400000000002</c:v>
                </c:pt>
                <c:pt idx="2">
                  <c:v>2.79766</c:v>
                </c:pt>
                <c:pt idx="3">
                  <c:v>2.4070399999999998</c:v>
                </c:pt>
                <c:pt idx="4">
                  <c:v>2.1121300000000001</c:v>
                </c:pt>
                <c:pt idx="5">
                  <c:v>1.8815999999999999</c:v>
                </c:pt>
                <c:pt idx="6">
                  <c:v>1.6964399999999999</c:v>
                </c:pt>
                <c:pt idx="7">
                  <c:v>1.5444500000000001</c:v>
                </c:pt>
                <c:pt idx="8">
                  <c:v>1.4174599999999999</c:v>
                </c:pt>
                <c:pt idx="9">
                  <c:v>1.3097700000000001</c:v>
                </c:pt>
                <c:pt idx="10">
                  <c:v>1.2172799999999999</c:v>
                </c:pt>
                <c:pt idx="11">
                  <c:v>1.137</c:v>
                </c:pt>
                <c:pt idx="12">
                  <c:v>1.0666500000000001</c:v>
                </c:pt>
                <c:pt idx="13">
                  <c:v>1.0044999999999999</c:v>
                </c:pt>
                <c:pt idx="14">
                  <c:v>0.94918899999999995</c:v>
                </c:pt>
                <c:pt idx="15">
                  <c:v>0.89965399999999995</c:v>
                </c:pt>
                <c:pt idx="16">
                  <c:v>0.85503300000000004</c:v>
                </c:pt>
                <c:pt idx="17">
                  <c:v>0.81462900000000005</c:v>
                </c:pt>
                <c:pt idx="18">
                  <c:v>0.77787099999999998</c:v>
                </c:pt>
                <c:pt idx="19">
                  <c:v>0.74428700000000003</c:v>
                </c:pt>
              </c:numCache>
            </c:numRef>
          </c:xVal>
          <c:yVal>
            <c:numRef>
              <c:f>Sheet1!$AN$6:$AN$25</c:f>
              <c:numCache>
                <c:formatCode>General</c:formatCode>
                <c:ptCount val="20"/>
                <c:pt idx="0">
                  <c:v>5.3125999999999998E-3</c:v>
                </c:pt>
                <c:pt idx="1">
                  <c:v>5.4291699999999997E-3</c:v>
                </c:pt>
                <c:pt idx="2">
                  <c:v>5.6623300000000001E-3</c:v>
                </c:pt>
                <c:pt idx="3">
                  <c:v>6.0029899999999997E-3</c:v>
                </c:pt>
                <c:pt idx="4">
                  <c:v>6.3629400000000001E-3</c:v>
                </c:pt>
                <c:pt idx="5">
                  <c:v>6.7199499999999997E-3</c:v>
                </c:pt>
                <c:pt idx="6">
                  <c:v>7.0535499999999996E-3</c:v>
                </c:pt>
                <c:pt idx="7">
                  <c:v>7.3111799999999996E-3</c:v>
                </c:pt>
                <c:pt idx="8">
                  <c:v>7.4994399999999996E-3</c:v>
                </c:pt>
                <c:pt idx="9">
                  <c:v>7.72385E-3</c:v>
                </c:pt>
                <c:pt idx="10">
                  <c:v>8.0119000000000006E-3</c:v>
                </c:pt>
                <c:pt idx="11">
                  <c:v>8.24919E-3</c:v>
                </c:pt>
                <c:pt idx="12">
                  <c:v>8.37304E-3</c:v>
                </c:pt>
                <c:pt idx="13">
                  <c:v>8.5049199999999991E-3</c:v>
                </c:pt>
                <c:pt idx="14">
                  <c:v>8.7304700000000006E-3</c:v>
                </c:pt>
                <c:pt idx="15">
                  <c:v>8.9173499999999992E-3</c:v>
                </c:pt>
                <c:pt idx="16">
                  <c:v>8.9810800000000007E-3</c:v>
                </c:pt>
                <c:pt idx="17">
                  <c:v>9.0910000000000001E-3</c:v>
                </c:pt>
                <c:pt idx="18">
                  <c:v>9.3177599999999996E-3</c:v>
                </c:pt>
                <c:pt idx="19">
                  <c:v>9.4626499999999995E-3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494968"/>
        <c:axId val="563493792"/>
      </c:scatterChart>
      <c:valAx>
        <c:axId val="563494968"/>
        <c:scaling>
          <c:logBase val="10"/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AZ2/E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493792"/>
        <c:crosses val="autoZero"/>
        <c:crossBetween val="midCat"/>
      </c:valAx>
      <c:valAx>
        <c:axId val="563493792"/>
        <c:scaling>
          <c:orientation val="minMax"/>
          <c:min val="6.0000000000000019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dL/dE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494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7A93510-8D39-432D-8165-FAE6189C905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3176" y="1523999"/>
            <a:ext cx="515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HiRA</a:t>
            </a:r>
            <a:r>
              <a:rPr lang="en-US" sz="3200" b="1" dirty="0" smtClean="0"/>
              <a:t>   </a:t>
            </a:r>
            <a:r>
              <a:rPr lang="en-US" sz="3200" b="1" dirty="0" err="1" smtClean="0"/>
              <a:t>CsICalibrations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89295" y="2545976"/>
            <a:ext cx="416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2</a:t>
            </a:r>
            <a:r>
              <a:rPr lang="en-US" baseline="30000" dirty="0" smtClean="0"/>
              <a:t>nd</a:t>
            </a:r>
            <a:r>
              <a:rPr lang="en-US" dirty="0" smtClean="0"/>
              <a:t> , 2018</a:t>
            </a:r>
          </a:p>
          <a:p>
            <a:r>
              <a:rPr lang="en-US" dirty="0" smtClean="0"/>
              <a:t>Guan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9" y="179293"/>
            <a:ext cx="10598160" cy="6847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128682"/>
            <a:ext cx="4995220" cy="3227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228747"/>
              </p:ext>
            </p:extLst>
          </p:nvPr>
        </p:nvGraphicFramePr>
        <p:xfrm>
          <a:off x="235516" y="825553"/>
          <a:ext cx="7401277" cy="496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156041"/>
            <a:ext cx="4017694" cy="25927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404509" y="90897"/>
            <a:ext cx="263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Axel  Meyer and R. B. Murray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Phys. Rev. 128(1962) 98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3057104"/>
            <a:ext cx="4057369" cy="27371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110449" y="3123808"/>
            <a:ext cx="377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E. Newman and F. E. </a:t>
            </a:r>
            <a:r>
              <a:rPr lang="en-US" sz="1400" dirty="0" err="1" smtClean="0">
                <a:solidFill>
                  <a:srgbClr val="FF0000"/>
                </a:solidFill>
              </a:rPr>
              <a:t>Steigert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Phys. Rev. 118(1960) 1575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"/>
          <p:cNvPicPr/>
          <p:nvPr/>
        </p:nvPicPr>
        <p:blipFill>
          <a:blip r:embed="rId2"/>
          <a:stretch/>
        </p:blipFill>
        <p:spPr>
          <a:xfrm>
            <a:off x="767880" y="0"/>
            <a:ext cx="10655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"/>
          <p:cNvPicPr/>
          <p:nvPr/>
        </p:nvPicPr>
        <p:blipFill>
          <a:blip r:embed="rId2"/>
          <a:stretch/>
        </p:blipFill>
        <p:spPr>
          <a:xfrm>
            <a:off x="767880" y="0"/>
            <a:ext cx="10655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"/>
          <p:cNvPicPr/>
          <p:nvPr/>
        </p:nvPicPr>
        <p:blipFill>
          <a:blip r:embed="rId2"/>
          <a:stretch/>
        </p:blipFill>
        <p:spPr>
          <a:xfrm>
            <a:off x="767880" y="0"/>
            <a:ext cx="10655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"/>
          <p:cNvPicPr/>
          <p:nvPr/>
        </p:nvPicPr>
        <p:blipFill>
          <a:blip r:embed="rId2"/>
          <a:stretch/>
        </p:blipFill>
        <p:spPr>
          <a:xfrm>
            <a:off x="767880" y="0"/>
            <a:ext cx="10655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/>
          <p:cNvPicPr/>
          <p:nvPr/>
        </p:nvPicPr>
        <p:blipFill>
          <a:blip r:embed="rId2"/>
          <a:stretch/>
        </p:blipFill>
        <p:spPr>
          <a:xfrm>
            <a:off x="0" y="0"/>
            <a:ext cx="6562800" cy="4240080"/>
          </a:xfrm>
          <a:prstGeom prst="rect">
            <a:avLst/>
          </a:prstGeom>
          <a:ln>
            <a:noFill/>
          </a:ln>
        </p:spPr>
      </p:pic>
      <p:pic>
        <p:nvPicPr>
          <p:cNvPr id="42" name="Picture 4"/>
          <p:cNvPicPr/>
          <p:nvPr/>
        </p:nvPicPr>
        <p:blipFill>
          <a:blip r:embed="rId3"/>
          <a:stretch/>
        </p:blipFill>
        <p:spPr>
          <a:xfrm>
            <a:off x="4599000" y="2351880"/>
            <a:ext cx="6974640" cy="450576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3461760" y="1020600"/>
            <a:ext cx="3744360" cy="395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 Energy points not included 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7828920" y="3960000"/>
            <a:ext cx="3332520" cy="395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WMU points not included 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1284480" y="1967760"/>
            <a:ext cx="1414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5791320" y="4604760"/>
            <a:ext cx="1414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/>
          <p:cNvPicPr/>
          <p:nvPr/>
        </p:nvPicPr>
        <p:blipFill>
          <a:blip r:embed="rId2"/>
          <a:stretch/>
        </p:blipFill>
        <p:spPr>
          <a:xfrm>
            <a:off x="0" y="108720"/>
            <a:ext cx="6607440" cy="4268520"/>
          </a:xfrm>
          <a:prstGeom prst="rect">
            <a:avLst/>
          </a:prstGeom>
          <a:ln>
            <a:noFill/>
          </a:ln>
        </p:spPr>
      </p:pic>
      <p:pic>
        <p:nvPicPr>
          <p:cNvPr id="48" name="Picture 2"/>
          <p:cNvPicPr/>
          <p:nvPr/>
        </p:nvPicPr>
        <p:blipFill>
          <a:blip r:embed="rId3"/>
          <a:stretch/>
        </p:blipFill>
        <p:spPr>
          <a:xfrm>
            <a:off x="5137920" y="2079000"/>
            <a:ext cx="6975360" cy="450648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1284480" y="1967760"/>
            <a:ext cx="1915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deuteron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6292080" y="4116240"/>
            <a:ext cx="1915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deuteron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200400" y="1306080"/>
            <a:ext cx="3744360" cy="395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 Energy points not included 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8208000" y="3916080"/>
            <a:ext cx="3332520" cy="395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WMU points not included 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71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Guan, Fenhai</dc:creator>
  <dc:description/>
  <cp:lastModifiedBy>Guan, Fenhai</cp:lastModifiedBy>
  <cp:revision>19</cp:revision>
  <dcterms:created xsi:type="dcterms:W3CDTF">2018-10-01T12:24:48Z</dcterms:created>
  <dcterms:modified xsi:type="dcterms:W3CDTF">2018-10-02T20:00:00Z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NSCL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