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/>
    <p:restoredTop sz="86845"/>
  </p:normalViewPr>
  <p:slideViewPr>
    <p:cSldViewPr snapToGrid="0" snapToObjects="1">
      <p:cViewPr varScale="1">
        <p:scale>
          <a:sx n="133" d="100"/>
          <a:sy n="133" d="100"/>
        </p:scale>
        <p:origin x="808" y="20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950C-7972-D043-B720-0DD94B641F1E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5213F-6C30-9842-B710-5963A9957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65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 dirty="0"/>
              <a:t>4A</a:t>
            </a:r>
          </a:p>
          <a:p>
            <a:r>
              <a:rPr kumimoji="1" lang="zh-CN" altLang="en-US" dirty="0"/>
              <a:t>各中心相似的、非业务的功能，均移到后台服务层</a:t>
            </a:r>
            <a:endParaRPr kumimoji="1" lang="en-US" altLang="zh-CN" dirty="0"/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后线库数据同步到数据中台？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对账部分功能放到数据中台（利用其大数据处理能力，减少数据移动）？** 如果这样，对账文件咋处理？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22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/>
              <a:t>4A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70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技术上，业务前台、中台和后台都以微服务方式实现；数据中台分层提供服务，最底层是基本是业务原始数据，最上层是特点数据应用相关的数据。</a:t>
            </a:r>
            <a:endParaRPr kumimoji="1" lang="en-US" altLang="zh-CN" dirty="0"/>
          </a:p>
          <a:p>
            <a:r>
              <a:rPr kumimoji="1" lang="zh-CN" altLang="en-US" dirty="0"/>
              <a:t>原则：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所有服务均由服务治理组件统一管理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每个服务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中心内的数据，不允许其他服务直接问（除数据同步服务外）</a:t>
            </a:r>
            <a:endParaRPr kumimoji="1" lang="en-US" altLang="zh-CN" dirty="0"/>
          </a:p>
          <a:p>
            <a:r>
              <a:rPr kumimoji="1" lang="zh-CN" altLang="en-US" dirty="0"/>
              <a:t>非统计类查询（如对外服务查询某支付订单的状态），原则上可直接调用中台服务，由中台服务控制查询对交易的影响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4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1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6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6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6D77A-F153-C546-B9E6-C6B6E3F7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3D08B-F993-444A-9C0B-9DFBFB83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4A846-A134-FD48-B150-710DBCDE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B0B37-CCDE-F441-B865-2B4595B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B855-EED3-A14F-A430-2100FA9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1834-9FD5-CA45-95B4-405AAA1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CA353-61A9-C844-B86A-5E566028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E2064-CAE6-7944-B60C-4B3BAF2D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70793-34EA-814D-B261-D81D357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8A111-33D6-A046-90C0-18E0D6D2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3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9F32E-662E-3A40-A248-7A4749023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84822-2F79-F546-A086-DF2783BB5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28562-B6AA-C447-841D-9A7CC02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D40B5-34FD-DB4F-9D24-E3FED40F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9D46-467C-E943-97BB-2F18D96C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0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60E6-BF4A-4F46-8089-42F0E579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697ED-9FE8-0F4A-A47F-42211AEF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64BB2-1950-2440-AD78-0A8A14C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B67B7-65AF-B743-9EE7-4610F5F0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79863-C860-FF4B-BA63-A763027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6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3D91-CFA3-2B41-B1E4-06EE4FD0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CCD0B-3E39-DA44-A637-BA5C68CC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B6EC3-86D3-E741-8818-AC758B72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EAE77-91F4-3F42-B1E7-2687EE55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7A078-D1AF-EC4F-9A81-D92DA78C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5905-7451-D449-93CD-EE4B845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62BB2-9636-EA4D-8E08-D347B176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45C72-1FA9-B845-B72D-3C7279D27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04940-77F2-B244-95E6-8B18521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D3FBF-5CF7-2745-B137-4230233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1676E-2DE0-9D4D-A7B4-CFB4ED2E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7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052E-2DEF-2D42-AF43-B7A08146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D10A-AA3D-C34E-B338-734278D2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4FDE6-D84C-BB44-BAC6-19EE1269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F95AC-5217-CC4C-928D-33FBD2A8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C98BF-316F-0347-9B62-52843F95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44F7B-E731-DD4B-9516-EEC9806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247B1-313C-7D43-9709-C988BB8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B091A-00F1-4D41-93DD-B6837941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9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3F588-376C-2D4B-96A0-BF65DB3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67D9C-72A6-CB44-9639-28DC0F79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CD370-C184-7F45-A7AF-A0427BF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F656F-440B-3F40-81D7-3B75A5A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63A8D-F5CC-1046-98BA-AC0CD938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53EB6-745C-FA43-B12C-A2AC79A6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1C6AE-0862-D646-920E-74F6641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4FF1-7FDC-7148-A97E-C3D8A330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A345A-0414-5B40-B843-C7D9D975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61ADD-4AFB-CE41-B9F7-83EC2BA0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0E5B9-5CD9-FA49-9D96-5E7E9C03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5B289-C0E5-0844-8B79-83CD6FE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0BC11-BFBB-B044-9DB8-DED60E63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7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54A8-7F50-F04E-9176-FEC7C0AC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FFECAC-3435-674B-89A5-353ABDCA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643C2-4BBD-1548-B806-FF072BF6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6661-F0A7-FE43-A6EB-FCC00F58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534DA-BAFA-C544-A9BA-86EA7D08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A6290-2A21-8B45-B7DC-EAFECB5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2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B654B-B2AD-7244-BC10-0CAA00A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5127B-FB0E-9A4E-9D10-C34ED79E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A3A2D-B060-0047-A5B0-39AF8EE38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8C19-5236-8645-9043-99CB94F0DEF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48362-EC2E-0641-9FB8-B45AC7666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CD47B-BBF5-4643-B468-61B47A74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3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4456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支付中心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0" y="2565970"/>
            <a:ext cx="4585699" cy="20175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81777-FFF8-EC4A-AA2E-40C16AAF81A6}"/>
              </a:ext>
            </a:extLst>
          </p:cNvPr>
          <p:cNvSpPr/>
          <p:nvPr/>
        </p:nvSpPr>
        <p:spPr>
          <a:xfrm>
            <a:off x="343671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充值中心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543CF-6354-EE42-BF2B-1C87EB1BFE4A}"/>
              </a:ext>
            </a:extLst>
          </p:cNvPr>
          <p:cNvSpPr/>
          <p:nvPr/>
        </p:nvSpPr>
        <p:spPr>
          <a:xfrm>
            <a:off x="204456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对账中心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F4663C-BE63-6546-BCE5-AA221BB8A9E4}"/>
              </a:ext>
            </a:extLst>
          </p:cNvPr>
          <p:cNvSpPr/>
          <p:nvPr/>
        </p:nvSpPr>
        <p:spPr>
          <a:xfrm>
            <a:off x="343671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结算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稽核中心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EF89D5-B82E-CC4F-80DC-C4186A675162}"/>
              </a:ext>
            </a:extLst>
          </p:cNvPr>
          <p:cNvSpPr/>
          <p:nvPr/>
        </p:nvSpPr>
        <p:spPr>
          <a:xfrm>
            <a:off x="703266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</a:t>
            </a:r>
            <a:r>
              <a:rPr kumimoji="1" lang="en-US" altLang="zh-CN" sz="1600" dirty="0"/>
              <a:t>API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6354568" y="2565971"/>
            <a:ext cx="3354511" cy="20175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07BF1-0061-8C46-8934-B7DB685A0659}"/>
              </a:ext>
            </a:extLst>
          </p:cNvPr>
          <p:cNvSpPr/>
          <p:nvPr/>
        </p:nvSpPr>
        <p:spPr>
          <a:xfrm>
            <a:off x="842481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数据采集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54C8C4-10FF-EE4C-841A-C4F1F1D1ECD8}"/>
              </a:ext>
            </a:extLst>
          </p:cNvPr>
          <p:cNvSpPr/>
          <p:nvPr/>
        </p:nvSpPr>
        <p:spPr>
          <a:xfrm>
            <a:off x="7032665" y="399920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438CC-364C-F644-907D-DBD278357984}"/>
              </a:ext>
            </a:extLst>
          </p:cNvPr>
          <p:cNvSpPr/>
          <p:nvPr/>
        </p:nvSpPr>
        <p:spPr>
          <a:xfrm>
            <a:off x="8431666" y="336286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EBDF0F-F8C1-3B49-98A2-A18674B5948D}"/>
              </a:ext>
            </a:extLst>
          </p:cNvPr>
          <p:cNvSpPr/>
          <p:nvPr/>
        </p:nvSpPr>
        <p:spPr>
          <a:xfrm>
            <a:off x="4769789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计费中心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EF04C9-737D-614A-BA0E-E3B2CF6CC352}"/>
              </a:ext>
            </a:extLst>
          </p:cNvPr>
          <p:cNvSpPr/>
          <p:nvPr/>
        </p:nvSpPr>
        <p:spPr>
          <a:xfrm>
            <a:off x="4769789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用户中心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25CEB8-BA71-3642-BD02-6B151ED42F41}"/>
              </a:ext>
            </a:extLst>
          </p:cNvPr>
          <p:cNvSpPr/>
          <p:nvPr/>
        </p:nvSpPr>
        <p:spPr>
          <a:xfrm>
            <a:off x="2224514" y="1883187"/>
            <a:ext cx="1140432" cy="444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外部商户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56570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对外服务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B918B3-87FE-334A-97D3-C957D13F6811}"/>
              </a:ext>
            </a:extLst>
          </p:cNvPr>
          <p:cNvSpPr/>
          <p:nvPr/>
        </p:nvSpPr>
        <p:spPr>
          <a:xfrm>
            <a:off x="4906900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运营中心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81976D-4771-F047-8737-F29834DEDB57}"/>
              </a:ext>
            </a:extLst>
          </p:cNvPr>
          <p:cNvSpPr/>
          <p:nvPr/>
        </p:nvSpPr>
        <p:spPr>
          <a:xfrm>
            <a:off x="6248093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可视化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0" y="4801891"/>
            <a:ext cx="8198779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782937-2F61-0545-AABD-3FC4D3BC51EE}"/>
              </a:ext>
            </a:extLst>
          </p:cNvPr>
          <p:cNvSpPr/>
          <p:nvPr/>
        </p:nvSpPr>
        <p:spPr>
          <a:xfrm>
            <a:off x="2075388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统一公参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BF5193-0447-5C40-95F0-CB4CD22F420D}"/>
              </a:ext>
            </a:extLst>
          </p:cNvPr>
          <p:cNvSpPr/>
          <p:nvPr/>
        </p:nvSpPr>
        <p:spPr>
          <a:xfrm>
            <a:off x="3428577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加解密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549B07-3DA5-4340-8635-C3C5EDDA5C64}"/>
              </a:ext>
            </a:extLst>
          </p:cNvPr>
          <p:cNvSpPr/>
          <p:nvPr/>
        </p:nvSpPr>
        <p:spPr>
          <a:xfrm>
            <a:off x="4781766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数据同步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C4B25D-F463-BD4A-B042-8FC0725DDAA9}"/>
              </a:ext>
            </a:extLst>
          </p:cNvPr>
          <p:cNvSpPr/>
          <p:nvPr/>
        </p:nvSpPr>
        <p:spPr>
          <a:xfrm>
            <a:off x="7032665" y="3362595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数据加工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9F41B3-8D58-E145-A106-D0A8873CDB49}"/>
              </a:ext>
            </a:extLst>
          </p:cNvPr>
          <p:cNvSpPr/>
          <p:nvPr/>
        </p:nvSpPr>
        <p:spPr>
          <a:xfrm>
            <a:off x="758928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充值赋能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15D56-1566-B54D-9074-DC6007CCA375}"/>
              </a:ext>
            </a:extLst>
          </p:cNvPr>
          <p:cNvSpPr/>
          <p:nvPr/>
        </p:nvSpPr>
        <p:spPr>
          <a:xfrm>
            <a:off x="6134955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流程引擎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708A3C-C711-8741-8F54-354DAF9F94C3}"/>
              </a:ext>
            </a:extLst>
          </p:cNvPr>
          <p:cNvSpPr/>
          <p:nvPr/>
        </p:nvSpPr>
        <p:spPr>
          <a:xfrm>
            <a:off x="8431666" y="398778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元数据管理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299" y="1714972"/>
            <a:ext cx="8198779" cy="760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2D7F36-9846-6448-A8F7-16E05C40D640}"/>
              </a:ext>
            </a:extLst>
          </p:cNvPr>
          <p:cNvSpPr/>
          <p:nvPr/>
        </p:nvSpPr>
        <p:spPr>
          <a:xfrm>
            <a:off x="2075388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号码查询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鉴权服务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B6C60B-B345-484A-A9DE-4238B371FC11}"/>
              </a:ext>
            </a:extLst>
          </p:cNvPr>
          <p:cNvSpPr/>
          <p:nvPr/>
        </p:nvSpPr>
        <p:spPr>
          <a:xfrm>
            <a:off x="7488145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D4A03E-7DE3-8049-A455-FABF18646893}"/>
              </a:ext>
            </a:extLst>
          </p:cNvPr>
          <p:cNvSpPr/>
          <p:nvPr/>
        </p:nvSpPr>
        <p:spPr>
          <a:xfrm>
            <a:off x="9823938" y="1714972"/>
            <a:ext cx="1303506" cy="37406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116106-A6BF-D346-991E-EDA613F59296}"/>
              </a:ext>
            </a:extLst>
          </p:cNvPr>
          <p:cNvSpPr/>
          <p:nvPr/>
        </p:nvSpPr>
        <p:spPr>
          <a:xfrm>
            <a:off x="9998862" y="215727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7D4270-FDB3-3D44-B8A5-B8E9A5551534}"/>
              </a:ext>
            </a:extLst>
          </p:cNvPr>
          <p:cNvSpPr/>
          <p:nvPr/>
        </p:nvSpPr>
        <p:spPr>
          <a:xfrm>
            <a:off x="9998862" y="274419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D98BA1-862A-AA4A-8F05-39D1BF958CFC}"/>
              </a:ext>
            </a:extLst>
          </p:cNvPr>
          <p:cNvSpPr/>
          <p:nvPr/>
        </p:nvSpPr>
        <p:spPr>
          <a:xfrm>
            <a:off x="9998862" y="335433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7C6C3-A497-CA47-9BD0-E906D8D7F2CA}"/>
              </a:ext>
            </a:extLst>
          </p:cNvPr>
          <p:cNvSpPr/>
          <p:nvPr/>
        </p:nvSpPr>
        <p:spPr>
          <a:xfrm>
            <a:off x="9998862" y="398701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灾备切换</a:t>
            </a:r>
            <a:endParaRPr kumimoji="1" lang="en-US" altLang="zh-CN" sz="15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D5F871-153B-1047-8FFA-FC4BC72E32C4}"/>
              </a:ext>
            </a:extLst>
          </p:cNvPr>
          <p:cNvSpPr/>
          <p:nvPr/>
        </p:nvSpPr>
        <p:spPr>
          <a:xfrm>
            <a:off x="9998862" y="461969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704BC-F287-704C-AB55-93A830E10A10}"/>
              </a:ext>
            </a:extLst>
          </p:cNvPr>
          <p:cNvSpPr/>
          <p:nvPr/>
        </p:nvSpPr>
        <p:spPr>
          <a:xfrm>
            <a:off x="3436711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签到签退服务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53857C-0F55-5846-963C-45220F15A18C}"/>
              </a:ext>
            </a:extLst>
          </p:cNvPr>
          <p:cNvSpPr/>
          <p:nvPr/>
        </p:nvSpPr>
        <p:spPr>
          <a:xfrm>
            <a:off x="4760719" y="3998472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虚户中心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8DDD5E-CA79-3142-AF52-D993A9260FAB}"/>
              </a:ext>
            </a:extLst>
          </p:cNvPr>
          <p:cNvSpPr/>
          <p:nvPr/>
        </p:nvSpPr>
        <p:spPr>
          <a:xfrm>
            <a:off x="8904643" y="1871301"/>
            <a:ext cx="683128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8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56537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3919987"/>
            <a:ext cx="3252834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980357" y="1899511"/>
            <a:ext cx="232328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前台应用服务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3373447" y="1820480"/>
            <a:ext cx="3387015" cy="1442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B6809676-22CC-594A-B7D9-6277A41E9ED6}"/>
              </a:ext>
            </a:extLst>
          </p:cNvPr>
          <p:cNvSpPr/>
          <p:nvPr/>
        </p:nvSpPr>
        <p:spPr>
          <a:xfrm>
            <a:off x="4365855" y="2611856"/>
            <a:ext cx="1553968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前台应用数据库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3F4D4F-BD2D-CC4C-BC25-BF9442D9E9CF}"/>
              </a:ext>
            </a:extLst>
          </p:cNvPr>
          <p:cNvSpPr/>
          <p:nvPr/>
        </p:nvSpPr>
        <p:spPr>
          <a:xfrm>
            <a:off x="3595623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3887ECA8-E998-EA4C-9C41-82EF68E13560}"/>
              </a:ext>
            </a:extLst>
          </p:cNvPr>
          <p:cNvSpPr/>
          <p:nvPr/>
        </p:nvSpPr>
        <p:spPr>
          <a:xfrm>
            <a:off x="2056537" y="4943656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4ACE8B59-BED4-BE44-B30A-CDF492BF7772}"/>
              </a:ext>
            </a:extLst>
          </p:cNvPr>
          <p:cNvSpPr/>
          <p:nvPr/>
        </p:nvSpPr>
        <p:spPr>
          <a:xfrm>
            <a:off x="3595623" y="4943655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7A1E54D-10FC-4D4B-AA95-A183332CCA3B}"/>
              </a:ext>
            </a:extLst>
          </p:cNvPr>
          <p:cNvCxnSpPr>
            <a:stCxn id="18" idx="2"/>
            <a:endCxn id="2" idx="1"/>
          </p:cNvCxnSpPr>
          <p:nvPr/>
        </p:nvCxnSpPr>
        <p:spPr>
          <a:xfrm>
            <a:off x="5142000" y="2343867"/>
            <a:ext cx="839" cy="26798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5B31C7-60DD-FF42-BEF4-78FD65942D63}"/>
              </a:ext>
            </a:extLst>
          </p:cNvPr>
          <p:cNvCxnSpPr>
            <a:cxnSpLocks/>
            <a:stCxn id="4" idx="2"/>
            <a:endCxn id="37" idx="1"/>
          </p:cNvCxnSpPr>
          <p:nvPr/>
        </p:nvCxnSpPr>
        <p:spPr>
          <a:xfrm>
            <a:off x="2566923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99C3503-C67C-214A-A425-A4486ABD5952}"/>
              </a:ext>
            </a:extLst>
          </p:cNvPr>
          <p:cNvSpPr/>
          <p:nvPr/>
        </p:nvSpPr>
        <p:spPr>
          <a:xfrm>
            <a:off x="3149220" y="411751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304D8-9856-F946-8F8E-E0B43CC19FBD}"/>
              </a:ext>
            </a:extLst>
          </p:cNvPr>
          <p:cNvSpPr/>
          <p:nvPr/>
        </p:nvSpPr>
        <p:spPr>
          <a:xfrm>
            <a:off x="3182578" y="503594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AA5EB61-22E3-0A44-B1B6-A898B6C4E218}"/>
              </a:ext>
            </a:extLst>
          </p:cNvPr>
          <p:cNvCxnSpPr>
            <a:cxnSpLocks/>
          </p:cNvCxnSpPr>
          <p:nvPr/>
        </p:nvCxnSpPr>
        <p:spPr>
          <a:xfrm>
            <a:off x="4106008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C2022F5-4F3C-6947-83B9-54D0D924C46D}"/>
              </a:ext>
            </a:extLst>
          </p:cNvPr>
          <p:cNvSpPr/>
          <p:nvPr/>
        </p:nvSpPr>
        <p:spPr>
          <a:xfrm>
            <a:off x="6191852" y="4065133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服务引擎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接口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ED18C2B-8C4B-0349-B8BF-6DC68DB31FD5}"/>
              </a:ext>
            </a:extLst>
          </p:cNvPr>
          <p:cNvSpPr/>
          <p:nvPr/>
        </p:nvSpPr>
        <p:spPr>
          <a:xfrm>
            <a:off x="6071066" y="3905117"/>
            <a:ext cx="2967426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86E63B-0C48-884F-9829-56B8ADF8BCF6}"/>
              </a:ext>
            </a:extLst>
          </p:cNvPr>
          <p:cNvSpPr/>
          <p:nvPr/>
        </p:nvSpPr>
        <p:spPr>
          <a:xfrm>
            <a:off x="6191852" y="4938032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数据仓库</a:t>
            </a:r>
          </a:p>
        </p:txBody>
      </p:sp>
      <p:sp>
        <p:nvSpPr>
          <p:cNvPr id="57" name="上箭头 56">
            <a:extLst>
              <a:ext uri="{FF2B5EF4-FFF2-40B4-BE49-F238E27FC236}">
                <a16:creationId xmlns:a16="http://schemas.microsoft.com/office/drawing/2014/main" id="{CCC4A3FA-5399-DD4D-B09F-405A42A342B0}"/>
              </a:ext>
            </a:extLst>
          </p:cNvPr>
          <p:cNvSpPr/>
          <p:nvPr/>
        </p:nvSpPr>
        <p:spPr>
          <a:xfrm>
            <a:off x="7209692" y="4486847"/>
            <a:ext cx="175846" cy="45118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21CC183-35F8-B147-A53F-6AA2FE2192A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515963" y="2121689"/>
            <a:ext cx="1464394" cy="177154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0DE96F33-0931-8D44-A9FD-48ECDC4813E8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4579399" y="3547757"/>
            <a:ext cx="2022464" cy="1202442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D03958-AC66-A946-8C0A-DBA967FD78A5}"/>
              </a:ext>
            </a:extLst>
          </p:cNvPr>
          <p:cNvSpPr/>
          <p:nvPr/>
        </p:nvSpPr>
        <p:spPr>
          <a:xfrm>
            <a:off x="8586635" y="4125346"/>
            <a:ext cx="28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/>
              <a:t>数据中台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EA5C17D-83CE-4743-8B3F-8E6D475E0989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5325675"/>
            <a:ext cx="1411854" cy="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BA44326-CF0E-5149-8DF1-2043C3127926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4294502"/>
            <a:ext cx="14436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69B6E2E7-E0D1-A24C-96F0-C44E57A9F5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9352" y="2747175"/>
            <a:ext cx="1694510" cy="851081"/>
          </a:xfrm>
          <a:prstGeom prst="bentConnector3">
            <a:avLst>
              <a:gd name="adj1" fmla="val 6556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38D0FAA-72D8-3E4A-A691-C17AE05A30A1}"/>
              </a:ext>
            </a:extLst>
          </p:cNvPr>
          <p:cNvCxnSpPr>
            <a:cxnSpLocks/>
          </p:cNvCxnSpPr>
          <p:nvPr/>
        </p:nvCxnSpPr>
        <p:spPr>
          <a:xfrm flipH="1">
            <a:off x="7073391" y="2123249"/>
            <a:ext cx="481241" cy="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9C26E2E-7B2C-D14D-9692-B358DB9CC136}"/>
              </a:ext>
            </a:extLst>
          </p:cNvPr>
          <p:cNvSpPr/>
          <p:nvPr/>
        </p:nvSpPr>
        <p:spPr>
          <a:xfrm>
            <a:off x="7103298" y="19844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OLTP</a:t>
            </a:r>
            <a:r>
              <a:rPr kumimoji="1" lang="zh-CN" altLang="en-US" sz="1200" dirty="0"/>
              <a:t>数据</a:t>
            </a: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0FCDACE5-16A0-DE47-AABA-87DE622AA4CC}"/>
              </a:ext>
            </a:extLst>
          </p:cNvPr>
          <p:cNvCxnSpPr>
            <a:cxnSpLocks/>
          </p:cNvCxnSpPr>
          <p:nvPr/>
        </p:nvCxnSpPr>
        <p:spPr>
          <a:xfrm flipH="1">
            <a:off x="7073391" y="2482685"/>
            <a:ext cx="48124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242AF4E-1535-AC43-8D1F-ECB393A178A5}"/>
              </a:ext>
            </a:extLst>
          </p:cNvPr>
          <p:cNvSpPr/>
          <p:nvPr/>
        </p:nvSpPr>
        <p:spPr>
          <a:xfrm>
            <a:off x="7103298" y="2343867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OLAP</a:t>
            </a:r>
            <a:r>
              <a:rPr kumimoji="1" lang="zh-CN" altLang="en-US" sz="1200" dirty="0"/>
              <a:t>数据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3FD3587-A05E-4C40-8FA5-F697742F1751}"/>
              </a:ext>
            </a:extLst>
          </p:cNvPr>
          <p:cNvSpPr/>
          <p:nvPr/>
        </p:nvSpPr>
        <p:spPr>
          <a:xfrm>
            <a:off x="1247617" y="29863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①</a:t>
            </a:r>
            <a:r>
              <a:rPr kumimoji="1" lang="zh-CN" altLang="en-US" sz="1200" dirty="0"/>
              <a:t>服务调用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2244983-E467-564F-B92F-E0FE476D9C55}"/>
              </a:ext>
            </a:extLst>
          </p:cNvPr>
          <p:cNvSpPr/>
          <p:nvPr/>
        </p:nvSpPr>
        <p:spPr>
          <a:xfrm>
            <a:off x="3721065" y="3421756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4858004-8F2E-2D41-8356-7DE15E006FB6}"/>
              </a:ext>
            </a:extLst>
          </p:cNvPr>
          <p:cNvSpPr/>
          <p:nvPr/>
        </p:nvSpPr>
        <p:spPr>
          <a:xfrm>
            <a:off x="4538317" y="5343672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C20AF0A-32A7-8943-AC2B-73354D7F691B}"/>
              </a:ext>
            </a:extLst>
          </p:cNvPr>
          <p:cNvSpPr/>
          <p:nvPr/>
        </p:nvSpPr>
        <p:spPr>
          <a:xfrm>
            <a:off x="4763135" y="4013830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④</a:t>
            </a:r>
            <a:r>
              <a:rPr kumimoji="1" lang="zh-CN" altLang="en-US" sz="1200" dirty="0"/>
              <a:t>数据回馈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4B593F-C40F-8541-9150-64651FB0662D}"/>
              </a:ext>
            </a:extLst>
          </p:cNvPr>
          <p:cNvSpPr/>
          <p:nvPr/>
        </p:nvSpPr>
        <p:spPr>
          <a:xfrm>
            <a:off x="6490093" y="345617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③</a:t>
            </a:r>
            <a:r>
              <a:rPr kumimoji="1" lang="zh-CN" altLang="en-US" sz="1200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9628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0236E6-9B23-6147-ADA8-6CC3E913B2A6}"/>
              </a:ext>
            </a:extLst>
          </p:cNvPr>
          <p:cNvGrpSpPr/>
          <p:nvPr/>
        </p:nvGrpSpPr>
        <p:grpSpPr>
          <a:xfrm>
            <a:off x="2042641" y="2713580"/>
            <a:ext cx="1168223" cy="1109257"/>
            <a:chOff x="2042641" y="2713580"/>
            <a:chExt cx="1168223" cy="11092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9BE714C-EC46-894E-9B58-03428991B8C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支付中心</a:t>
              </a: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FFA21BB3-C502-B640-8DF9-4985ED35269F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9A260696-3C9C-A643-82E3-1E2552A8FC8B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DBABE4-7912-424F-B4C4-76B49182E619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905BDF9F-9F45-E849-9B5B-9998FAC0DA10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7D3D758-331D-244C-84B6-689ACCD75F13}"/>
              </a:ext>
            </a:extLst>
          </p:cNvPr>
          <p:cNvSpPr/>
          <p:nvPr/>
        </p:nvSpPr>
        <p:spPr>
          <a:xfrm>
            <a:off x="3621709" y="2728800"/>
            <a:ext cx="1168223" cy="1109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用户中心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02337F-7796-3E4D-A1A4-C67DD8AC3883}"/>
              </a:ext>
            </a:extLst>
          </p:cNvPr>
          <p:cNvGrpSpPr/>
          <p:nvPr/>
        </p:nvGrpSpPr>
        <p:grpSpPr>
          <a:xfrm>
            <a:off x="2332038" y="4519684"/>
            <a:ext cx="1168223" cy="835360"/>
            <a:chOff x="2218073" y="4435728"/>
            <a:chExt cx="1168223" cy="83536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6B1C825-0D8F-FB4F-8DDD-6946DCE29678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统一公参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DFD1E1C6-7AFD-2949-910D-75E9735084CC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六边形 55">
              <a:extLst>
                <a:ext uri="{FF2B5EF4-FFF2-40B4-BE49-F238E27FC236}">
                  <a16:creationId xmlns:a16="http://schemas.microsoft.com/office/drawing/2014/main" id="{13769BB9-1D1D-5246-9233-EDAA4FECD614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2294526-F09D-3F4C-A1B3-8FB3DB669271}"/>
              </a:ext>
            </a:extLst>
          </p:cNvPr>
          <p:cNvGrpSpPr/>
          <p:nvPr/>
        </p:nvGrpSpPr>
        <p:grpSpPr>
          <a:xfrm>
            <a:off x="6027508" y="4498242"/>
            <a:ext cx="1168223" cy="835360"/>
            <a:chOff x="2218073" y="4435728"/>
            <a:chExt cx="1168223" cy="83536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7FC2A62-6643-1B45-9EB0-2CD6ED4E76A7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数据同步</a:t>
              </a:r>
            </a:p>
          </p:txBody>
        </p:sp>
        <p:sp>
          <p:nvSpPr>
            <p:cNvPr id="64" name="圆柱体 63">
              <a:extLst>
                <a:ext uri="{FF2B5EF4-FFF2-40B4-BE49-F238E27FC236}">
                  <a16:creationId xmlns:a16="http://schemas.microsoft.com/office/drawing/2014/main" id="{41222F08-7D0F-4849-A7EF-C37D517F890B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DE47BA1B-4134-544B-BD8D-A5A79FAA0ACE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6BE43D0-619C-8C42-8F9A-52F77E6E14CB}"/>
              </a:ext>
            </a:extLst>
          </p:cNvPr>
          <p:cNvGrpSpPr/>
          <p:nvPr/>
        </p:nvGrpSpPr>
        <p:grpSpPr>
          <a:xfrm>
            <a:off x="2438364" y="1303663"/>
            <a:ext cx="1168223" cy="1109257"/>
            <a:chOff x="2042641" y="2713580"/>
            <a:chExt cx="1168223" cy="110925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E24381A-EE70-D243-9452-08BD11CF9B58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对外服务</a:t>
              </a:r>
            </a:p>
          </p:txBody>
        </p:sp>
        <p:sp>
          <p:nvSpPr>
            <p:cNvPr id="76" name="圆柱体 75">
              <a:extLst>
                <a:ext uri="{FF2B5EF4-FFF2-40B4-BE49-F238E27FC236}">
                  <a16:creationId xmlns:a16="http://schemas.microsoft.com/office/drawing/2014/main" id="{F21FE39F-DFC2-D146-8F20-088FE2933A74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六边形 76">
              <a:extLst>
                <a:ext uri="{FF2B5EF4-FFF2-40B4-BE49-F238E27FC236}">
                  <a16:creationId xmlns:a16="http://schemas.microsoft.com/office/drawing/2014/main" id="{5D19F25C-15BE-C841-BEF1-74C175CD5981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BCC73FF-A8AA-484C-B650-DB1C96B347AB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79" name="六边形 78">
              <a:extLst>
                <a:ext uri="{FF2B5EF4-FFF2-40B4-BE49-F238E27FC236}">
                  <a16:creationId xmlns:a16="http://schemas.microsoft.com/office/drawing/2014/main" id="{691E7938-2351-C441-8BA0-22F9BB47F602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58FAA31-6896-8B49-A05E-7AB57478D01D}"/>
              </a:ext>
            </a:extLst>
          </p:cNvPr>
          <p:cNvGrpSpPr/>
          <p:nvPr/>
        </p:nvGrpSpPr>
        <p:grpSpPr>
          <a:xfrm>
            <a:off x="3980123" y="1315407"/>
            <a:ext cx="1168223" cy="1109257"/>
            <a:chOff x="2042641" y="2713580"/>
            <a:chExt cx="1168223" cy="110925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A15B29C-FC74-E04D-AC2D-D7BD9AF69D6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运营中心</a:t>
              </a:r>
            </a:p>
          </p:txBody>
        </p:sp>
        <p:sp>
          <p:nvSpPr>
            <p:cNvPr id="82" name="圆柱体 81">
              <a:extLst>
                <a:ext uri="{FF2B5EF4-FFF2-40B4-BE49-F238E27FC236}">
                  <a16:creationId xmlns:a16="http://schemas.microsoft.com/office/drawing/2014/main" id="{0B6A79CD-840B-0E41-9DF0-FA78472A2937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六边形 82">
              <a:extLst>
                <a:ext uri="{FF2B5EF4-FFF2-40B4-BE49-F238E27FC236}">
                  <a16:creationId xmlns:a16="http://schemas.microsoft.com/office/drawing/2014/main" id="{82FBC928-06EE-2A48-856E-2696592F423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D402E4-E2DA-9E44-8EB1-74D1DFE49B62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85" name="六边形 84">
              <a:extLst>
                <a:ext uri="{FF2B5EF4-FFF2-40B4-BE49-F238E27FC236}">
                  <a16:creationId xmlns:a16="http://schemas.microsoft.com/office/drawing/2014/main" id="{5992B08C-FFC3-E94D-B14D-EE4874EB2A8B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52115A2-CC44-D244-BD1D-43C76670C372}"/>
              </a:ext>
            </a:extLst>
          </p:cNvPr>
          <p:cNvGrpSpPr/>
          <p:nvPr/>
        </p:nvGrpSpPr>
        <p:grpSpPr>
          <a:xfrm>
            <a:off x="6231329" y="1291684"/>
            <a:ext cx="1168223" cy="1109257"/>
            <a:chOff x="2042641" y="2713580"/>
            <a:chExt cx="1168223" cy="110925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87BF36C-DB28-5E4A-9481-4463E97629AE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充值赋能</a:t>
              </a:r>
            </a:p>
          </p:txBody>
        </p:sp>
        <p:sp>
          <p:nvSpPr>
            <p:cNvPr id="93" name="圆柱体 92">
              <a:extLst>
                <a:ext uri="{FF2B5EF4-FFF2-40B4-BE49-F238E27FC236}">
                  <a16:creationId xmlns:a16="http://schemas.microsoft.com/office/drawing/2014/main" id="{D7FF4D0E-081F-D548-8F1B-EE012F2C2B6E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六边形 93">
              <a:extLst>
                <a:ext uri="{FF2B5EF4-FFF2-40B4-BE49-F238E27FC236}">
                  <a16:creationId xmlns:a16="http://schemas.microsoft.com/office/drawing/2014/main" id="{CE7AACDF-8049-294B-A7A1-CCA39F4ACAD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4D0BF7C-30C7-9F4E-B2BD-390A1EC801EC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96" name="六边形 95">
              <a:extLst>
                <a:ext uri="{FF2B5EF4-FFF2-40B4-BE49-F238E27FC236}">
                  <a16:creationId xmlns:a16="http://schemas.microsoft.com/office/drawing/2014/main" id="{5D8E28FA-CFDA-7B45-9C25-D3F6FD374E6F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3E64D09-84F7-3244-B50C-08854D48B0D0}"/>
              </a:ext>
            </a:extLst>
          </p:cNvPr>
          <p:cNvGrpSpPr/>
          <p:nvPr/>
        </p:nvGrpSpPr>
        <p:grpSpPr>
          <a:xfrm>
            <a:off x="3898740" y="4518618"/>
            <a:ext cx="1168223" cy="835360"/>
            <a:chOff x="2218073" y="4435728"/>
            <a:chExt cx="1168223" cy="83536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8628B70-B201-6846-9DD0-6A15F321F3AF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加解密</a:t>
              </a:r>
            </a:p>
          </p:txBody>
        </p:sp>
        <p:sp>
          <p:nvSpPr>
            <p:cNvPr id="99" name="圆柱体 98">
              <a:extLst>
                <a:ext uri="{FF2B5EF4-FFF2-40B4-BE49-F238E27FC236}">
                  <a16:creationId xmlns:a16="http://schemas.microsoft.com/office/drawing/2014/main" id="{A14015DA-82FC-2543-AFFE-F66651006CE3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六边形 99">
              <a:extLst>
                <a:ext uri="{FF2B5EF4-FFF2-40B4-BE49-F238E27FC236}">
                  <a16:creationId xmlns:a16="http://schemas.microsoft.com/office/drawing/2014/main" id="{363DC9B2-BD0E-6347-BD7D-92934C26603D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2565971"/>
            <a:ext cx="3374835" cy="18043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4959174" y="2540366"/>
            <a:ext cx="2732118" cy="17825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1" y="4434206"/>
            <a:ext cx="6180991" cy="10213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8D72D5-BAB2-BA44-871B-6E9BF79C8D9D}"/>
              </a:ext>
            </a:extLst>
          </p:cNvPr>
          <p:cNvSpPr/>
          <p:nvPr/>
        </p:nvSpPr>
        <p:spPr>
          <a:xfrm>
            <a:off x="7823346" y="1285932"/>
            <a:ext cx="1347272" cy="41053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300" y="1249680"/>
            <a:ext cx="6180992" cy="1226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682FD7-F0B5-D941-8B69-E8F4622AA439}"/>
              </a:ext>
            </a:extLst>
          </p:cNvPr>
          <p:cNvSpPr/>
          <p:nvPr/>
        </p:nvSpPr>
        <p:spPr>
          <a:xfrm>
            <a:off x="7998270" y="172823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C920DA-43BF-A045-B02D-9CED3D6DD24C}"/>
              </a:ext>
            </a:extLst>
          </p:cNvPr>
          <p:cNvSpPr/>
          <p:nvPr/>
        </p:nvSpPr>
        <p:spPr>
          <a:xfrm>
            <a:off x="7998270" y="231515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2F91D2-5CBB-4C40-8F85-41B19B754DBB}"/>
              </a:ext>
            </a:extLst>
          </p:cNvPr>
          <p:cNvSpPr/>
          <p:nvPr/>
        </p:nvSpPr>
        <p:spPr>
          <a:xfrm>
            <a:off x="7998270" y="292529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5A7D20-8A77-5B45-BFB9-31ED7E7639C7}"/>
              </a:ext>
            </a:extLst>
          </p:cNvPr>
          <p:cNvSpPr/>
          <p:nvPr/>
        </p:nvSpPr>
        <p:spPr>
          <a:xfrm>
            <a:off x="237818" y="5673910"/>
            <a:ext cx="8932800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基础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设施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613380-54B7-174A-B45F-FD3EE8AAD93A}"/>
              </a:ext>
            </a:extLst>
          </p:cNvPr>
          <p:cNvSpPr/>
          <p:nvPr/>
        </p:nvSpPr>
        <p:spPr>
          <a:xfrm>
            <a:off x="952262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云平台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655536-0DEC-AD4E-9CA6-B4386922729D}"/>
              </a:ext>
            </a:extLst>
          </p:cNvPr>
          <p:cNvSpPr/>
          <p:nvPr/>
        </p:nvSpPr>
        <p:spPr>
          <a:xfrm>
            <a:off x="2111314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存储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1C5F71-D800-284A-9FAC-7819C47BB9A6}"/>
              </a:ext>
            </a:extLst>
          </p:cNvPr>
          <p:cNvSpPr/>
          <p:nvPr/>
        </p:nvSpPr>
        <p:spPr>
          <a:xfrm>
            <a:off x="441017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大数据</a:t>
            </a:r>
            <a:endParaRPr kumimoji="1" lang="en-US" altLang="zh-CN" sz="1500" dirty="0"/>
          </a:p>
          <a:p>
            <a:pPr algn="ctr"/>
            <a:r>
              <a:rPr kumimoji="1" lang="zh-CN" altLang="en-US" sz="1500" dirty="0"/>
              <a:t>平台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50AFA5-22B8-944D-B2F5-C60F882B8843}"/>
              </a:ext>
            </a:extLst>
          </p:cNvPr>
          <p:cNvSpPr/>
          <p:nvPr/>
        </p:nvSpPr>
        <p:spPr>
          <a:xfrm>
            <a:off x="7177476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ELK</a:t>
            </a:r>
            <a:endParaRPr kumimoji="1" lang="zh-CN" altLang="en-US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3AFA4F-9567-7140-B778-6118CE216513}"/>
              </a:ext>
            </a:extLst>
          </p:cNvPr>
          <p:cNvSpPr/>
          <p:nvPr/>
        </p:nvSpPr>
        <p:spPr>
          <a:xfrm>
            <a:off x="8241490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29F3341C-2566-9C4F-87B3-B8D879A40D05}"/>
              </a:ext>
            </a:extLst>
          </p:cNvPr>
          <p:cNvSpPr/>
          <p:nvPr/>
        </p:nvSpPr>
        <p:spPr>
          <a:xfrm>
            <a:off x="4038490" y="3282302"/>
            <a:ext cx="342762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BAB93881-FB4C-3C4D-B521-385C44B12126}"/>
              </a:ext>
            </a:extLst>
          </p:cNvPr>
          <p:cNvSpPr/>
          <p:nvPr/>
        </p:nvSpPr>
        <p:spPr>
          <a:xfrm>
            <a:off x="371823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1EDFCA-56DB-7B49-A1F4-CE27D58315AC}"/>
              </a:ext>
            </a:extLst>
          </p:cNvPr>
          <p:cNvSpPr/>
          <p:nvPr/>
        </p:nvSpPr>
        <p:spPr>
          <a:xfrm>
            <a:off x="4068157" y="2901711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0460317-CCF4-0949-8DB3-A695318E7BE0}"/>
              </a:ext>
            </a:extLst>
          </p:cNvPr>
          <p:cNvSpPr/>
          <p:nvPr/>
        </p:nvSpPr>
        <p:spPr>
          <a:xfrm>
            <a:off x="438125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770C06A-C71F-DB49-8DED-655FD16C47DB}"/>
              </a:ext>
            </a:extLst>
          </p:cNvPr>
          <p:cNvSpPr/>
          <p:nvPr/>
        </p:nvSpPr>
        <p:spPr>
          <a:xfrm>
            <a:off x="3213230" y="317734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55C8D2F-013E-4C48-9D67-30CD6806C7F2}"/>
              </a:ext>
            </a:extLst>
          </p:cNvPr>
          <p:cNvSpPr/>
          <p:nvPr/>
        </p:nvSpPr>
        <p:spPr>
          <a:xfrm>
            <a:off x="5360358" y="476505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237816" y="1249681"/>
            <a:ext cx="1140431" cy="42058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85AD7D8-0E9C-B747-9D98-B9566F170840}"/>
              </a:ext>
            </a:extLst>
          </p:cNvPr>
          <p:cNvSpPr/>
          <p:nvPr/>
        </p:nvSpPr>
        <p:spPr>
          <a:xfrm>
            <a:off x="343366" y="1679944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服务发现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59EC3BA-9811-E544-92F3-5C27F125F450}"/>
              </a:ext>
            </a:extLst>
          </p:cNvPr>
          <p:cNvSpPr/>
          <p:nvPr/>
        </p:nvSpPr>
        <p:spPr>
          <a:xfrm>
            <a:off x="333024" y="2333968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配置中心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95F6A3-60EF-9B45-88DF-2825C5818E24}"/>
              </a:ext>
            </a:extLst>
          </p:cNvPr>
          <p:cNvSpPr/>
          <p:nvPr/>
        </p:nvSpPr>
        <p:spPr>
          <a:xfrm>
            <a:off x="333024" y="297332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流量控制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A2D105C-DAEC-7F49-A167-1255B6B1177F}"/>
              </a:ext>
            </a:extLst>
          </p:cNvPr>
          <p:cNvSpPr/>
          <p:nvPr/>
        </p:nvSpPr>
        <p:spPr>
          <a:xfrm>
            <a:off x="343365" y="3612682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链路跟踪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6331128-D76F-AD44-A59B-4211284F3B7E}"/>
              </a:ext>
            </a:extLst>
          </p:cNvPr>
          <p:cNvSpPr/>
          <p:nvPr/>
        </p:nvSpPr>
        <p:spPr>
          <a:xfrm>
            <a:off x="333024" y="4210141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断路器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BEB8B24-C38F-9444-80BF-66324D4AC254}"/>
              </a:ext>
            </a:extLst>
          </p:cNvPr>
          <p:cNvSpPr/>
          <p:nvPr/>
        </p:nvSpPr>
        <p:spPr>
          <a:xfrm>
            <a:off x="5517282" y="16397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328298" y="484055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65DFCDD-8716-214E-8FA3-70B13AD065D1}"/>
              </a:ext>
            </a:extLst>
          </p:cNvPr>
          <p:cNvSpPr/>
          <p:nvPr/>
        </p:nvSpPr>
        <p:spPr>
          <a:xfrm>
            <a:off x="3270366" y="5754084"/>
            <a:ext cx="10069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数据库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077F93F-F8AB-604A-8042-E4B84AF56BC8}"/>
              </a:ext>
            </a:extLst>
          </p:cNvPr>
          <p:cNvSpPr/>
          <p:nvPr/>
        </p:nvSpPr>
        <p:spPr>
          <a:xfrm>
            <a:off x="579382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MQ</a:t>
            </a:r>
            <a:r>
              <a:rPr kumimoji="1" lang="zh-CN" altLang="en-US" sz="1500" dirty="0"/>
              <a:t>集群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D7BB281-F262-AA44-9066-6FE87468090B}"/>
              </a:ext>
            </a:extLst>
          </p:cNvPr>
          <p:cNvSpPr/>
          <p:nvPr/>
        </p:nvSpPr>
        <p:spPr>
          <a:xfrm>
            <a:off x="5816036" y="4005805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采集</a:t>
            </a:r>
            <a:r>
              <a:rPr kumimoji="1" lang="en-US" altLang="zh-CN" sz="1500" dirty="0"/>
              <a:t>/ETL</a:t>
            </a:r>
            <a:endParaRPr kumimoji="1" lang="zh-CN" altLang="en-US" sz="15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E19E99B-A8E1-9F47-B6B5-A314FF560EDB}"/>
              </a:ext>
            </a:extLst>
          </p:cNvPr>
          <p:cNvSpPr/>
          <p:nvPr/>
        </p:nvSpPr>
        <p:spPr>
          <a:xfrm>
            <a:off x="5816036" y="3117081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公共模型层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06129CA-ADAD-EF4A-9355-A1FE2962C375}"/>
              </a:ext>
            </a:extLst>
          </p:cNvPr>
          <p:cNvSpPr/>
          <p:nvPr/>
        </p:nvSpPr>
        <p:spPr>
          <a:xfrm>
            <a:off x="5816036" y="3561443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操作数据层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D036B5-785E-E145-A8A8-1572CE39301E}"/>
              </a:ext>
            </a:extLst>
          </p:cNvPr>
          <p:cNvSpPr/>
          <p:nvPr/>
        </p:nvSpPr>
        <p:spPr>
          <a:xfrm>
            <a:off x="5816036" y="2672719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应用数据层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699614B-A4E7-7048-9FCA-D669CA488F90}"/>
              </a:ext>
            </a:extLst>
          </p:cNvPr>
          <p:cNvSpPr/>
          <p:nvPr/>
        </p:nvSpPr>
        <p:spPr>
          <a:xfrm>
            <a:off x="7998270" y="355797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巡检</a:t>
            </a:r>
            <a:endParaRPr kumimoji="1" lang="en-US" altLang="zh-CN" sz="1500" dirty="0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57F00425-ABB9-6341-9210-0B2A80D5E7F6}"/>
              </a:ext>
            </a:extLst>
          </p:cNvPr>
          <p:cNvSpPr/>
          <p:nvPr/>
        </p:nvSpPr>
        <p:spPr>
          <a:xfrm>
            <a:off x="5001677" y="763522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1B212D8-1539-4E4A-A662-1F2F30B0BE81}"/>
              </a:ext>
            </a:extLst>
          </p:cNvPr>
          <p:cNvSpPr/>
          <p:nvPr/>
        </p:nvSpPr>
        <p:spPr>
          <a:xfrm>
            <a:off x="5308256" y="7732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微服务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00E1B9D-713A-3947-8035-9A206599BEC5}"/>
              </a:ext>
            </a:extLst>
          </p:cNvPr>
          <p:cNvSpPr/>
          <p:nvPr/>
        </p:nvSpPr>
        <p:spPr>
          <a:xfrm>
            <a:off x="6630131" y="779489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114" name="圆柱体 113">
            <a:extLst>
              <a:ext uri="{FF2B5EF4-FFF2-40B4-BE49-F238E27FC236}">
                <a16:creationId xmlns:a16="http://schemas.microsoft.com/office/drawing/2014/main" id="{45195E2E-196A-3A49-985C-4E9AE48905E8}"/>
              </a:ext>
            </a:extLst>
          </p:cNvPr>
          <p:cNvSpPr/>
          <p:nvPr/>
        </p:nvSpPr>
        <p:spPr>
          <a:xfrm>
            <a:off x="6335635" y="763521"/>
            <a:ext cx="334660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26C7216-679F-AE41-A9B7-F8192EA89BE3}"/>
              </a:ext>
            </a:extLst>
          </p:cNvPr>
          <p:cNvSpPr/>
          <p:nvPr/>
        </p:nvSpPr>
        <p:spPr>
          <a:xfrm>
            <a:off x="7640059" y="758321"/>
            <a:ext cx="517443" cy="291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4FB3EEF-8FD5-094D-8DD3-978BD5ECDC4B}"/>
              </a:ext>
            </a:extLst>
          </p:cNvPr>
          <p:cNvSpPr/>
          <p:nvPr/>
        </p:nvSpPr>
        <p:spPr>
          <a:xfrm>
            <a:off x="8157502" y="692501"/>
            <a:ext cx="111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服务、软件库、数据存储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45F0720-751A-7946-BDBF-57058B90E19F}"/>
              </a:ext>
            </a:extLst>
          </p:cNvPr>
          <p:cNvSpPr/>
          <p:nvPr/>
        </p:nvSpPr>
        <p:spPr>
          <a:xfrm>
            <a:off x="7998270" y="419065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48C8544-2EEC-F24C-9D42-2D91F443A695}"/>
              </a:ext>
            </a:extLst>
          </p:cNvPr>
          <p:cNvSpPr/>
          <p:nvPr/>
        </p:nvSpPr>
        <p:spPr>
          <a:xfrm>
            <a:off x="7272695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F1D359-61A9-9A4D-B483-BCA76119917F}"/>
              </a:ext>
            </a:extLst>
          </p:cNvPr>
          <p:cNvSpPr/>
          <p:nvPr/>
        </p:nvSpPr>
        <p:spPr>
          <a:xfrm>
            <a:off x="5393019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数据服务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5D017E8-32D8-354D-BE0F-BDB6ACE9E3ED}"/>
              </a:ext>
            </a:extLst>
          </p:cNvPr>
          <p:cNvSpPr/>
          <p:nvPr/>
        </p:nvSpPr>
        <p:spPr>
          <a:xfrm>
            <a:off x="2063296" y="3779420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EF8FDD5-C7A5-244C-87A5-E47EF47EE20D}"/>
              </a:ext>
            </a:extLst>
          </p:cNvPr>
          <p:cNvSpPr/>
          <p:nvPr/>
        </p:nvSpPr>
        <p:spPr>
          <a:xfrm>
            <a:off x="3621709" y="3798106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DBBF77F-3CBD-A047-8B51-EA01A7D688DE}"/>
              </a:ext>
            </a:extLst>
          </p:cNvPr>
          <p:cNvSpPr/>
          <p:nvPr/>
        </p:nvSpPr>
        <p:spPr>
          <a:xfrm>
            <a:off x="2338792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7B6D8D5-E244-DC40-A649-2182026A9D18}"/>
              </a:ext>
            </a:extLst>
          </p:cNvPr>
          <p:cNvSpPr/>
          <p:nvPr/>
        </p:nvSpPr>
        <p:spPr>
          <a:xfrm>
            <a:off x="3906103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CFF040-611A-754F-AD7C-D325AF106C3E}"/>
              </a:ext>
            </a:extLst>
          </p:cNvPr>
          <p:cNvSpPr/>
          <p:nvPr/>
        </p:nvSpPr>
        <p:spPr>
          <a:xfrm>
            <a:off x="6030634" y="529682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367F850-D51A-1C4F-B26E-E212425F1CB7}"/>
              </a:ext>
            </a:extLst>
          </p:cNvPr>
          <p:cNvSpPr/>
          <p:nvPr/>
        </p:nvSpPr>
        <p:spPr>
          <a:xfrm>
            <a:off x="2453486" y="2374281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209FFE4-9203-784B-8514-4417D9C8A351}"/>
              </a:ext>
            </a:extLst>
          </p:cNvPr>
          <p:cNvSpPr/>
          <p:nvPr/>
        </p:nvSpPr>
        <p:spPr>
          <a:xfrm>
            <a:off x="3988493" y="2381597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1C54FD4-908E-1140-865B-F008D44DD128}"/>
              </a:ext>
            </a:extLst>
          </p:cNvPr>
          <p:cNvSpPr/>
          <p:nvPr/>
        </p:nvSpPr>
        <p:spPr>
          <a:xfrm>
            <a:off x="6222959" y="236385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D92D050-9F8D-D242-9E85-7E88BCA1306F}"/>
              </a:ext>
            </a:extLst>
          </p:cNvPr>
          <p:cNvSpPr/>
          <p:nvPr/>
        </p:nvSpPr>
        <p:spPr>
          <a:xfrm>
            <a:off x="3227938" y="911777"/>
            <a:ext cx="47713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68E9EC9-C224-F748-8B1E-15EEA9F34467}"/>
              </a:ext>
            </a:extLst>
          </p:cNvPr>
          <p:cNvSpPr/>
          <p:nvPr/>
        </p:nvSpPr>
        <p:spPr>
          <a:xfrm>
            <a:off x="3679522" y="79099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统一应用框架</a:t>
            </a:r>
          </a:p>
        </p:txBody>
      </p:sp>
    </p:spTree>
    <p:extLst>
      <p:ext uri="{BB962C8B-B14F-4D97-AF65-F5344CB8AC3E}">
        <p14:creationId xmlns:p14="http://schemas.microsoft.com/office/powerpoint/2010/main" val="37775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6" y="1047751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F9FB09-AF0D-3741-84D1-E89D85DB4317}"/>
              </a:ext>
            </a:extLst>
          </p:cNvPr>
          <p:cNvSpPr/>
          <p:nvPr/>
        </p:nvSpPr>
        <p:spPr>
          <a:xfrm>
            <a:off x="2687150" y="2471244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8526B8C-006B-8241-99AB-CCB753318E74}"/>
              </a:ext>
            </a:extLst>
          </p:cNvPr>
          <p:cNvSpPr/>
          <p:nvPr/>
        </p:nvSpPr>
        <p:spPr>
          <a:xfrm>
            <a:off x="2687150" y="3072112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7B17F18-9BB3-8A40-9755-100E2409C90F}"/>
              </a:ext>
            </a:extLst>
          </p:cNvPr>
          <p:cNvSpPr/>
          <p:nvPr/>
        </p:nvSpPr>
        <p:spPr>
          <a:xfrm>
            <a:off x="4676106" y="1360777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52CE5E8-00FC-6841-B664-51B02D582C9E}"/>
              </a:ext>
            </a:extLst>
          </p:cNvPr>
          <p:cNvSpPr/>
          <p:nvPr/>
        </p:nvSpPr>
        <p:spPr>
          <a:xfrm>
            <a:off x="3690781" y="4377096"/>
            <a:ext cx="456710" cy="1609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BE65A15-18CB-6444-AB83-3FA95CE40CCB}"/>
              </a:ext>
            </a:extLst>
          </p:cNvPr>
          <p:cNvSpPr/>
          <p:nvPr/>
        </p:nvSpPr>
        <p:spPr>
          <a:xfrm>
            <a:off x="2674649" y="1513177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354D55-7366-E347-AFDC-57B92E8E3BE7}"/>
              </a:ext>
            </a:extLst>
          </p:cNvPr>
          <p:cNvSpPr/>
          <p:nvPr/>
        </p:nvSpPr>
        <p:spPr>
          <a:xfrm>
            <a:off x="3395067" y="4033040"/>
            <a:ext cx="4700427" cy="2123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6FEC63-6C73-0546-ABF2-239FEF273E57}"/>
              </a:ext>
            </a:extLst>
          </p:cNvPr>
          <p:cNvSpPr/>
          <p:nvPr/>
        </p:nvSpPr>
        <p:spPr>
          <a:xfrm>
            <a:off x="5886747" y="5559311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AFB3EDE-30D3-E145-B114-63F1C8B31CFE}"/>
              </a:ext>
            </a:extLst>
          </p:cNvPr>
          <p:cNvSpPr/>
          <p:nvPr/>
        </p:nvSpPr>
        <p:spPr>
          <a:xfrm>
            <a:off x="1815547" y="1359172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C606192-9C4C-0D43-BF51-7E2078D1162A}"/>
              </a:ext>
            </a:extLst>
          </p:cNvPr>
          <p:cNvSpPr/>
          <p:nvPr/>
        </p:nvSpPr>
        <p:spPr>
          <a:xfrm>
            <a:off x="7438574" y="4377096"/>
            <a:ext cx="456710" cy="1648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F7170A-13FB-1743-AD30-9ADCB008F056}"/>
              </a:ext>
            </a:extLst>
          </p:cNvPr>
          <p:cNvSpPr/>
          <p:nvPr/>
        </p:nvSpPr>
        <p:spPr>
          <a:xfrm>
            <a:off x="2559308" y="1360776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A0D407F-5F13-9047-A5B7-C91279F49E33}"/>
              </a:ext>
            </a:extLst>
          </p:cNvPr>
          <p:cNvSpPr/>
          <p:nvPr/>
        </p:nvSpPr>
        <p:spPr>
          <a:xfrm>
            <a:off x="4549082" y="4467831"/>
            <a:ext cx="1873305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运营中心（除管控台）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ED4B5E1-2250-3940-8575-6459F391DBE1}"/>
              </a:ext>
            </a:extLst>
          </p:cNvPr>
          <p:cNvSpPr/>
          <p:nvPr/>
        </p:nvSpPr>
        <p:spPr>
          <a:xfrm>
            <a:off x="4419632" y="4377096"/>
            <a:ext cx="2846618" cy="1081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5466D30-C25D-1548-B007-EEDFD11BE14E}"/>
              </a:ext>
            </a:extLst>
          </p:cNvPr>
          <p:cNvSpPr/>
          <p:nvPr/>
        </p:nvSpPr>
        <p:spPr>
          <a:xfrm>
            <a:off x="4564668" y="4857763"/>
            <a:ext cx="855171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对外服务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509D152-5195-824D-AE61-1C784C05EE58}"/>
              </a:ext>
            </a:extLst>
          </p:cNvPr>
          <p:cNvSpPr/>
          <p:nvPr/>
        </p:nvSpPr>
        <p:spPr>
          <a:xfrm>
            <a:off x="5471419" y="4857762"/>
            <a:ext cx="950968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可视化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2A4736C-A681-9C42-BDDF-475C61AF461C}"/>
              </a:ext>
            </a:extLst>
          </p:cNvPr>
          <p:cNvSpPr/>
          <p:nvPr/>
        </p:nvSpPr>
        <p:spPr>
          <a:xfrm>
            <a:off x="6527233" y="4458568"/>
            <a:ext cx="499207" cy="712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各类赋能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7A4394C-91C4-784E-8447-9F9E3E961E85}"/>
              </a:ext>
            </a:extLst>
          </p:cNvPr>
          <p:cNvSpPr/>
          <p:nvPr/>
        </p:nvSpPr>
        <p:spPr>
          <a:xfrm>
            <a:off x="4418801" y="5580829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（用户中心）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11E711-FD42-5E48-A850-832651F5C7E4}"/>
              </a:ext>
            </a:extLst>
          </p:cNvPr>
          <p:cNvSpPr/>
          <p:nvPr/>
        </p:nvSpPr>
        <p:spPr>
          <a:xfrm>
            <a:off x="5745281" y="1063644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F011A40-0E1B-544A-B506-D1CC6B8C2A7E}"/>
              </a:ext>
            </a:extLst>
          </p:cNvPr>
          <p:cNvSpPr/>
          <p:nvPr/>
        </p:nvSpPr>
        <p:spPr>
          <a:xfrm>
            <a:off x="6899215" y="2487137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30898DB-4C37-624F-83C8-C603A93B7B1C}"/>
              </a:ext>
            </a:extLst>
          </p:cNvPr>
          <p:cNvSpPr/>
          <p:nvPr/>
        </p:nvSpPr>
        <p:spPr>
          <a:xfrm>
            <a:off x="6899215" y="3088005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3C78F86-C1D0-7940-9E26-0F3B87B48485}"/>
              </a:ext>
            </a:extLst>
          </p:cNvPr>
          <p:cNvSpPr/>
          <p:nvPr/>
        </p:nvSpPr>
        <p:spPr>
          <a:xfrm>
            <a:off x="8888171" y="1376670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B7FE0F-0AC1-6845-844E-6A1903BFB459}"/>
              </a:ext>
            </a:extLst>
          </p:cNvPr>
          <p:cNvSpPr/>
          <p:nvPr/>
        </p:nvSpPr>
        <p:spPr>
          <a:xfrm>
            <a:off x="6886714" y="1529070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0E00364-01CA-8E4B-84E8-226319210BF1}"/>
              </a:ext>
            </a:extLst>
          </p:cNvPr>
          <p:cNvSpPr/>
          <p:nvPr/>
        </p:nvSpPr>
        <p:spPr>
          <a:xfrm>
            <a:off x="6027612" y="1375065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F923050-2049-594F-A2F8-5D7F2B02C2B4}"/>
              </a:ext>
            </a:extLst>
          </p:cNvPr>
          <p:cNvSpPr/>
          <p:nvPr/>
        </p:nvSpPr>
        <p:spPr>
          <a:xfrm>
            <a:off x="6771373" y="1376669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  <a:r>
              <a:rPr kumimoji="1" lang="en-US" altLang="zh-CN" sz="1100" dirty="0">
                <a:solidFill>
                  <a:schemeClr val="tx1"/>
                </a:solidFill>
              </a:rPr>
              <a:t>(</a:t>
            </a:r>
            <a:r>
              <a:rPr kumimoji="1" lang="zh-CN" altLang="en-US" sz="1100" dirty="0">
                <a:solidFill>
                  <a:schemeClr val="tx1"/>
                </a:solidFill>
              </a:rPr>
              <a:t>冷备</a:t>
            </a:r>
            <a:r>
              <a:rPr kumimoji="1" lang="en-US" altLang="zh-CN" sz="1100" dirty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914AE22E-1AB3-1841-A2AD-95D632925BE0}"/>
              </a:ext>
            </a:extLst>
          </p:cNvPr>
          <p:cNvSpPr/>
          <p:nvPr/>
        </p:nvSpPr>
        <p:spPr>
          <a:xfrm>
            <a:off x="1835665" y="2810056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2" name="圆柱体 131">
            <a:extLst>
              <a:ext uri="{FF2B5EF4-FFF2-40B4-BE49-F238E27FC236}">
                <a16:creationId xmlns:a16="http://schemas.microsoft.com/office/drawing/2014/main" id="{EC7E6B45-4DE0-5B45-9F95-85493719FEAD}"/>
              </a:ext>
            </a:extLst>
          </p:cNvPr>
          <p:cNvSpPr/>
          <p:nvPr/>
        </p:nvSpPr>
        <p:spPr>
          <a:xfrm>
            <a:off x="2920785" y="280786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6" name="圆柱体 135">
            <a:extLst>
              <a:ext uri="{FF2B5EF4-FFF2-40B4-BE49-F238E27FC236}">
                <a16:creationId xmlns:a16="http://schemas.microsoft.com/office/drawing/2014/main" id="{B0F41468-DC98-D441-90DC-285B86A6C67C}"/>
              </a:ext>
            </a:extLst>
          </p:cNvPr>
          <p:cNvSpPr/>
          <p:nvPr/>
        </p:nvSpPr>
        <p:spPr>
          <a:xfrm>
            <a:off x="4065806" y="285180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60" name="圆柱体 159">
            <a:extLst>
              <a:ext uri="{FF2B5EF4-FFF2-40B4-BE49-F238E27FC236}">
                <a16:creationId xmlns:a16="http://schemas.microsoft.com/office/drawing/2014/main" id="{FA71410D-4090-5B4F-93F2-7B514E2DE1E6}"/>
              </a:ext>
            </a:extLst>
          </p:cNvPr>
          <p:cNvSpPr/>
          <p:nvPr/>
        </p:nvSpPr>
        <p:spPr>
          <a:xfrm>
            <a:off x="5084198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4" name="圆柱体 163">
            <a:extLst>
              <a:ext uri="{FF2B5EF4-FFF2-40B4-BE49-F238E27FC236}">
                <a16:creationId xmlns:a16="http://schemas.microsoft.com/office/drawing/2014/main" id="{2B8C1FEB-EE94-4D40-8DA8-97AAC366B81E}"/>
              </a:ext>
            </a:extLst>
          </p:cNvPr>
          <p:cNvSpPr/>
          <p:nvPr/>
        </p:nvSpPr>
        <p:spPr>
          <a:xfrm>
            <a:off x="6550060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2" name="圆柱体 171">
            <a:extLst>
              <a:ext uri="{FF2B5EF4-FFF2-40B4-BE49-F238E27FC236}">
                <a16:creationId xmlns:a16="http://schemas.microsoft.com/office/drawing/2014/main" id="{7A50CC1D-FAFA-DC4D-8C16-CC390654C5E9}"/>
              </a:ext>
            </a:extLst>
          </p:cNvPr>
          <p:cNvSpPr/>
          <p:nvPr/>
        </p:nvSpPr>
        <p:spPr>
          <a:xfrm>
            <a:off x="7631034" y="278666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77" name="圆柱体 176">
            <a:extLst>
              <a:ext uri="{FF2B5EF4-FFF2-40B4-BE49-F238E27FC236}">
                <a16:creationId xmlns:a16="http://schemas.microsoft.com/office/drawing/2014/main" id="{DC56482B-22D5-954D-8A31-EF493BEF4815}"/>
              </a:ext>
            </a:extLst>
          </p:cNvPr>
          <p:cNvSpPr/>
          <p:nvPr/>
        </p:nvSpPr>
        <p:spPr>
          <a:xfrm>
            <a:off x="9738702" y="2789935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87" name="圆柱体 186">
            <a:extLst>
              <a:ext uri="{FF2B5EF4-FFF2-40B4-BE49-F238E27FC236}">
                <a16:creationId xmlns:a16="http://schemas.microsoft.com/office/drawing/2014/main" id="{9561EA66-9CF0-A241-915E-223E3C7FC39E}"/>
              </a:ext>
            </a:extLst>
          </p:cNvPr>
          <p:cNvSpPr/>
          <p:nvPr/>
        </p:nvSpPr>
        <p:spPr>
          <a:xfrm>
            <a:off x="8717775" y="284169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D541C81D-626C-7444-B8F5-D761307EB6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2574" y="742073"/>
            <a:ext cx="11669" cy="4714395"/>
          </a:xfrm>
          <a:prstGeom prst="bentConnector3">
            <a:avLst>
              <a:gd name="adj1" fmla="val -1959037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96EF9962-75DD-3049-B9FF-3254B80ECF56}"/>
              </a:ext>
            </a:extLst>
          </p:cNvPr>
          <p:cNvCxnSpPr/>
          <p:nvPr/>
        </p:nvCxnSpPr>
        <p:spPr>
          <a:xfrm rot="5400000" flipH="1" flipV="1">
            <a:off x="5592284" y="703392"/>
            <a:ext cx="11669" cy="4714395"/>
          </a:xfrm>
          <a:prstGeom prst="bentConnector3">
            <a:avLst>
              <a:gd name="adj1" fmla="val -3346688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BD24A131-B5AD-8643-89FA-6E03181D41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6781" y="694991"/>
            <a:ext cx="11669" cy="4714395"/>
          </a:xfrm>
          <a:prstGeom prst="bentConnector3">
            <a:avLst>
              <a:gd name="adj1" fmla="val -424458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687567A-D4F4-E140-851C-C0EABBD2CAAA}"/>
              </a:ext>
            </a:extLst>
          </p:cNvPr>
          <p:cNvCxnSpPr/>
          <p:nvPr/>
        </p:nvCxnSpPr>
        <p:spPr>
          <a:xfrm rot="5400000" flipH="1" flipV="1">
            <a:off x="7759843" y="713679"/>
            <a:ext cx="11669" cy="4714395"/>
          </a:xfrm>
          <a:prstGeom prst="bentConnector3">
            <a:avLst>
              <a:gd name="adj1" fmla="val -473433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50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053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4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sp>
        <p:nvSpPr>
          <p:cNvPr id="19" name="圆柱体 18">
            <a:extLst>
              <a:ext uri="{FF2B5EF4-FFF2-40B4-BE49-F238E27FC236}">
                <a16:creationId xmlns:a16="http://schemas.microsoft.com/office/drawing/2014/main" id="{D10ABA38-FC98-C34B-85F7-C0AD5667CACE}"/>
              </a:ext>
            </a:extLst>
          </p:cNvPr>
          <p:cNvSpPr/>
          <p:nvPr/>
        </p:nvSpPr>
        <p:spPr>
          <a:xfrm>
            <a:off x="2271557" y="3105433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zone1</a:t>
            </a:r>
            <a:endParaRPr kumimoji="1" lang="zh-CN" altLang="en-US" sz="1100" dirty="0"/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E86FFAC7-3BC6-F449-B9CB-4D4A558228D8}"/>
              </a:ext>
            </a:extLst>
          </p:cNvPr>
          <p:cNvSpPr/>
          <p:nvPr/>
        </p:nvSpPr>
        <p:spPr>
          <a:xfrm>
            <a:off x="6685188" y="3103691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zone2</a:t>
            </a:r>
            <a:endParaRPr kumimoji="1"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03533F-A380-244B-BDA3-5F93D15E6F9B}"/>
              </a:ext>
            </a:extLst>
          </p:cNvPr>
          <p:cNvSpPr/>
          <p:nvPr/>
        </p:nvSpPr>
        <p:spPr>
          <a:xfrm>
            <a:off x="5492528" y="3397025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分布式关系型数据库</a:t>
            </a:r>
            <a:endParaRPr kumimoji="1" lang="en-US" altLang="zh-CN" sz="12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EDCB5B5-E59B-2141-B003-5F86E8F1D5B5}"/>
              </a:ext>
            </a:extLst>
          </p:cNvPr>
          <p:cNvSpPr/>
          <p:nvPr/>
        </p:nvSpPr>
        <p:spPr>
          <a:xfrm>
            <a:off x="1598482" y="2992089"/>
            <a:ext cx="9167284" cy="6210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90459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302486" y="160200"/>
            <a:ext cx="2790533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8F7909-461F-AA47-A246-48D34ED9B157}"/>
              </a:ext>
            </a:extLst>
          </p:cNvPr>
          <p:cNvSpPr/>
          <p:nvPr/>
        </p:nvSpPr>
        <p:spPr>
          <a:xfrm>
            <a:off x="621718" y="602708"/>
            <a:ext cx="1535563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64F2D8-2B49-D646-AF73-008E397D4858}"/>
              </a:ext>
            </a:extLst>
          </p:cNvPr>
          <p:cNvSpPr/>
          <p:nvPr/>
        </p:nvSpPr>
        <p:spPr>
          <a:xfrm>
            <a:off x="3840479" y="160200"/>
            <a:ext cx="1985257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C7836C3-20C7-164D-941F-98867F18EA6D}"/>
              </a:ext>
            </a:extLst>
          </p:cNvPr>
          <p:cNvSpPr/>
          <p:nvPr/>
        </p:nvSpPr>
        <p:spPr>
          <a:xfrm>
            <a:off x="4390423" y="602708"/>
            <a:ext cx="1343352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2" name="折角形 1">
            <a:extLst>
              <a:ext uri="{FF2B5EF4-FFF2-40B4-BE49-F238E27FC236}">
                <a16:creationId xmlns:a16="http://schemas.microsoft.com/office/drawing/2014/main" id="{E0C8D2BD-142C-4048-86C4-436EF02FB5FB}"/>
              </a:ext>
            </a:extLst>
          </p:cNvPr>
          <p:cNvSpPr/>
          <p:nvPr/>
        </p:nvSpPr>
        <p:spPr>
          <a:xfrm>
            <a:off x="701859" y="1398147"/>
            <a:ext cx="404262" cy="32512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log</a:t>
            </a:r>
            <a:endParaRPr kumimoji="1"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A79F1F1-FDF8-4F47-A780-54CE105049A4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1954742" y="1560710"/>
            <a:ext cx="442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柱体 4">
            <a:extLst>
              <a:ext uri="{FF2B5EF4-FFF2-40B4-BE49-F238E27FC236}">
                <a16:creationId xmlns:a16="http://schemas.microsoft.com/office/drawing/2014/main" id="{3F5EAD6C-61CF-2E48-B8C6-EE87AB0462B8}"/>
              </a:ext>
            </a:extLst>
          </p:cNvPr>
          <p:cNvSpPr/>
          <p:nvPr/>
        </p:nvSpPr>
        <p:spPr>
          <a:xfrm rot="5400000">
            <a:off x="2461612" y="1268143"/>
            <a:ext cx="455516" cy="5851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100" dirty="0"/>
              <a:t>MQ</a:t>
            </a:r>
            <a:endParaRPr kumimoji="1" lang="zh-CN" altLang="en-US" sz="11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1C1B9D8-1DE3-2B4D-BDFC-F5A5CDCFCAD3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81938" y="1543486"/>
            <a:ext cx="1408485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BC6D2D6-090C-5640-9097-8B68E6928F12}"/>
              </a:ext>
            </a:extLst>
          </p:cNvPr>
          <p:cNvSpPr/>
          <p:nvPr/>
        </p:nvSpPr>
        <p:spPr>
          <a:xfrm>
            <a:off x="6419529" y="151196"/>
            <a:ext cx="2790533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6DE266-7DA6-1843-BE2F-24624ABE87E5}"/>
              </a:ext>
            </a:extLst>
          </p:cNvPr>
          <p:cNvSpPr/>
          <p:nvPr/>
        </p:nvSpPr>
        <p:spPr>
          <a:xfrm>
            <a:off x="6700261" y="593704"/>
            <a:ext cx="1450611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917B96-3387-AE49-94FD-20C4C8CFBF33}"/>
              </a:ext>
            </a:extLst>
          </p:cNvPr>
          <p:cNvSpPr/>
          <p:nvPr/>
        </p:nvSpPr>
        <p:spPr>
          <a:xfrm>
            <a:off x="9495704" y="132631"/>
            <a:ext cx="2003166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49D09C-FAB1-214D-A405-0499E63A57B2}"/>
              </a:ext>
            </a:extLst>
          </p:cNvPr>
          <p:cNvSpPr/>
          <p:nvPr/>
        </p:nvSpPr>
        <p:spPr>
          <a:xfrm>
            <a:off x="10045647" y="575139"/>
            <a:ext cx="1343352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3769ACC-0B65-F04E-B391-4AC29D995CA4}"/>
              </a:ext>
            </a:extLst>
          </p:cNvPr>
          <p:cNvCxnSpPr>
            <a:cxnSpLocks/>
            <a:stCxn id="39" idx="3"/>
            <a:endCxn id="44" idx="3"/>
          </p:cNvCxnSpPr>
          <p:nvPr/>
        </p:nvCxnSpPr>
        <p:spPr>
          <a:xfrm>
            <a:off x="8150872" y="1180609"/>
            <a:ext cx="362974" cy="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柱体 43">
            <a:extLst>
              <a:ext uri="{FF2B5EF4-FFF2-40B4-BE49-F238E27FC236}">
                <a16:creationId xmlns:a16="http://schemas.microsoft.com/office/drawing/2014/main" id="{682B7AF4-8460-A54C-AC15-1BB10D0A520E}"/>
              </a:ext>
            </a:extLst>
          </p:cNvPr>
          <p:cNvSpPr/>
          <p:nvPr/>
        </p:nvSpPr>
        <p:spPr>
          <a:xfrm rot="5400000">
            <a:off x="8578655" y="896174"/>
            <a:ext cx="455516" cy="5851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100" dirty="0"/>
              <a:t>MQ</a:t>
            </a:r>
            <a:endParaRPr kumimoji="1" lang="zh-CN" altLang="en-US" sz="11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D139BCC-4DA3-9B4A-A9F0-8A783D5AA67E}"/>
              </a:ext>
            </a:extLst>
          </p:cNvPr>
          <p:cNvCxnSpPr>
            <a:cxnSpLocks/>
            <a:stCxn id="44" idx="1"/>
            <a:endCxn id="41" idx="1"/>
          </p:cNvCxnSpPr>
          <p:nvPr/>
        </p:nvCxnSpPr>
        <p:spPr>
          <a:xfrm flipV="1">
            <a:off x="9098981" y="1162044"/>
            <a:ext cx="946666" cy="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2709080-0742-624C-ADF3-84C87C87D0EA}"/>
              </a:ext>
            </a:extLst>
          </p:cNvPr>
          <p:cNvSpPr/>
          <p:nvPr/>
        </p:nvSpPr>
        <p:spPr>
          <a:xfrm>
            <a:off x="1444603" y="1443850"/>
            <a:ext cx="510139" cy="23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agent</a:t>
            </a:r>
            <a:endParaRPr kumimoji="1" lang="zh-CN" altLang="en-US" sz="9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1F5CACA-520E-AC40-B190-0163458DC4E6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1106121" y="1560710"/>
            <a:ext cx="338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51778DD-DA8B-8A47-89F3-B85E1AD564B4}"/>
              </a:ext>
            </a:extLst>
          </p:cNvPr>
          <p:cNvSpPr/>
          <p:nvPr/>
        </p:nvSpPr>
        <p:spPr>
          <a:xfrm>
            <a:off x="1637490" y="4257566"/>
            <a:ext cx="2501373" cy="2062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E86C66A-F0DD-3444-A855-06932BF3F1C2}"/>
              </a:ext>
            </a:extLst>
          </p:cNvPr>
          <p:cNvSpPr/>
          <p:nvPr/>
        </p:nvSpPr>
        <p:spPr>
          <a:xfrm>
            <a:off x="1918222" y="4647264"/>
            <a:ext cx="2014717" cy="15118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2D243D-81C4-DE41-823D-B05EAA03AF16}"/>
              </a:ext>
            </a:extLst>
          </p:cNvPr>
          <p:cNvSpPr/>
          <p:nvPr/>
        </p:nvSpPr>
        <p:spPr>
          <a:xfrm>
            <a:off x="4915601" y="4257566"/>
            <a:ext cx="2256269" cy="2062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B4E7B9-A2E3-FC49-A194-58A5E8390B90}"/>
              </a:ext>
            </a:extLst>
          </p:cNvPr>
          <p:cNvSpPr/>
          <p:nvPr/>
        </p:nvSpPr>
        <p:spPr>
          <a:xfrm>
            <a:off x="5465545" y="4655396"/>
            <a:ext cx="1343352" cy="1503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23D92C6-71FC-5141-836B-6FB6DD6B72F3}"/>
              </a:ext>
            </a:extLst>
          </p:cNvPr>
          <p:cNvCxnSpPr>
            <a:cxnSpLocks/>
            <a:stCxn id="65" idx="3"/>
            <a:endCxn id="67" idx="2"/>
          </p:cNvCxnSpPr>
          <p:nvPr/>
        </p:nvCxnSpPr>
        <p:spPr>
          <a:xfrm>
            <a:off x="3746701" y="5809194"/>
            <a:ext cx="2079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柱体 63">
            <a:extLst>
              <a:ext uri="{FF2B5EF4-FFF2-40B4-BE49-F238E27FC236}">
                <a16:creationId xmlns:a16="http://schemas.microsoft.com/office/drawing/2014/main" id="{73BA3C36-19FA-8444-ABAC-0BDE8AD15C23}"/>
              </a:ext>
            </a:extLst>
          </p:cNvPr>
          <p:cNvSpPr/>
          <p:nvPr/>
        </p:nvSpPr>
        <p:spPr>
          <a:xfrm>
            <a:off x="2101839" y="5610708"/>
            <a:ext cx="765477" cy="3969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65" name="折角形 64">
            <a:extLst>
              <a:ext uri="{FF2B5EF4-FFF2-40B4-BE49-F238E27FC236}">
                <a16:creationId xmlns:a16="http://schemas.microsoft.com/office/drawing/2014/main" id="{813362B9-C677-F94D-9DD7-C3B563F2DE53}"/>
              </a:ext>
            </a:extLst>
          </p:cNvPr>
          <p:cNvSpPr/>
          <p:nvPr/>
        </p:nvSpPr>
        <p:spPr>
          <a:xfrm>
            <a:off x="3342439" y="5646629"/>
            <a:ext cx="404262" cy="32512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file</a:t>
            </a:r>
            <a:endParaRPr kumimoji="1" lang="zh-CN" altLang="en-US" sz="1100" dirty="0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C9166610-9521-DB41-836E-2DA885112ED9}"/>
              </a:ext>
            </a:extLst>
          </p:cNvPr>
          <p:cNvSpPr/>
          <p:nvPr/>
        </p:nvSpPr>
        <p:spPr>
          <a:xfrm>
            <a:off x="5825736" y="5610708"/>
            <a:ext cx="786820" cy="396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290859C-8412-3A41-86FE-0932A070E6EC}"/>
              </a:ext>
            </a:extLst>
          </p:cNvPr>
          <p:cNvCxnSpPr>
            <a:cxnSpLocks/>
            <a:stCxn id="64" idx="4"/>
          </p:cNvCxnSpPr>
          <p:nvPr/>
        </p:nvCxnSpPr>
        <p:spPr>
          <a:xfrm flipV="1">
            <a:off x="2867316" y="5809193"/>
            <a:ext cx="43517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53DEC30-E07E-DC4F-A9D9-16382752B2A1}"/>
              </a:ext>
            </a:extLst>
          </p:cNvPr>
          <p:cNvSpPr/>
          <p:nvPr/>
        </p:nvSpPr>
        <p:spPr>
          <a:xfrm>
            <a:off x="2393834" y="5001972"/>
            <a:ext cx="1113938" cy="3969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数据同步服务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C72DFFB-0C20-964B-85DF-6D60A739B920}"/>
              </a:ext>
            </a:extLst>
          </p:cNvPr>
          <p:cNvCxnSpPr>
            <a:cxnSpLocks/>
          </p:cNvCxnSpPr>
          <p:nvPr/>
        </p:nvCxnSpPr>
        <p:spPr>
          <a:xfrm>
            <a:off x="3075823" y="5407242"/>
            <a:ext cx="9079" cy="4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3F245E9-2031-C347-AA07-6351D109E2E6}"/>
              </a:ext>
            </a:extLst>
          </p:cNvPr>
          <p:cNvCxnSpPr/>
          <p:nvPr/>
        </p:nvCxnSpPr>
        <p:spPr>
          <a:xfrm>
            <a:off x="3084902" y="5398945"/>
            <a:ext cx="1830699" cy="4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184DDB8-2F32-E849-BC85-E123E8E1ED83}"/>
              </a:ext>
            </a:extLst>
          </p:cNvPr>
          <p:cNvSpPr/>
          <p:nvPr/>
        </p:nvSpPr>
        <p:spPr>
          <a:xfrm>
            <a:off x="2461559" y="2106338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100" dirty="0"/>
              <a:t>日志采集方案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C544526-0DDC-3444-A0C5-EC208BE251FD}"/>
              </a:ext>
            </a:extLst>
          </p:cNvPr>
          <p:cNvSpPr/>
          <p:nvPr/>
        </p:nvSpPr>
        <p:spPr>
          <a:xfrm>
            <a:off x="8447879" y="2077703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100" dirty="0"/>
              <a:t>消息同步方案</a:t>
            </a:r>
          </a:p>
        </p:txBody>
      </p:sp>
    </p:spTree>
    <p:extLst>
      <p:ext uri="{BB962C8B-B14F-4D97-AF65-F5344CB8AC3E}">
        <p14:creationId xmlns:p14="http://schemas.microsoft.com/office/powerpoint/2010/main" val="104586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27011</TotalTime>
  <Words>705</Words>
  <Application>Microsoft Macintosh PowerPoint</Application>
  <PresentationFormat>宽屏</PresentationFormat>
  <Paragraphs>269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qiang</dc:creator>
  <cp:lastModifiedBy>qin qiang</cp:lastModifiedBy>
  <cp:revision>147</cp:revision>
  <dcterms:created xsi:type="dcterms:W3CDTF">2019-10-02T05:45:12Z</dcterms:created>
  <dcterms:modified xsi:type="dcterms:W3CDTF">2019-11-05T03:05:33Z</dcterms:modified>
</cp:coreProperties>
</file>