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BCB24-22BA-4826-8B4A-1FB2A03C5B8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DB71C2-561F-41AC-BD5E-5B35FD1A1493}">
      <dgm:prSet phldrT="[Text]"/>
      <dgm:spPr/>
      <dgm:t>
        <a:bodyPr/>
        <a:lstStyle/>
        <a:p>
          <a:r>
            <a:rPr lang="en-US" altLang="zh-CN" dirty="0"/>
            <a:t>S: Spoofing</a:t>
          </a:r>
          <a:endParaRPr lang="zh-CN" altLang="en-US" dirty="0"/>
        </a:p>
      </dgm:t>
    </dgm:pt>
    <dgm:pt modelId="{B27206DF-ABA2-494B-8FE9-ADBF4FF8E779}" type="parTrans" cxnId="{79768400-EDD7-4E07-9392-AF5AEBADF415}">
      <dgm:prSet/>
      <dgm:spPr/>
      <dgm:t>
        <a:bodyPr/>
        <a:lstStyle/>
        <a:p>
          <a:endParaRPr lang="zh-CN" altLang="en-US"/>
        </a:p>
      </dgm:t>
    </dgm:pt>
    <dgm:pt modelId="{A8749397-229E-4787-A7D0-A1DC748F81C1}" type="sibTrans" cxnId="{79768400-EDD7-4E07-9392-AF5AEBADF415}">
      <dgm:prSet/>
      <dgm:spPr/>
      <dgm:t>
        <a:bodyPr/>
        <a:lstStyle/>
        <a:p>
          <a:endParaRPr lang="zh-CN" altLang="en-US"/>
        </a:p>
      </dgm:t>
    </dgm:pt>
    <dgm:pt modelId="{8DBF116E-3507-4958-9223-4913AE0AB932}">
      <dgm:prSet phldrT="[Text]"/>
      <dgm:spPr/>
      <dgm:t>
        <a:bodyPr/>
        <a:lstStyle/>
        <a:p>
          <a:r>
            <a:rPr lang="en-US" altLang="zh-CN" dirty="0"/>
            <a:t>Property violated: Authentication</a:t>
          </a:r>
          <a:endParaRPr lang="zh-CN" altLang="en-US" dirty="0"/>
        </a:p>
      </dgm:t>
    </dgm:pt>
    <dgm:pt modelId="{2559A797-68FD-40FE-BF50-425285F4931B}" type="parTrans" cxnId="{40BEEF98-BA56-40BE-A2B3-12A151587F20}">
      <dgm:prSet/>
      <dgm:spPr/>
      <dgm:t>
        <a:bodyPr/>
        <a:lstStyle/>
        <a:p>
          <a:endParaRPr lang="zh-CN" altLang="en-US"/>
        </a:p>
      </dgm:t>
    </dgm:pt>
    <dgm:pt modelId="{4C740252-0F96-4E59-A843-E2A9787C8F3D}" type="sibTrans" cxnId="{40BEEF98-BA56-40BE-A2B3-12A151587F20}">
      <dgm:prSet/>
      <dgm:spPr/>
      <dgm:t>
        <a:bodyPr/>
        <a:lstStyle/>
        <a:p>
          <a:endParaRPr lang="zh-CN" altLang="en-US"/>
        </a:p>
      </dgm:t>
    </dgm:pt>
    <dgm:pt modelId="{20727D2C-B286-4020-8F64-5FFDDC2F1C6D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Some users may enter the system without authorization. They may do this by stealing login credentials or exploiting weak authentication. 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6A9593-A8D1-4E63-9D50-585854136D87}" type="parTrans" cxnId="{E9704A5D-0D0E-4720-8EE8-DE3F5E709697}">
      <dgm:prSet/>
      <dgm:spPr/>
      <dgm:t>
        <a:bodyPr/>
        <a:lstStyle/>
        <a:p>
          <a:endParaRPr lang="zh-CN" altLang="en-US"/>
        </a:p>
      </dgm:t>
    </dgm:pt>
    <dgm:pt modelId="{CC0FD5D0-31F7-4E39-B43A-D40DDA8AE446}" type="sibTrans" cxnId="{E9704A5D-0D0E-4720-8EE8-DE3F5E709697}">
      <dgm:prSet/>
      <dgm:spPr/>
      <dgm:t>
        <a:bodyPr/>
        <a:lstStyle/>
        <a:p>
          <a:endParaRPr lang="zh-CN" altLang="en-US"/>
        </a:p>
      </dgm:t>
    </dgm:pt>
    <dgm:pt modelId="{5FE35B93-3D5C-425D-8A08-4653507FC5F2}">
      <dgm:prSet phldrT="[Text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T: Tampering</a:t>
          </a:r>
          <a:endParaRPr lang="zh-CN" altLang="en-US" dirty="0"/>
        </a:p>
      </dgm:t>
    </dgm:pt>
    <dgm:pt modelId="{75CFC972-1C08-4A17-BA93-7E42C77EFAC3}" type="parTrans" cxnId="{5B2DDFA0-619D-4592-97DA-1D9274FE9A01}">
      <dgm:prSet/>
      <dgm:spPr/>
      <dgm:t>
        <a:bodyPr/>
        <a:lstStyle/>
        <a:p>
          <a:endParaRPr lang="zh-CN" altLang="en-US"/>
        </a:p>
      </dgm:t>
    </dgm:pt>
    <dgm:pt modelId="{5A91FDF3-57DE-49EF-B67F-319E7066637D}" type="sibTrans" cxnId="{5B2DDFA0-619D-4592-97DA-1D9274FE9A01}">
      <dgm:prSet/>
      <dgm:spPr/>
      <dgm:t>
        <a:bodyPr/>
        <a:lstStyle/>
        <a:p>
          <a:endParaRPr lang="zh-CN" altLang="en-US"/>
        </a:p>
      </dgm:t>
    </dgm:pt>
    <dgm:pt modelId="{AA2E2DC7-A5B3-4CE1-A997-A7307ACB9A7B}">
      <dgm:prSet phldrT="[Text]"/>
      <dgm:spPr/>
      <dgm:t>
        <a:bodyPr/>
        <a:lstStyle/>
        <a:p>
          <a:r>
            <a:rPr lang="en-US" altLang="zh-CN" dirty="0"/>
            <a:t>Property violated: Integrity</a:t>
          </a:r>
          <a:endParaRPr lang="zh-CN" altLang="en-US" dirty="0"/>
        </a:p>
      </dgm:t>
    </dgm:pt>
    <dgm:pt modelId="{621BF840-5D7C-422F-ADEE-3261FAE98362}" type="parTrans" cxnId="{3106221D-79B2-4AAD-B32A-470A5D97A800}">
      <dgm:prSet/>
      <dgm:spPr/>
      <dgm:t>
        <a:bodyPr/>
        <a:lstStyle/>
        <a:p>
          <a:endParaRPr lang="zh-CN" altLang="en-US"/>
        </a:p>
      </dgm:t>
    </dgm:pt>
    <dgm:pt modelId="{FB617D05-7359-43F8-B94D-B17C07C6758A}" type="sibTrans" cxnId="{3106221D-79B2-4AAD-B32A-470A5D97A800}">
      <dgm:prSet/>
      <dgm:spPr/>
      <dgm:t>
        <a:bodyPr/>
        <a:lstStyle/>
        <a:p>
          <a:endParaRPr lang="zh-CN" altLang="en-US"/>
        </a:p>
      </dgm:t>
    </dgm:pt>
    <dgm:pt modelId="{8D66D0AD-DECF-4E09-889E-22C1831AA705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Someone may change or delete the course rules, user-defined rules, or database entries incorrectly, which will affect the data integrity of the system. 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E80617-E152-4090-8B28-1781EB6A10F0}" type="parTrans" cxnId="{F560FD2B-3E48-40DB-8CB8-4C667451596D}">
      <dgm:prSet/>
      <dgm:spPr/>
      <dgm:t>
        <a:bodyPr/>
        <a:lstStyle/>
        <a:p>
          <a:endParaRPr lang="zh-CN" altLang="en-US"/>
        </a:p>
      </dgm:t>
    </dgm:pt>
    <dgm:pt modelId="{3F80F461-9FC7-4BF9-B4AB-EDAC7FB94510}" type="sibTrans" cxnId="{F560FD2B-3E48-40DB-8CB8-4C667451596D}">
      <dgm:prSet/>
      <dgm:spPr/>
      <dgm:t>
        <a:bodyPr/>
        <a:lstStyle/>
        <a:p>
          <a:endParaRPr lang="zh-CN" altLang="en-US"/>
        </a:p>
      </dgm:t>
    </dgm:pt>
    <dgm:pt modelId="{9E5DF700-AD0F-4F81-8332-F85CCF223724}">
      <dgm:prSet phldrT="[Text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R: Repudiation</a:t>
          </a:r>
          <a:endParaRPr lang="zh-CN" altLang="en-US" dirty="0"/>
        </a:p>
      </dgm:t>
    </dgm:pt>
    <dgm:pt modelId="{8D4CFE61-5975-4509-8DA6-E9C4722D10EF}" type="parTrans" cxnId="{8E9B3081-17BA-48B5-803B-BA3D7ECB5C8A}">
      <dgm:prSet/>
      <dgm:spPr/>
      <dgm:t>
        <a:bodyPr/>
        <a:lstStyle/>
        <a:p>
          <a:endParaRPr lang="zh-CN" altLang="en-US"/>
        </a:p>
      </dgm:t>
    </dgm:pt>
    <dgm:pt modelId="{F681B58E-8BD7-444E-BE4B-43F895571D93}" type="sibTrans" cxnId="{8E9B3081-17BA-48B5-803B-BA3D7ECB5C8A}">
      <dgm:prSet/>
      <dgm:spPr/>
      <dgm:t>
        <a:bodyPr/>
        <a:lstStyle/>
        <a:p>
          <a:endParaRPr lang="zh-CN" altLang="en-US"/>
        </a:p>
      </dgm:t>
    </dgm:pt>
    <dgm:pt modelId="{B9A12F10-A079-4F5A-BB0E-6676C7FD3F51}">
      <dgm:prSet phldrT="[Text]"/>
      <dgm:spPr/>
      <dgm:t>
        <a:bodyPr/>
        <a:lstStyle/>
        <a:p>
          <a:r>
            <a:rPr lang="en-US" altLang="zh-CN" dirty="0"/>
            <a:t>Property violated: Non-Repudiation</a:t>
          </a:r>
          <a:endParaRPr lang="zh-CN" altLang="en-US" dirty="0"/>
        </a:p>
      </dgm:t>
    </dgm:pt>
    <dgm:pt modelId="{6D4FD896-5583-4057-93A8-E82BCADC07FC}" type="parTrans" cxnId="{48AA7460-89DC-4AA8-8F14-6FCB08BF481B}">
      <dgm:prSet/>
      <dgm:spPr/>
      <dgm:t>
        <a:bodyPr/>
        <a:lstStyle/>
        <a:p>
          <a:endParaRPr lang="zh-CN" altLang="en-US"/>
        </a:p>
      </dgm:t>
    </dgm:pt>
    <dgm:pt modelId="{D07E27E0-EFFB-454C-BBE6-EE0CBC3DB3E7}" type="sibTrans" cxnId="{48AA7460-89DC-4AA8-8F14-6FCB08BF481B}">
      <dgm:prSet/>
      <dgm:spPr/>
      <dgm:t>
        <a:bodyPr/>
        <a:lstStyle/>
        <a:p>
          <a:endParaRPr lang="zh-CN" altLang="en-US"/>
        </a:p>
      </dgm:t>
    </dgm:pt>
    <dgm:pt modelId="{028496C4-285F-42E4-8397-F48B229FD4DA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Some users may deny some actions they have ever taken. It may be because they forget it or they want to avoid to responsibility for the wrong actions. 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6C4C4B-3558-4B65-A001-6A62DD26A7CF}" type="parTrans" cxnId="{9289A672-5FC8-46FE-AE1B-7486EB6D9FCE}">
      <dgm:prSet/>
      <dgm:spPr/>
      <dgm:t>
        <a:bodyPr/>
        <a:lstStyle/>
        <a:p>
          <a:endParaRPr lang="zh-CN" altLang="en-US"/>
        </a:p>
      </dgm:t>
    </dgm:pt>
    <dgm:pt modelId="{679CE3B3-341E-41EF-AC55-941AD5F0B1BB}" type="sibTrans" cxnId="{9289A672-5FC8-46FE-AE1B-7486EB6D9FCE}">
      <dgm:prSet/>
      <dgm:spPr/>
      <dgm:t>
        <a:bodyPr/>
        <a:lstStyle/>
        <a:p>
          <a:endParaRPr lang="zh-CN" altLang="en-US"/>
        </a:p>
      </dgm:t>
    </dgm:pt>
    <dgm:pt modelId="{A3C67711-3018-4110-BD6A-1A752E28CDD1}">
      <dgm:prSet phldrT="[Text]"/>
      <dgm:spPr/>
      <dgm:t>
        <a:bodyPr/>
        <a:lstStyle/>
        <a:p>
          <a:endParaRPr lang="zh-CN" altLang="en-US" sz="900" dirty="0"/>
        </a:p>
      </dgm:t>
    </dgm:pt>
    <dgm:pt modelId="{31093E0A-87D8-4C2D-B755-8BF8E4BEAA81}" type="parTrans" cxnId="{D8D81465-F9BB-4BCB-9C5E-CFE4617AFE9A}">
      <dgm:prSet/>
      <dgm:spPr/>
      <dgm:t>
        <a:bodyPr/>
        <a:lstStyle/>
        <a:p>
          <a:endParaRPr lang="zh-CN" altLang="en-US"/>
        </a:p>
      </dgm:t>
    </dgm:pt>
    <dgm:pt modelId="{233EBF39-FB2F-4D30-B7C4-C21CE2F587AA}" type="sibTrans" cxnId="{D8D81465-F9BB-4BCB-9C5E-CFE4617AFE9A}">
      <dgm:prSet/>
      <dgm:spPr/>
      <dgm:t>
        <a:bodyPr/>
        <a:lstStyle/>
        <a:p>
          <a:endParaRPr lang="zh-CN" altLang="en-US"/>
        </a:p>
      </dgm:t>
    </dgm:pt>
    <dgm:pt modelId="{16D19A93-857D-42FE-9447-1DE3A5374CF9}">
      <dgm:prSet phldrT="[Text]"/>
      <dgm:spPr/>
      <dgm:t>
        <a:bodyPr/>
        <a:lstStyle/>
        <a:p>
          <a:endParaRPr lang="zh-CN" altLang="en-US" sz="900" dirty="0"/>
        </a:p>
      </dgm:t>
    </dgm:pt>
    <dgm:pt modelId="{4B51B563-CF73-468D-9DDA-7470F4112ED3}" type="parTrans" cxnId="{F1E08C21-B031-4196-87E2-4A2F75A50E2D}">
      <dgm:prSet/>
      <dgm:spPr/>
      <dgm:t>
        <a:bodyPr/>
        <a:lstStyle/>
        <a:p>
          <a:endParaRPr lang="zh-CN" altLang="en-US"/>
        </a:p>
      </dgm:t>
    </dgm:pt>
    <dgm:pt modelId="{34A6B5D7-4544-4A86-A231-D0715D44E611}" type="sibTrans" cxnId="{F1E08C21-B031-4196-87E2-4A2F75A50E2D}">
      <dgm:prSet/>
      <dgm:spPr/>
      <dgm:t>
        <a:bodyPr/>
        <a:lstStyle/>
        <a:p>
          <a:endParaRPr lang="zh-CN" altLang="en-US"/>
        </a:p>
      </dgm:t>
    </dgm:pt>
    <dgm:pt modelId="{C1B7CC41-3BE4-4BF9-8645-9961561DEBFE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set some restrictions on the modification of some rules or database entries, in case the user compromises data integrity.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774DEB-3343-4B6F-9C2F-735AE5C5BBAE}" type="parTrans" cxnId="{DDF78253-CBA1-427E-A3BB-ADE8E20C1AE0}">
      <dgm:prSet/>
      <dgm:spPr/>
      <dgm:t>
        <a:bodyPr/>
        <a:lstStyle/>
        <a:p>
          <a:endParaRPr lang="zh-CN" altLang="en-US"/>
        </a:p>
      </dgm:t>
    </dgm:pt>
    <dgm:pt modelId="{07905DAE-1395-43DD-8552-D4E0D34D518E}" type="sibTrans" cxnId="{DDF78253-CBA1-427E-A3BB-ADE8E20C1AE0}">
      <dgm:prSet/>
      <dgm:spPr/>
      <dgm:t>
        <a:bodyPr/>
        <a:lstStyle/>
        <a:p>
          <a:endParaRPr lang="zh-CN" altLang="en-US"/>
        </a:p>
      </dgm:t>
    </dgm:pt>
    <dgm:pt modelId="{BEABA9A2-5595-4B8E-A20D-155D60F99BC7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enable two-factor authentication and design a rule to ensure the users keep their credentials safe</a:t>
          </a:r>
          <a:r>
            <a:rPr lang="en-US" sz="800" dirty="0"/>
            <a:t>.</a:t>
          </a:r>
          <a:endParaRPr lang="zh-CN" altLang="en-US" sz="800" dirty="0"/>
        </a:p>
      </dgm:t>
    </dgm:pt>
    <dgm:pt modelId="{13E848DA-8756-48B1-AA8F-744EAE187BD5}" type="parTrans" cxnId="{E6D6FFDC-4BD7-464D-BC38-864DC25AC846}">
      <dgm:prSet/>
      <dgm:spPr/>
      <dgm:t>
        <a:bodyPr/>
        <a:lstStyle/>
        <a:p>
          <a:endParaRPr lang="zh-CN" altLang="en-US"/>
        </a:p>
      </dgm:t>
    </dgm:pt>
    <dgm:pt modelId="{8F378B6A-1EBA-41CE-9A0E-469A155DAB10}" type="sibTrans" cxnId="{E6D6FFDC-4BD7-464D-BC38-864DC25AC846}">
      <dgm:prSet/>
      <dgm:spPr/>
      <dgm:t>
        <a:bodyPr/>
        <a:lstStyle/>
        <a:p>
          <a:endParaRPr lang="zh-CN" altLang="en-US"/>
        </a:p>
      </dgm:t>
    </dgm:pt>
    <dgm:pt modelId="{4742ED48-D877-4EFE-8E97-6CFC21589813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record the history of each modification, and if some issue happens, enable the system to roll back to the previous version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B279FB-B895-432C-83ED-A7EEA1F59A4E}" type="parTrans" cxnId="{2A00B33A-F6B9-447C-A5A5-2006292BB852}">
      <dgm:prSet/>
      <dgm:spPr/>
      <dgm:t>
        <a:bodyPr/>
        <a:lstStyle/>
        <a:p>
          <a:endParaRPr lang="zh-CN" altLang="en-US"/>
        </a:p>
      </dgm:t>
    </dgm:pt>
    <dgm:pt modelId="{4E64F579-80B6-474D-A4C6-9A9B020774EF}" type="sibTrans" cxnId="{2A00B33A-F6B9-447C-A5A5-2006292BB852}">
      <dgm:prSet/>
      <dgm:spPr/>
      <dgm:t>
        <a:bodyPr/>
        <a:lstStyle/>
        <a:p>
          <a:endParaRPr lang="zh-CN" altLang="en-US"/>
        </a:p>
      </dgm:t>
    </dgm:pt>
    <dgm:pt modelId="{BA6318E9-0391-4327-914D-113E62905474}" type="pres">
      <dgm:prSet presAssocID="{756BCB24-22BA-4826-8B4A-1FB2A03C5B8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75D4BD-B721-4A18-AB4E-13D76BD68509}" type="pres">
      <dgm:prSet presAssocID="{3BDB71C2-561F-41AC-BD5E-5B35FD1A1493}" presName="composite" presStyleCnt="0"/>
      <dgm:spPr/>
    </dgm:pt>
    <dgm:pt modelId="{9842079B-19E3-4B53-B3F3-6252154538D9}" type="pres">
      <dgm:prSet presAssocID="{3BDB71C2-561F-41AC-BD5E-5B35FD1A149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9F64CC6-2661-40FB-A1FE-321CA423BBDB}" type="pres">
      <dgm:prSet presAssocID="{3BDB71C2-561F-41AC-BD5E-5B35FD1A149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4554108-03E1-443E-9ED8-FF7AB56C2E85}" type="pres">
      <dgm:prSet presAssocID="{3BDB71C2-561F-41AC-BD5E-5B35FD1A1493}" presName="Accent" presStyleLbl="parChTrans1D1" presStyleIdx="0" presStyleCnt="3"/>
      <dgm:spPr/>
    </dgm:pt>
    <dgm:pt modelId="{59DFFB30-D25D-487C-BA49-4A0C9065DDF2}" type="pres">
      <dgm:prSet presAssocID="{3BDB71C2-561F-41AC-BD5E-5B35FD1A1493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D3F17C5-3392-457B-9202-CE121E144594}" type="pres">
      <dgm:prSet presAssocID="{A8749397-229E-4787-A7D0-A1DC748F81C1}" presName="sibTrans" presStyleCnt="0"/>
      <dgm:spPr/>
    </dgm:pt>
    <dgm:pt modelId="{A2982382-444E-417D-9DFE-978C7191D36D}" type="pres">
      <dgm:prSet presAssocID="{5FE35B93-3D5C-425D-8A08-4653507FC5F2}" presName="composite" presStyleCnt="0"/>
      <dgm:spPr/>
    </dgm:pt>
    <dgm:pt modelId="{838518A5-4D0E-4E46-9865-9710207371DB}" type="pres">
      <dgm:prSet presAssocID="{5FE35B93-3D5C-425D-8A08-4653507FC5F2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9021DE8-71C1-419B-A5A8-46DF92F2FC3E}" type="pres">
      <dgm:prSet presAssocID="{5FE35B93-3D5C-425D-8A08-4653507FC5F2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86E93E4-C8B5-493A-9E0F-819B69D16F17}" type="pres">
      <dgm:prSet presAssocID="{5FE35B93-3D5C-425D-8A08-4653507FC5F2}" presName="Accent" presStyleLbl="parChTrans1D1" presStyleIdx="1" presStyleCnt="3"/>
      <dgm:spPr/>
    </dgm:pt>
    <dgm:pt modelId="{E878EEA1-7A92-41A8-992B-18CB8E42A0DE}" type="pres">
      <dgm:prSet presAssocID="{5FE35B93-3D5C-425D-8A08-4653507FC5F2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5155074-32C7-4A80-A090-8461BA57D40B}" type="pres">
      <dgm:prSet presAssocID="{5A91FDF3-57DE-49EF-B67F-319E7066637D}" presName="sibTrans" presStyleCnt="0"/>
      <dgm:spPr/>
    </dgm:pt>
    <dgm:pt modelId="{34520CB9-2EE6-42FF-A858-A5317039C068}" type="pres">
      <dgm:prSet presAssocID="{9E5DF700-AD0F-4F81-8332-F85CCF223724}" presName="composite" presStyleCnt="0"/>
      <dgm:spPr/>
    </dgm:pt>
    <dgm:pt modelId="{913801BB-4AA6-4DC1-99EC-C9E1B74E8422}" type="pres">
      <dgm:prSet presAssocID="{9E5DF700-AD0F-4F81-8332-F85CCF223724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4E7F540-93FA-4714-A353-2828A65BC79C}" type="pres">
      <dgm:prSet presAssocID="{9E5DF700-AD0F-4F81-8332-F85CCF22372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EBC2095C-8061-450F-BACA-CA622BDDFD7A}" type="pres">
      <dgm:prSet presAssocID="{9E5DF700-AD0F-4F81-8332-F85CCF223724}" presName="Accent" presStyleLbl="parChTrans1D1" presStyleIdx="2" presStyleCnt="3"/>
      <dgm:spPr/>
    </dgm:pt>
    <dgm:pt modelId="{995E7E48-4FE7-40F7-8B2D-E5CACF24CAA0}" type="pres">
      <dgm:prSet presAssocID="{9E5DF700-AD0F-4F81-8332-F85CCF22372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9768400-EDD7-4E07-9392-AF5AEBADF415}" srcId="{756BCB24-22BA-4826-8B4A-1FB2A03C5B85}" destId="{3BDB71C2-561F-41AC-BD5E-5B35FD1A1493}" srcOrd="0" destOrd="0" parTransId="{B27206DF-ABA2-494B-8FE9-ADBF4FF8E779}" sibTransId="{A8749397-229E-4787-A7D0-A1DC748F81C1}"/>
    <dgm:cxn modelId="{849C6E03-0A16-4B96-97A5-484508926776}" type="presOf" srcId="{A3C67711-3018-4110-BD6A-1A752E28CDD1}" destId="{995E7E48-4FE7-40F7-8B2D-E5CACF24CAA0}" srcOrd="0" destOrd="3" presId="urn:microsoft.com/office/officeart/2011/layout/TabList"/>
    <dgm:cxn modelId="{3106221D-79B2-4AAD-B32A-470A5D97A800}" srcId="{5FE35B93-3D5C-425D-8A08-4653507FC5F2}" destId="{AA2E2DC7-A5B3-4CE1-A997-A7307ACB9A7B}" srcOrd="0" destOrd="0" parTransId="{621BF840-5D7C-422F-ADEE-3261FAE98362}" sibTransId="{FB617D05-7359-43F8-B94D-B17C07C6758A}"/>
    <dgm:cxn modelId="{F1E08C21-B031-4196-87E2-4A2F75A50E2D}" srcId="{9E5DF700-AD0F-4F81-8332-F85CCF223724}" destId="{16D19A93-857D-42FE-9447-1DE3A5374CF9}" srcOrd="3" destOrd="0" parTransId="{4B51B563-CF73-468D-9DDA-7470F4112ED3}" sibTransId="{34A6B5D7-4544-4A86-A231-D0715D44E611}"/>
    <dgm:cxn modelId="{AF06AB24-3B03-4915-94E5-1B446685C0D7}" type="presOf" srcId="{8D66D0AD-DECF-4E09-889E-22C1831AA705}" destId="{E878EEA1-7A92-41A8-992B-18CB8E42A0DE}" srcOrd="0" destOrd="0" presId="urn:microsoft.com/office/officeart/2011/layout/TabList"/>
    <dgm:cxn modelId="{8EE2BD27-75F1-49AA-B7B3-98AC1924039A}" type="presOf" srcId="{3BDB71C2-561F-41AC-BD5E-5B35FD1A1493}" destId="{59F64CC6-2661-40FB-A1FE-321CA423BBDB}" srcOrd="0" destOrd="0" presId="urn:microsoft.com/office/officeart/2011/layout/TabList"/>
    <dgm:cxn modelId="{F560FD2B-3E48-40DB-8CB8-4C667451596D}" srcId="{5FE35B93-3D5C-425D-8A08-4653507FC5F2}" destId="{8D66D0AD-DECF-4E09-889E-22C1831AA705}" srcOrd="1" destOrd="0" parTransId="{95E80617-E152-4090-8B28-1781EB6A10F0}" sibTransId="{3F80F461-9FC7-4BF9-B4AB-EDAC7FB94510}"/>
    <dgm:cxn modelId="{C21C702D-0C3F-4F81-BB53-FBB9C7F2FCFA}" type="presOf" srcId="{9E5DF700-AD0F-4F81-8332-F85CCF223724}" destId="{44E7F540-93FA-4714-A353-2828A65BC79C}" srcOrd="0" destOrd="0" presId="urn:microsoft.com/office/officeart/2011/layout/TabList"/>
    <dgm:cxn modelId="{2A00B33A-F6B9-447C-A5A5-2006292BB852}" srcId="{9E5DF700-AD0F-4F81-8332-F85CCF223724}" destId="{4742ED48-D877-4EFE-8E97-6CFC21589813}" srcOrd="2" destOrd="0" parTransId="{7CB279FB-B895-432C-83ED-A7EEA1F59A4E}" sibTransId="{4E64F579-80B6-474D-A4C6-9A9B020774EF}"/>
    <dgm:cxn modelId="{E9704A5D-0D0E-4720-8EE8-DE3F5E709697}" srcId="{3BDB71C2-561F-41AC-BD5E-5B35FD1A1493}" destId="{20727D2C-B286-4020-8F64-5FFDDC2F1C6D}" srcOrd="1" destOrd="0" parTransId="{566A9593-A8D1-4E63-9D50-585854136D87}" sibTransId="{CC0FD5D0-31F7-4E39-B43A-D40DDA8AE446}"/>
    <dgm:cxn modelId="{48AA7460-89DC-4AA8-8F14-6FCB08BF481B}" srcId="{9E5DF700-AD0F-4F81-8332-F85CCF223724}" destId="{B9A12F10-A079-4F5A-BB0E-6676C7FD3F51}" srcOrd="0" destOrd="0" parTransId="{6D4FD896-5583-4057-93A8-E82BCADC07FC}" sibTransId="{D07E27E0-EFFB-454C-BBE6-EE0CBC3DB3E7}"/>
    <dgm:cxn modelId="{D8D81465-F9BB-4BCB-9C5E-CFE4617AFE9A}" srcId="{9E5DF700-AD0F-4F81-8332-F85CCF223724}" destId="{A3C67711-3018-4110-BD6A-1A752E28CDD1}" srcOrd="4" destOrd="0" parTransId="{31093E0A-87D8-4C2D-B755-8BF8E4BEAA81}" sibTransId="{233EBF39-FB2F-4D30-B7C4-C21CE2F587AA}"/>
    <dgm:cxn modelId="{56BAC648-7E91-4F66-A467-03DDFB7D0473}" type="presOf" srcId="{5FE35B93-3D5C-425D-8A08-4653507FC5F2}" destId="{F9021DE8-71C1-419B-A5A8-46DF92F2FC3E}" srcOrd="0" destOrd="0" presId="urn:microsoft.com/office/officeart/2011/layout/TabList"/>
    <dgm:cxn modelId="{0BF0DC6E-9DDB-430C-9A1D-5A66306B464F}" type="presOf" srcId="{AA2E2DC7-A5B3-4CE1-A997-A7307ACB9A7B}" destId="{838518A5-4D0E-4E46-9865-9710207371DB}" srcOrd="0" destOrd="0" presId="urn:microsoft.com/office/officeart/2011/layout/TabList"/>
    <dgm:cxn modelId="{9289A672-5FC8-46FE-AE1B-7486EB6D9FCE}" srcId="{9E5DF700-AD0F-4F81-8332-F85CCF223724}" destId="{028496C4-285F-42E4-8397-F48B229FD4DA}" srcOrd="1" destOrd="0" parTransId="{1E6C4C4B-3558-4B65-A001-6A62DD26A7CF}" sibTransId="{679CE3B3-341E-41EF-AC55-941AD5F0B1BB}"/>
    <dgm:cxn modelId="{4ADB7A53-D082-4715-9F26-41A79DD35619}" type="presOf" srcId="{C1B7CC41-3BE4-4BF9-8645-9961561DEBFE}" destId="{E878EEA1-7A92-41A8-992B-18CB8E42A0DE}" srcOrd="0" destOrd="1" presId="urn:microsoft.com/office/officeart/2011/layout/TabList"/>
    <dgm:cxn modelId="{DDF78253-CBA1-427E-A3BB-ADE8E20C1AE0}" srcId="{5FE35B93-3D5C-425D-8A08-4653507FC5F2}" destId="{C1B7CC41-3BE4-4BF9-8645-9961561DEBFE}" srcOrd="2" destOrd="0" parTransId="{7A774DEB-3343-4B6F-9C2F-735AE5C5BBAE}" sibTransId="{07905DAE-1395-43DD-8552-D4E0D34D518E}"/>
    <dgm:cxn modelId="{8E9B3081-17BA-48B5-803B-BA3D7ECB5C8A}" srcId="{756BCB24-22BA-4826-8B4A-1FB2A03C5B85}" destId="{9E5DF700-AD0F-4F81-8332-F85CCF223724}" srcOrd="2" destOrd="0" parTransId="{8D4CFE61-5975-4509-8DA6-E9C4722D10EF}" sibTransId="{F681B58E-8BD7-444E-BE4B-43F895571D93}"/>
    <dgm:cxn modelId="{FC799584-E3AF-419A-8B48-C488E138A252}" type="presOf" srcId="{BEABA9A2-5595-4B8E-A20D-155D60F99BC7}" destId="{59DFFB30-D25D-487C-BA49-4A0C9065DDF2}" srcOrd="0" destOrd="1" presId="urn:microsoft.com/office/officeart/2011/layout/TabList"/>
    <dgm:cxn modelId="{05D33587-199C-4CA6-9625-AE08BCA36EE8}" type="presOf" srcId="{20727D2C-B286-4020-8F64-5FFDDC2F1C6D}" destId="{59DFFB30-D25D-487C-BA49-4A0C9065DDF2}" srcOrd="0" destOrd="0" presId="urn:microsoft.com/office/officeart/2011/layout/TabList"/>
    <dgm:cxn modelId="{40BEEF98-BA56-40BE-A2B3-12A151587F20}" srcId="{3BDB71C2-561F-41AC-BD5E-5B35FD1A1493}" destId="{8DBF116E-3507-4958-9223-4913AE0AB932}" srcOrd="0" destOrd="0" parTransId="{2559A797-68FD-40FE-BF50-425285F4931B}" sibTransId="{4C740252-0F96-4E59-A843-E2A9787C8F3D}"/>
    <dgm:cxn modelId="{5B2DDFA0-619D-4592-97DA-1D9274FE9A01}" srcId="{756BCB24-22BA-4826-8B4A-1FB2A03C5B85}" destId="{5FE35B93-3D5C-425D-8A08-4653507FC5F2}" srcOrd="1" destOrd="0" parTransId="{75CFC972-1C08-4A17-BA93-7E42C77EFAC3}" sibTransId="{5A91FDF3-57DE-49EF-B67F-319E7066637D}"/>
    <dgm:cxn modelId="{E14CC1A9-992B-4265-A17D-D8ABCDF78306}" type="presOf" srcId="{8DBF116E-3507-4958-9223-4913AE0AB932}" destId="{9842079B-19E3-4B53-B3F3-6252154538D9}" srcOrd="0" destOrd="0" presId="urn:microsoft.com/office/officeart/2011/layout/TabList"/>
    <dgm:cxn modelId="{779130AA-9E26-452E-9BA5-551B060594D9}" type="presOf" srcId="{B9A12F10-A079-4F5A-BB0E-6676C7FD3F51}" destId="{913801BB-4AA6-4DC1-99EC-C9E1B74E8422}" srcOrd="0" destOrd="0" presId="urn:microsoft.com/office/officeart/2011/layout/TabList"/>
    <dgm:cxn modelId="{38A22AAB-ECBC-40F4-A5D7-DECB9D9CB0B6}" type="presOf" srcId="{028496C4-285F-42E4-8397-F48B229FD4DA}" destId="{995E7E48-4FE7-40F7-8B2D-E5CACF24CAA0}" srcOrd="0" destOrd="0" presId="urn:microsoft.com/office/officeart/2011/layout/TabList"/>
    <dgm:cxn modelId="{BC487EAC-B292-4B57-9267-02BE6A85F3A8}" type="presOf" srcId="{4742ED48-D877-4EFE-8E97-6CFC21589813}" destId="{995E7E48-4FE7-40F7-8B2D-E5CACF24CAA0}" srcOrd="0" destOrd="1" presId="urn:microsoft.com/office/officeart/2011/layout/TabList"/>
    <dgm:cxn modelId="{3E3986B3-757B-41E6-974D-45FC2ACDCA0E}" type="presOf" srcId="{756BCB24-22BA-4826-8B4A-1FB2A03C5B85}" destId="{BA6318E9-0391-4327-914D-113E62905474}" srcOrd="0" destOrd="0" presId="urn:microsoft.com/office/officeart/2011/layout/TabList"/>
    <dgm:cxn modelId="{E6D6FFDC-4BD7-464D-BC38-864DC25AC846}" srcId="{3BDB71C2-561F-41AC-BD5E-5B35FD1A1493}" destId="{BEABA9A2-5595-4B8E-A20D-155D60F99BC7}" srcOrd="2" destOrd="0" parTransId="{13E848DA-8756-48B1-AA8F-744EAE187BD5}" sibTransId="{8F378B6A-1EBA-41CE-9A0E-469A155DAB10}"/>
    <dgm:cxn modelId="{F526B2EB-0168-460C-96B9-1DDB50ECFA27}" type="presOf" srcId="{16D19A93-857D-42FE-9447-1DE3A5374CF9}" destId="{995E7E48-4FE7-40F7-8B2D-E5CACF24CAA0}" srcOrd="0" destOrd="2" presId="urn:microsoft.com/office/officeart/2011/layout/TabList"/>
    <dgm:cxn modelId="{A9D0B0DA-587F-44B5-A284-E85F27E06234}" type="presParOf" srcId="{BA6318E9-0391-4327-914D-113E62905474}" destId="{8D75D4BD-B721-4A18-AB4E-13D76BD68509}" srcOrd="0" destOrd="0" presId="urn:microsoft.com/office/officeart/2011/layout/TabList"/>
    <dgm:cxn modelId="{480BCCC9-44D7-4B1C-8AA4-D2BE73CE5FDE}" type="presParOf" srcId="{8D75D4BD-B721-4A18-AB4E-13D76BD68509}" destId="{9842079B-19E3-4B53-B3F3-6252154538D9}" srcOrd="0" destOrd="0" presId="urn:microsoft.com/office/officeart/2011/layout/TabList"/>
    <dgm:cxn modelId="{99FC6CFE-81EE-446A-B953-A55D0BEA3EBB}" type="presParOf" srcId="{8D75D4BD-B721-4A18-AB4E-13D76BD68509}" destId="{59F64CC6-2661-40FB-A1FE-321CA423BBDB}" srcOrd="1" destOrd="0" presId="urn:microsoft.com/office/officeart/2011/layout/TabList"/>
    <dgm:cxn modelId="{4B170C24-5F8D-465D-A4E5-203930AD1B89}" type="presParOf" srcId="{8D75D4BD-B721-4A18-AB4E-13D76BD68509}" destId="{14554108-03E1-443E-9ED8-FF7AB56C2E85}" srcOrd="2" destOrd="0" presId="urn:microsoft.com/office/officeart/2011/layout/TabList"/>
    <dgm:cxn modelId="{C567EFEB-1849-4DDF-B592-49AE4724A6E7}" type="presParOf" srcId="{BA6318E9-0391-4327-914D-113E62905474}" destId="{59DFFB30-D25D-487C-BA49-4A0C9065DDF2}" srcOrd="1" destOrd="0" presId="urn:microsoft.com/office/officeart/2011/layout/TabList"/>
    <dgm:cxn modelId="{0FA7437D-1E3E-48F9-9425-13C2A413E17D}" type="presParOf" srcId="{BA6318E9-0391-4327-914D-113E62905474}" destId="{8D3F17C5-3392-457B-9202-CE121E144594}" srcOrd="2" destOrd="0" presId="urn:microsoft.com/office/officeart/2011/layout/TabList"/>
    <dgm:cxn modelId="{1ACB3AAE-6873-41E0-964F-760AC3419373}" type="presParOf" srcId="{BA6318E9-0391-4327-914D-113E62905474}" destId="{A2982382-444E-417D-9DFE-978C7191D36D}" srcOrd="3" destOrd="0" presId="urn:microsoft.com/office/officeart/2011/layout/TabList"/>
    <dgm:cxn modelId="{AC9D76AE-F3FC-488F-93BD-18BF9C2AE3AD}" type="presParOf" srcId="{A2982382-444E-417D-9DFE-978C7191D36D}" destId="{838518A5-4D0E-4E46-9865-9710207371DB}" srcOrd="0" destOrd="0" presId="urn:microsoft.com/office/officeart/2011/layout/TabList"/>
    <dgm:cxn modelId="{BB399A64-F331-4464-9A58-E0ED629EE3EF}" type="presParOf" srcId="{A2982382-444E-417D-9DFE-978C7191D36D}" destId="{F9021DE8-71C1-419B-A5A8-46DF92F2FC3E}" srcOrd="1" destOrd="0" presId="urn:microsoft.com/office/officeart/2011/layout/TabList"/>
    <dgm:cxn modelId="{34DBA28B-AA2F-42B8-B74D-3AB876F7B2D4}" type="presParOf" srcId="{A2982382-444E-417D-9DFE-978C7191D36D}" destId="{186E93E4-C8B5-493A-9E0F-819B69D16F17}" srcOrd="2" destOrd="0" presId="urn:microsoft.com/office/officeart/2011/layout/TabList"/>
    <dgm:cxn modelId="{6792A38B-D7DB-4B93-ABBE-AB37F16E4E03}" type="presParOf" srcId="{BA6318E9-0391-4327-914D-113E62905474}" destId="{E878EEA1-7A92-41A8-992B-18CB8E42A0DE}" srcOrd="4" destOrd="0" presId="urn:microsoft.com/office/officeart/2011/layout/TabList"/>
    <dgm:cxn modelId="{D6EEE757-604F-4722-85C2-9C95592F7B3C}" type="presParOf" srcId="{BA6318E9-0391-4327-914D-113E62905474}" destId="{E5155074-32C7-4A80-A090-8461BA57D40B}" srcOrd="5" destOrd="0" presId="urn:microsoft.com/office/officeart/2011/layout/TabList"/>
    <dgm:cxn modelId="{EAB64A2A-AD18-47EC-BAE1-51CE11B22B9E}" type="presParOf" srcId="{BA6318E9-0391-4327-914D-113E62905474}" destId="{34520CB9-2EE6-42FF-A858-A5317039C068}" srcOrd="6" destOrd="0" presId="urn:microsoft.com/office/officeart/2011/layout/TabList"/>
    <dgm:cxn modelId="{413F1524-FF32-4E9B-844E-F210405B541B}" type="presParOf" srcId="{34520CB9-2EE6-42FF-A858-A5317039C068}" destId="{913801BB-4AA6-4DC1-99EC-C9E1B74E8422}" srcOrd="0" destOrd="0" presId="urn:microsoft.com/office/officeart/2011/layout/TabList"/>
    <dgm:cxn modelId="{2093B0AD-CFB9-498B-B875-53D3CC06FE28}" type="presParOf" srcId="{34520CB9-2EE6-42FF-A858-A5317039C068}" destId="{44E7F540-93FA-4714-A353-2828A65BC79C}" srcOrd="1" destOrd="0" presId="urn:microsoft.com/office/officeart/2011/layout/TabList"/>
    <dgm:cxn modelId="{6B8000E1-C60C-49F8-BDC8-390FA67F9F94}" type="presParOf" srcId="{34520CB9-2EE6-42FF-A858-A5317039C068}" destId="{EBC2095C-8061-450F-BACA-CA622BDDFD7A}" srcOrd="2" destOrd="0" presId="urn:microsoft.com/office/officeart/2011/layout/TabList"/>
    <dgm:cxn modelId="{5B3A8692-730D-4682-BE57-FFAD2F017DEB}" type="presParOf" srcId="{BA6318E9-0391-4327-914D-113E62905474}" destId="{995E7E48-4FE7-40F7-8B2D-E5CACF24CAA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BCB24-22BA-4826-8B4A-1FB2A03C5B8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DB71C2-561F-41AC-BD5E-5B35FD1A1493}">
      <dgm:prSet phldrT="[Text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I: Information Disclosure</a:t>
          </a:r>
          <a:endParaRPr lang="zh-CN" altLang="en-US" dirty="0"/>
        </a:p>
      </dgm:t>
    </dgm:pt>
    <dgm:pt modelId="{B27206DF-ABA2-494B-8FE9-ADBF4FF8E779}" type="parTrans" cxnId="{79768400-EDD7-4E07-9392-AF5AEBADF415}">
      <dgm:prSet/>
      <dgm:spPr/>
      <dgm:t>
        <a:bodyPr/>
        <a:lstStyle/>
        <a:p>
          <a:endParaRPr lang="zh-CN" altLang="en-US"/>
        </a:p>
      </dgm:t>
    </dgm:pt>
    <dgm:pt modelId="{A8749397-229E-4787-A7D0-A1DC748F81C1}" type="sibTrans" cxnId="{79768400-EDD7-4E07-9392-AF5AEBADF415}">
      <dgm:prSet/>
      <dgm:spPr/>
      <dgm:t>
        <a:bodyPr/>
        <a:lstStyle/>
        <a:p>
          <a:endParaRPr lang="zh-CN" altLang="en-US"/>
        </a:p>
      </dgm:t>
    </dgm:pt>
    <dgm:pt modelId="{8DBF116E-3507-4958-9223-4913AE0AB932}">
      <dgm:prSet phldrT="[Text]"/>
      <dgm:spPr/>
      <dgm:t>
        <a:bodyPr/>
        <a:lstStyle/>
        <a:p>
          <a:r>
            <a:rPr lang="en-US" altLang="zh-CN" dirty="0"/>
            <a:t>Property violated: Confidentiality</a:t>
          </a:r>
          <a:endParaRPr lang="zh-CN" altLang="en-US" dirty="0"/>
        </a:p>
      </dgm:t>
    </dgm:pt>
    <dgm:pt modelId="{2559A797-68FD-40FE-BF50-425285F4931B}" type="parTrans" cxnId="{40BEEF98-BA56-40BE-A2B3-12A151587F20}">
      <dgm:prSet/>
      <dgm:spPr/>
      <dgm:t>
        <a:bodyPr/>
        <a:lstStyle/>
        <a:p>
          <a:endParaRPr lang="zh-CN" altLang="en-US"/>
        </a:p>
      </dgm:t>
    </dgm:pt>
    <dgm:pt modelId="{4C740252-0F96-4E59-A843-E2A9787C8F3D}" type="sibTrans" cxnId="{40BEEF98-BA56-40BE-A2B3-12A151587F20}">
      <dgm:prSet/>
      <dgm:spPr/>
      <dgm:t>
        <a:bodyPr/>
        <a:lstStyle/>
        <a:p>
          <a:endParaRPr lang="zh-CN" altLang="en-US"/>
        </a:p>
      </dgm:t>
    </dgm:pt>
    <dgm:pt modelId="{20727D2C-B286-4020-8F64-5FFDDC2F1C6D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Some sensitive information may be leaked, for example, undisclosed unit and course information and private information from employees and students. 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6A9593-A8D1-4E63-9D50-585854136D87}" type="parTrans" cxnId="{E9704A5D-0D0E-4720-8EE8-DE3F5E709697}">
      <dgm:prSet/>
      <dgm:spPr/>
      <dgm:t>
        <a:bodyPr/>
        <a:lstStyle/>
        <a:p>
          <a:endParaRPr lang="zh-CN" altLang="en-US"/>
        </a:p>
      </dgm:t>
    </dgm:pt>
    <dgm:pt modelId="{CC0FD5D0-31F7-4E39-B43A-D40DDA8AE446}" type="sibTrans" cxnId="{E9704A5D-0D0E-4720-8EE8-DE3F5E709697}">
      <dgm:prSet/>
      <dgm:spPr/>
      <dgm:t>
        <a:bodyPr/>
        <a:lstStyle/>
        <a:p>
          <a:endParaRPr lang="zh-CN" altLang="en-US"/>
        </a:p>
      </dgm:t>
    </dgm:pt>
    <dgm:pt modelId="{5FE35B93-3D5C-425D-8A08-4653507FC5F2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altLang="zh-CN" dirty="0"/>
            <a:t>D: Denial of Service</a:t>
          </a:r>
          <a:endParaRPr lang="zh-CN" altLang="en-US" dirty="0"/>
        </a:p>
      </dgm:t>
    </dgm:pt>
    <dgm:pt modelId="{75CFC972-1C08-4A17-BA93-7E42C77EFAC3}" type="parTrans" cxnId="{5B2DDFA0-619D-4592-97DA-1D9274FE9A01}">
      <dgm:prSet/>
      <dgm:spPr/>
      <dgm:t>
        <a:bodyPr/>
        <a:lstStyle/>
        <a:p>
          <a:endParaRPr lang="zh-CN" altLang="en-US"/>
        </a:p>
      </dgm:t>
    </dgm:pt>
    <dgm:pt modelId="{5A91FDF3-57DE-49EF-B67F-319E7066637D}" type="sibTrans" cxnId="{5B2DDFA0-619D-4592-97DA-1D9274FE9A01}">
      <dgm:prSet/>
      <dgm:spPr/>
      <dgm:t>
        <a:bodyPr/>
        <a:lstStyle/>
        <a:p>
          <a:endParaRPr lang="zh-CN" altLang="en-US"/>
        </a:p>
      </dgm:t>
    </dgm:pt>
    <dgm:pt modelId="{AA2E2DC7-A5B3-4CE1-A997-A7307ACB9A7B}">
      <dgm:prSet phldrT="[Text]"/>
      <dgm:spPr/>
      <dgm:t>
        <a:bodyPr/>
        <a:lstStyle/>
        <a:p>
          <a:r>
            <a:rPr lang="en-US" altLang="zh-CN" dirty="0"/>
            <a:t>Property violated: Availability</a:t>
          </a:r>
          <a:endParaRPr lang="zh-CN" altLang="en-US" dirty="0"/>
        </a:p>
      </dgm:t>
    </dgm:pt>
    <dgm:pt modelId="{621BF840-5D7C-422F-ADEE-3261FAE98362}" type="parTrans" cxnId="{3106221D-79B2-4AAD-B32A-470A5D97A800}">
      <dgm:prSet/>
      <dgm:spPr/>
      <dgm:t>
        <a:bodyPr/>
        <a:lstStyle/>
        <a:p>
          <a:endParaRPr lang="zh-CN" altLang="en-US"/>
        </a:p>
      </dgm:t>
    </dgm:pt>
    <dgm:pt modelId="{FB617D05-7359-43F8-B94D-B17C07C6758A}" type="sibTrans" cxnId="{3106221D-79B2-4AAD-B32A-470A5D97A800}">
      <dgm:prSet/>
      <dgm:spPr/>
      <dgm:t>
        <a:bodyPr/>
        <a:lstStyle/>
        <a:p>
          <a:endParaRPr lang="zh-CN" altLang="en-US"/>
        </a:p>
      </dgm:t>
    </dgm:pt>
    <dgm:pt modelId="{8D66D0AD-DECF-4E09-889E-22C1831AA705}">
      <dgm:prSet phldrT="[Text]" custT="1"/>
      <dgm:spPr/>
      <dgm:t>
        <a:bodyPr/>
        <a:lstStyle/>
        <a:p>
          <a:r>
            <a:rPr lang="en-US" altLang="en-US" sz="1200" dirty="0">
              <a:latin typeface="Arial" panose="020B0604020202020204" pitchFamily="34" charset="0"/>
              <a:cs typeface="Arial" panose="020B0604020202020204" pitchFamily="34" charset="0"/>
            </a:rPr>
            <a:t>The application and database may be attacked by a Dos attack, which will lead to a failure in the system or some vital functionality. 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E80617-E152-4090-8B28-1781EB6A10F0}" type="parTrans" cxnId="{F560FD2B-3E48-40DB-8CB8-4C667451596D}">
      <dgm:prSet/>
      <dgm:spPr/>
      <dgm:t>
        <a:bodyPr/>
        <a:lstStyle/>
        <a:p>
          <a:endParaRPr lang="zh-CN" altLang="en-US"/>
        </a:p>
      </dgm:t>
    </dgm:pt>
    <dgm:pt modelId="{3F80F461-9FC7-4BF9-B4AB-EDAC7FB94510}" type="sibTrans" cxnId="{F560FD2B-3E48-40DB-8CB8-4C667451596D}">
      <dgm:prSet/>
      <dgm:spPr/>
      <dgm:t>
        <a:bodyPr/>
        <a:lstStyle/>
        <a:p>
          <a:endParaRPr lang="zh-CN" altLang="en-US"/>
        </a:p>
      </dgm:t>
    </dgm:pt>
    <dgm:pt modelId="{9E5DF700-AD0F-4F81-8332-F85CCF223724}">
      <dgm:prSet phldrT="[Text]"/>
      <dgm:spPr>
        <a:solidFill>
          <a:srgbClr val="7030A0"/>
        </a:solidFill>
      </dgm:spPr>
      <dgm:t>
        <a:bodyPr/>
        <a:lstStyle/>
        <a:p>
          <a:r>
            <a:rPr lang="en-US" altLang="zh-CN" dirty="0"/>
            <a:t>E: Elevation of Privilege</a:t>
          </a:r>
          <a:endParaRPr lang="zh-CN" altLang="en-US" dirty="0"/>
        </a:p>
      </dgm:t>
    </dgm:pt>
    <dgm:pt modelId="{8D4CFE61-5975-4509-8DA6-E9C4722D10EF}" type="parTrans" cxnId="{8E9B3081-17BA-48B5-803B-BA3D7ECB5C8A}">
      <dgm:prSet/>
      <dgm:spPr/>
      <dgm:t>
        <a:bodyPr/>
        <a:lstStyle/>
        <a:p>
          <a:endParaRPr lang="zh-CN" altLang="en-US"/>
        </a:p>
      </dgm:t>
    </dgm:pt>
    <dgm:pt modelId="{F681B58E-8BD7-444E-BE4B-43F895571D93}" type="sibTrans" cxnId="{8E9B3081-17BA-48B5-803B-BA3D7ECB5C8A}">
      <dgm:prSet/>
      <dgm:spPr/>
      <dgm:t>
        <a:bodyPr/>
        <a:lstStyle/>
        <a:p>
          <a:endParaRPr lang="zh-CN" altLang="en-US"/>
        </a:p>
      </dgm:t>
    </dgm:pt>
    <dgm:pt modelId="{B9A12F10-A079-4F5A-BB0E-6676C7FD3F51}">
      <dgm:prSet phldrT="[Text]"/>
      <dgm:spPr/>
      <dgm:t>
        <a:bodyPr/>
        <a:lstStyle/>
        <a:p>
          <a:r>
            <a:rPr lang="en-US" altLang="zh-CN" dirty="0"/>
            <a:t>Property violated: Authorization</a:t>
          </a:r>
          <a:endParaRPr lang="zh-CN" altLang="en-US" dirty="0"/>
        </a:p>
      </dgm:t>
    </dgm:pt>
    <dgm:pt modelId="{6D4FD896-5583-4057-93A8-E82BCADC07FC}" type="parTrans" cxnId="{48AA7460-89DC-4AA8-8F14-6FCB08BF481B}">
      <dgm:prSet/>
      <dgm:spPr/>
      <dgm:t>
        <a:bodyPr/>
        <a:lstStyle/>
        <a:p>
          <a:endParaRPr lang="zh-CN" altLang="en-US"/>
        </a:p>
      </dgm:t>
    </dgm:pt>
    <dgm:pt modelId="{D07E27E0-EFFB-454C-BBE6-EE0CBC3DB3E7}" type="sibTrans" cxnId="{48AA7460-89DC-4AA8-8F14-6FCB08BF481B}">
      <dgm:prSet/>
      <dgm:spPr/>
      <dgm:t>
        <a:bodyPr/>
        <a:lstStyle/>
        <a:p>
          <a:endParaRPr lang="zh-CN" altLang="en-US"/>
        </a:p>
      </dgm:t>
    </dgm:pt>
    <dgm:pt modelId="{028496C4-285F-42E4-8397-F48B229FD4DA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 user with limited privileges may have access to some high-level content by exploiting the vulnerability of the system. 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6C4C4B-3558-4B65-A001-6A62DD26A7CF}" type="parTrans" cxnId="{9289A672-5FC8-46FE-AE1B-7486EB6D9FCE}">
      <dgm:prSet/>
      <dgm:spPr/>
      <dgm:t>
        <a:bodyPr/>
        <a:lstStyle/>
        <a:p>
          <a:endParaRPr lang="zh-CN" altLang="en-US"/>
        </a:p>
      </dgm:t>
    </dgm:pt>
    <dgm:pt modelId="{679CE3B3-341E-41EF-AC55-941AD5F0B1BB}" type="sibTrans" cxnId="{9289A672-5FC8-46FE-AE1B-7486EB6D9FCE}">
      <dgm:prSet/>
      <dgm:spPr/>
      <dgm:t>
        <a:bodyPr/>
        <a:lstStyle/>
        <a:p>
          <a:endParaRPr lang="zh-CN" altLang="en-US"/>
        </a:p>
      </dgm:t>
    </dgm:pt>
    <dgm:pt modelId="{A3C67711-3018-4110-BD6A-1A752E28CDD1}">
      <dgm:prSet phldrT="[Text]" custT="1"/>
      <dgm:spPr/>
      <dgm:t>
        <a:bodyPr/>
        <a:lstStyle/>
        <a:p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093E0A-87D8-4C2D-B755-8BF8E4BEAA81}" type="parTrans" cxnId="{D8D81465-F9BB-4BCB-9C5E-CFE4617AFE9A}">
      <dgm:prSet/>
      <dgm:spPr/>
      <dgm:t>
        <a:bodyPr/>
        <a:lstStyle/>
        <a:p>
          <a:endParaRPr lang="zh-CN" altLang="en-US"/>
        </a:p>
      </dgm:t>
    </dgm:pt>
    <dgm:pt modelId="{233EBF39-FB2F-4D30-B7C4-C21CE2F587AA}" type="sibTrans" cxnId="{D8D81465-F9BB-4BCB-9C5E-CFE4617AFE9A}">
      <dgm:prSet/>
      <dgm:spPr/>
      <dgm:t>
        <a:bodyPr/>
        <a:lstStyle/>
        <a:p>
          <a:endParaRPr lang="zh-CN" altLang="en-US"/>
        </a:p>
      </dgm:t>
    </dgm:pt>
    <dgm:pt modelId="{16D19A93-857D-42FE-9447-1DE3A5374CF9}">
      <dgm:prSet phldrT="[Text]" custT="1"/>
      <dgm:spPr/>
      <dgm:t>
        <a:bodyPr/>
        <a:lstStyle/>
        <a:p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51B563-CF73-468D-9DDA-7470F4112ED3}" type="parTrans" cxnId="{F1E08C21-B031-4196-87E2-4A2F75A50E2D}">
      <dgm:prSet/>
      <dgm:spPr/>
      <dgm:t>
        <a:bodyPr/>
        <a:lstStyle/>
        <a:p>
          <a:endParaRPr lang="zh-CN" altLang="en-US"/>
        </a:p>
      </dgm:t>
    </dgm:pt>
    <dgm:pt modelId="{34A6B5D7-4544-4A86-A231-D0715D44E611}" type="sibTrans" cxnId="{F1E08C21-B031-4196-87E2-4A2F75A50E2D}">
      <dgm:prSet/>
      <dgm:spPr/>
      <dgm:t>
        <a:bodyPr/>
        <a:lstStyle/>
        <a:p>
          <a:endParaRPr lang="zh-CN" altLang="en-US"/>
        </a:p>
      </dgm:t>
    </dgm:pt>
    <dgm:pt modelId="{B80F7DD5-5B4C-42E8-B2EA-AEC11E2A0E6B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encrypt sensitive data at storage and in transit. Make sure the users can only have access to the data they need.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6E2396-D976-4B98-BCB1-BBB4F2C1E6CE}" type="parTrans" cxnId="{C107FFBC-E1AF-40D6-A8F5-FB7F3A08A0FA}">
      <dgm:prSet/>
      <dgm:spPr/>
      <dgm:t>
        <a:bodyPr/>
        <a:lstStyle/>
        <a:p>
          <a:endParaRPr lang="zh-CN" altLang="en-US"/>
        </a:p>
      </dgm:t>
    </dgm:pt>
    <dgm:pt modelId="{DF360F6B-EDEE-4A80-A0AB-76535710D830}" type="sibTrans" cxnId="{C107FFBC-E1AF-40D6-A8F5-FB7F3A08A0FA}">
      <dgm:prSet/>
      <dgm:spPr/>
      <dgm:t>
        <a:bodyPr/>
        <a:lstStyle/>
        <a:p>
          <a:endParaRPr lang="zh-CN" altLang="en-US"/>
        </a:p>
      </dgm:t>
    </dgm:pt>
    <dgm:pt modelId="{819151B2-2E04-4D90-BBBD-6842E34C7294}">
      <dgm:prSet phldrT="[Text]" custT="1"/>
      <dgm:spPr/>
      <dgm:t>
        <a:bodyPr/>
        <a:lstStyle/>
        <a:p>
          <a:r>
            <a:rPr lang="en-US" altLang="en-US" sz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deploy protection for the attack from the network, such as a firewall. Setting the caching as a buffer for the large number of requests in a short period of time, which will enable the system to adapt to the dynamic load.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803A7D-849E-40BC-839F-66798D75AB5C}" type="parTrans" cxnId="{FBFE23E1-E6AA-4DC5-A254-00ECA9297C54}">
      <dgm:prSet/>
      <dgm:spPr/>
      <dgm:t>
        <a:bodyPr/>
        <a:lstStyle/>
        <a:p>
          <a:endParaRPr lang="zh-CN" altLang="en-US"/>
        </a:p>
      </dgm:t>
    </dgm:pt>
    <dgm:pt modelId="{82D2187E-ED6C-405D-B8A8-1A333B4DEC1E}" type="sibTrans" cxnId="{FBFE23E1-E6AA-4DC5-A254-00ECA9297C54}">
      <dgm:prSet/>
      <dgm:spPr/>
      <dgm:t>
        <a:bodyPr/>
        <a:lstStyle/>
        <a:p>
          <a:endParaRPr lang="zh-CN" altLang="en-US"/>
        </a:p>
      </dgm:t>
    </dgm:pt>
    <dgm:pt modelId="{CB6F371B-B3EB-475B-A425-AA8841EFE361}">
      <dgm:prSet phldrT="[Text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review and update privilege settings regularly. Make sure the users only have the access to the content they absolutely need.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F8858B-F178-4AC4-B982-0A8AC5783186}" type="parTrans" cxnId="{422B080E-8D47-4F5A-BEEE-1735CD168AAC}">
      <dgm:prSet/>
      <dgm:spPr/>
      <dgm:t>
        <a:bodyPr/>
        <a:lstStyle/>
        <a:p>
          <a:endParaRPr lang="zh-CN" altLang="en-US"/>
        </a:p>
      </dgm:t>
    </dgm:pt>
    <dgm:pt modelId="{D04F08C8-3989-4FF7-9451-ABE401F7E019}" type="sibTrans" cxnId="{422B080E-8D47-4F5A-BEEE-1735CD168AAC}">
      <dgm:prSet/>
      <dgm:spPr/>
      <dgm:t>
        <a:bodyPr/>
        <a:lstStyle/>
        <a:p>
          <a:endParaRPr lang="zh-CN" altLang="en-US"/>
        </a:p>
      </dgm:t>
    </dgm:pt>
    <dgm:pt modelId="{BA6318E9-0391-4327-914D-113E62905474}" type="pres">
      <dgm:prSet presAssocID="{756BCB24-22BA-4826-8B4A-1FB2A03C5B8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75D4BD-B721-4A18-AB4E-13D76BD68509}" type="pres">
      <dgm:prSet presAssocID="{3BDB71C2-561F-41AC-BD5E-5B35FD1A1493}" presName="composite" presStyleCnt="0"/>
      <dgm:spPr/>
    </dgm:pt>
    <dgm:pt modelId="{9842079B-19E3-4B53-B3F3-6252154538D9}" type="pres">
      <dgm:prSet presAssocID="{3BDB71C2-561F-41AC-BD5E-5B35FD1A149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9F64CC6-2661-40FB-A1FE-321CA423BBDB}" type="pres">
      <dgm:prSet presAssocID="{3BDB71C2-561F-41AC-BD5E-5B35FD1A149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4554108-03E1-443E-9ED8-FF7AB56C2E85}" type="pres">
      <dgm:prSet presAssocID="{3BDB71C2-561F-41AC-BD5E-5B35FD1A1493}" presName="Accent" presStyleLbl="parChTrans1D1" presStyleIdx="0" presStyleCnt="3"/>
      <dgm:spPr/>
    </dgm:pt>
    <dgm:pt modelId="{59DFFB30-D25D-487C-BA49-4A0C9065DDF2}" type="pres">
      <dgm:prSet presAssocID="{3BDB71C2-561F-41AC-BD5E-5B35FD1A1493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D3F17C5-3392-457B-9202-CE121E144594}" type="pres">
      <dgm:prSet presAssocID="{A8749397-229E-4787-A7D0-A1DC748F81C1}" presName="sibTrans" presStyleCnt="0"/>
      <dgm:spPr/>
    </dgm:pt>
    <dgm:pt modelId="{A2982382-444E-417D-9DFE-978C7191D36D}" type="pres">
      <dgm:prSet presAssocID="{5FE35B93-3D5C-425D-8A08-4653507FC5F2}" presName="composite" presStyleCnt="0"/>
      <dgm:spPr/>
    </dgm:pt>
    <dgm:pt modelId="{838518A5-4D0E-4E46-9865-9710207371DB}" type="pres">
      <dgm:prSet presAssocID="{5FE35B93-3D5C-425D-8A08-4653507FC5F2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9021DE8-71C1-419B-A5A8-46DF92F2FC3E}" type="pres">
      <dgm:prSet presAssocID="{5FE35B93-3D5C-425D-8A08-4653507FC5F2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86E93E4-C8B5-493A-9E0F-819B69D16F17}" type="pres">
      <dgm:prSet presAssocID="{5FE35B93-3D5C-425D-8A08-4653507FC5F2}" presName="Accent" presStyleLbl="parChTrans1D1" presStyleIdx="1" presStyleCnt="3"/>
      <dgm:spPr/>
    </dgm:pt>
    <dgm:pt modelId="{E878EEA1-7A92-41A8-992B-18CB8E42A0DE}" type="pres">
      <dgm:prSet presAssocID="{5FE35B93-3D5C-425D-8A08-4653507FC5F2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5155074-32C7-4A80-A090-8461BA57D40B}" type="pres">
      <dgm:prSet presAssocID="{5A91FDF3-57DE-49EF-B67F-319E7066637D}" presName="sibTrans" presStyleCnt="0"/>
      <dgm:spPr/>
    </dgm:pt>
    <dgm:pt modelId="{34520CB9-2EE6-42FF-A858-A5317039C068}" type="pres">
      <dgm:prSet presAssocID="{9E5DF700-AD0F-4F81-8332-F85CCF223724}" presName="composite" presStyleCnt="0"/>
      <dgm:spPr/>
    </dgm:pt>
    <dgm:pt modelId="{913801BB-4AA6-4DC1-99EC-C9E1B74E8422}" type="pres">
      <dgm:prSet presAssocID="{9E5DF700-AD0F-4F81-8332-F85CCF223724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4E7F540-93FA-4714-A353-2828A65BC79C}" type="pres">
      <dgm:prSet presAssocID="{9E5DF700-AD0F-4F81-8332-F85CCF22372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EBC2095C-8061-450F-BACA-CA622BDDFD7A}" type="pres">
      <dgm:prSet presAssocID="{9E5DF700-AD0F-4F81-8332-F85CCF223724}" presName="Accent" presStyleLbl="parChTrans1D1" presStyleIdx="2" presStyleCnt="3"/>
      <dgm:spPr/>
    </dgm:pt>
    <dgm:pt modelId="{995E7E48-4FE7-40F7-8B2D-E5CACF24CAA0}" type="pres">
      <dgm:prSet presAssocID="{9E5DF700-AD0F-4F81-8332-F85CCF22372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9768400-EDD7-4E07-9392-AF5AEBADF415}" srcId="{756BCB24-22BA-4826-8B4A-1FB2A03C5B85}" destId="{3BDB71C2-561F-41AC-BD5E-5B35FD1A1493}" srcOrd="0" destOrd="0" parTransId="{B27206DF-ABA2-494B-8FE9-ADBF4FF8E779}" sibTransId="{A8749397-229E-4787-A7D0-A1DC748F81C1}"/>
    <dgm:cxn modelId="{51A9D402-6D4D-46B8-A41D-7E31095DB534}" type="presOf" srcId="{B80F7DD5-5B4C-42E8-B2EA-AEC11E2A0E6B}" destId="{59DFFB30-D25D-487C-BA49-4A0C9065DDF2}" srcOrd="0" destOrd="1" presId="urn:microsoft.com/office/officeart/2011/layout/TabList"/>
    <dgm:cxn modelId="{849C6E03-0A16-4B96-97A5-484508926776}" type="presOf" srcId="{A3C67711-3018-4110-BD6A-1A752E28CDD1}" destId="{995E7E48-4FE7-40F7-8B2D-E5CACF24CAA0}" srcOrd="0" destOrd="3" presId="urn:microsoft.com/office/officeart/2011/layout/TabList"/>
    <dgm:cxn modelId="{422B080E-8D47-4F5A-BEEE-1735CD168AAC}" srcId="{9E5DF700-AD0F-4F81-8332-F85CCF223724}" destId="{CB6F371B-B3EB-475B-A425-AA8841EFE361}" srcOrd="2" destOrd="0" parTransId="{21F8858B-F178-4AC4-B982-0A8AC5783186}" sibTransId="{D04F08C8-3989-4FF7-9451-ABE401F7E019}"/>
    <dgm:cxn modelId="{3106221D-79B2-4AAD-B32A-470A5D97A800}" srcId="{5FE35B93-3D5C-425D-8A08-4653507FC5F2}" destId="{AA2E2DC7-A5B3-4CE1-A997-A7307ACB9A7B}" srcOrd="0" destOrd="0" parTransId="{621BF840-5D7C-422F-ADEE-3261FAE98362}" sibTransId="{FB617D05-7359-43F8-B94D-B17C07C6758A}"/>
    <dgm:cxn modelId="{F1E08C21-B031-4196-87E2-4A2F75A50E2D}" srcId="{9E5DF700-AD0F-4F81-8332-F85CCF223724}" destId="{16D19A93-857D-42FE-9447-1DE3A5374CF9}" srcOrd="3" destOrd="0" parTransId="{4B51B563-CF73-468D-9DDA-7470F4112ED3}" sibTransId="{34A6B5D7-4544-4A86-A231-D0715D44E611}"/>
    <dgm:cxn modelId="{AF06AB24-3B03-4915-94E5-1B446685C0D7}" type="presOf" srcId="{8D66D0AD-DECF-4E09-889E-22C1831AA705}" destId="{E878EEA1-7A92-41A8-992B-18CB8E42A0DE}" srcOrd="0" destOrd="0" presId="urn:microsoft.com/office/officeart/2011/layout/TabList"/>
    <dgm:cxn modelId="{8EE2BD27-75F1-49AA-B7B3-98AC1924039A}" type="presOf" srcId="{3BDB71C2-561F-41AC-BD5E-5B35FD1A1493}" destId="{59F64CC6-2661-40FB-A1FE-321CA423BBDB}" srcOrd="0" destOrd="0" presId="urn:microsoft.com/office/officeart/2011/layout/TabList"/>
    <dgm:cxn modelId="{F560FD2B-3E48-40DB-8CB8-4C667451596D}" srcId="{5FE35B93-3D5C-425D-8A08-4653507FC5F2}" destId="{8D66D0AD-DECF-4E09-889E-22C1831AA705}" srcOrd="1" destOrd="0" parTransId="{95E80617-E152-4090-8B28-1781EB6A10F0}" sibTransId="{3F80F461-9FC7-4BF9-B4AB-EDAC7FB94510}"/>
    <dgm:cxn modelId="{62A3BA2C-7D5F-42AC-8B83-53386B47939A}" type="presOf" srcId="{CB6F371B-B3EB-475B-A425-AA8841EFE361}" destId="{995E7E48-4FE7-40F7-8B2D-E5CACF24CAA0}" srcOrd="0" destOrd="1" presId="urn:microsoft.com/office/officeart/2011/layout/TabList"/>
    <dgm:cxn modelId="{C21C702D-0C3F-4F81-BB53-FBB9C7F2FCFA}" type="presOf" srcId="{9E5DF700-AD0F-4F81-8332-F85CCF223724}" destId="{44E7F540-93FA-4714-A353-2828A65BC79C}" srcOrd="0" destOrd="0" presId="urn:microsoft.com/office/officeart/2011/layout/TabList"/>
    <dgm:cxn modelId="{E9704A5D-0D0E-4720-8EE8-DE3F5E709697}" srcId="{3BDB71C2-561F-41AC-BD5E-5B35FD1A1493}" destId="{20727D2C-B286-4020-8F64-5FFDDC2F1C6D}" srcOrd="1" destOrd="0" parTransId="{566A9593-A8D1-4E63-9D50-585854136D87}" sibTransId="{CC0FD5D0-31F7-4E39-B43A-D40DDA8AE446}"/>
    <dgm:cxn modelId="{48AA7460-89DC-4AA8-8F14-6FCB08BF481B}" srcId="{9E5DF700-AD0F-4F81-8332-F85CCF223724}" destId="{B9A12F10-A079-4F5A-BB0E-6676C7FD3F51}" srcOrd="0" destOrd="0" parTransId="{6D4FD896-5583-4057-93A8-E82BCADC07FC}" sibTransId="{D07E27E0-EFFB-454C-BBE6-EE0CBC3DB3E7}"/>
    <dgm:cxn modelId="{D8D81465-F9BB-4BCB-9C5E-CFE4617AFE9A}" srcId="{9E5DF700-AD0F-4F81-8332-F85CCF223724}" destId="{A3C67711-3018-4110-BD6A-1A752E28CDD1}" srcOrd="4" destOrd="0" parTransId="{31093E0A-87D8-4C2D-B755-8BF8E4BEAA81}" sibTransId="{233EBF39-FB2F-4D30-B7C4-C21CE2F587AA}"/>
    <dgm:cxn modelId="{56BAC648-7E91-4F66-A467-03DDFB7D0473}" type="presOf" srcId="{5FE35B93-3D5C-425D-8A08-4653507FC5F2}" destId="{F9021DE8-71C1-419B-A5A8-46DF92F2FC3E}" srcOrd="0" destOrd="0" presId="urn:microsoft.com/office/officeart/2011/layout/TabList"/>
    <dgm:cxn modelId="{0BF0DC6E-9DDB-430C-9A1D-5A66306B464F}" type="presOf" srcId="{AA2E2DC7-A5B3-4CE1-A997-A7307ACB9A7B}" destId="{838518A5-4D0E-4E46-9865-9710207371DB}" srcOrd="0" destOrd="0" presId="urn:microsoft.com/office/officeart/2011/layout/TabList"/>
    <dgm:cxn modelId="{9289A672-5FC8-46FE-AE1B-7486EB6D9FCE}" srcId="{9E5DF700-AD0F-4F81-8332-F85CCF223724}" destId="{028496C4-285F-42E4-8397-F48B229FD4DA}" srcOrd="1" destOrd="0" parTransId="{1E6C4C4B-3558-4B65-A001-6A62DD26A7CF}" sibTransId="{679CE3B3-341E-41EF-AC55-941AD5F0B1BB}"/>
    <dgm:cxn modelId="{8E9B3081-17BA-48B5-803B-BA3D7ECB5C8A}" srcId="{756BCB24-22BA-4826-8B4A-1FB2A03C5B85}" destId="{9E5DF700-AD0F-4F81-8332-F85CCF223724}" srcOrd="2" destOrd="0" parTransId="{8D4CFE61-5975-4509-8DA6-E9C4722D10EF}" sibTransId="{F681B58E-8BD7-444E-BE4B-43F895571D93}"/>
    <dgm:cxn modelId="{05D33587-199C-4CA6-9625-AE08BCA36EE8}" type="presOf" srcId="{20727D2C-B286-4020-8F64-5FFDDC2F1C6D}" destId="{59DFFB30-D25D-487C-BA49-4A0C9065DDF2}" srcOrd="0" destOrd="0" presId="urn:microsoft.com/office/officeart/2011/layout/TabList"/>
    <dgm:cxn modelId="{40BEEF98-BA56-40BE-A2B3-12A151587F20}" srcId="{3BDB71C2-561F-41AC-BD5E-5B35FD1A1493}" destId="{8DBF116E-3507-4958-9223-4913AE0AB932}" srcOrd="0" destOrd="0" parTransId="{2559A797-68FD-40FE-BF50-425285F4931B}" sibTransId="{4C740252-0F96-4E59-A843-E2A9787C8F3D}"/>
    <dgm:cxn modelId="{ADB3F698-D01D-4B7F-B78A-8942B5CDE097}" type="presOf" srcId="{819151B2-2E04-4D90-BBBD-6842E34C7294}" destId="{E878EEA1-7A92-41A8-992B-18CB8E42A0DE}" srcOrd="0" destOrd="1" presId="urn:microsoft.com/office/officeart/2011/layout/TabList"/>
    <dgm:cxn modelId="{5B2DDFA0-619D-4592-97DA-1D9274FE9A01}" srcId="{756BCB24-22BA-4826-8B4A-1FB2A03C5B85}" destId="{5FE35B93-3D5C-425D-8A08-4653507FC5F2}" srcOrd="1" destOrd="0" parTransId="{75CFC972-1C08-4A17-BA93-7E42C77EFAC3}" sibTransId="{5A91FDF3-57DE-49EF-B67F-319E7066637D}"/>
    <dgm:cxn modelId="{E14CC1A9-992B-4265-A17D-D8ABCDF78306}" type="presOf" srcId="{8DBF116E-3507-4958-9223-4913AE0AB932}" destId="{9842079B-19E3-4B53-B3F3-6252154538D9}" srcOrd="0" destOrd="0" presId="urn:microsoft.com/office/officeart/2011/layout/TabList"/>
    <dgm:cxn modelId="{779130AA-9E26-452E-9BA5-551B060594D9}" type="presOf" srcId="{B9A12F10-A079-4F5A-BB0E-6676C7FD3F51}" destId="{913801BB-4AA6-4DC1-99EC-C9E1B74E8422}" srcOrd="0" destOrd="0" presId="urn:microsoft.com/office/officeart/2011/layout/TabList"/>
    <dgm:cxn modelId="{38A22AAB-ECBC-40F4-A5D7-DECB9D9CB0B6}" type="presOf" srcId="{028496C4-285F-42E4-8397-F48B229FD4DA}" destId="{995E7E48-4FE7-40F7-8B2D-E5CACF24CAA0}" srcOrd="0" destOrd="0" presId="urn:microsoft.com/office/officeart/2011/layout/TabList"/>
    <dgm:cxn modelId="{3E3986B3-757B-41E6-974D-45FC2ACDCA0E}" type="presOf" srcId="{756BCB24-22BA-4826-8B4A-1FB2A03C5B85}" destId="{BA6318E9-0391-4327-914D-113E62905474}" srcOrd="0" destOrd="0" presId="urn:microsoft.com/office/officeart/2011/layout/TabList"/>
    <dgm:cxn modelId="{C107FFBC-E1AF-40D6-A8F5-FB7F3A08A0FA}" srcId="{3BDB71C2-561F-41AC-BD5E-5B35FD1A1493}" destId="{B80F7DD5-5B4C-42E8-B2EA-AEC11E2A0E6B}" srcOrd="2" destOrd="0" parTransId="{E96E2396-D976-4B98-BCB1-BBB4F2C1E6CE}" sibTransId="{DF360F6B-EDEE-4A80-A0AB-76535710D830}"/>
    <dgm:cxn modelId="{FBFE23E1-E6AA-4DC5-A254-00ECA9297C54}" srcId="{5FE35B93-3D5C-425D-8A08-4653507FC5F2}" destId="{819151B2-2E04-4D90-BBBD-6842E34C7294}" srcOrd="2" destOrd="0" parTransId="{E1803A7D-849E-40BC-839F-66798D75AB5C}" sibTransId="{82D2187E-ED6C-405D-B8A8-1A333B4DEC1E}"/>
    <dgm:cxn modelId="{F526B2EB-0168-460C-96B9-1DDB50ECFA27}" type="presOf" srcId="{16D19A93-857D-42FE-9447-1DE3A5374CF9}" destId="{995E7E48-4FE7-40F7-8B2D-E5CACF24CAA0}" srcOrd="0" destOrd="2" presId="urn:microsoft.com/office/officeart/2011/layout/TabList"/>
    <dgm:cxn modelId="{A9D0B0DA-587F-44B5-A284-E85F27E06234}" type="presParOf" srcId="{BA6318E9-0391-4327-914D-113E62905474}" destId="{8D75D4BD-B721-4A18-AB4E-13D76BD68509}" srcOrd="0" destOrd="0" presId="urn:microsoft.com/office/officeart/2011/layout/TabList"/>
    <dgm:cxn modelId="{480BCCC9-44D7-4B1C-8AA4-D2BE73CE5FDE}" type="presParOf" srcId="{8D75D4BD-B721-4A18-AB4E-13D76BD68509}" destId="{9842079B-19E3-4B53-B3F3-6252154538D9}" srcOrd="0" destOrd="0" presId="urn:microsoft.com/office/officeart/2011/layout/TabList"/>
    <dgm:cxn modelId="{99FC6CFE-81EE-446A-B953-A55D0BEA3EBB}" type="presParOf" srcId="{8D75D4BD-B721-4A18-AB4E-13D76BD68509}" destId="{59F64CC6-2661-40FB-A1FE-321CA423BBDB}" srcOrd="1" destOrd="0" presId="urn:microsoft.com/office/officeart/2011/layout/TabList"/>
    <dgm:cxn modelId="{4B170C24-5F8D-465D-A4E5-203930AD1B89}" type="presParOf" srcId="{8D75D4BD-B721-4A18-AB4E-13D76BD68509}" destId="{14554108-03E1-443E-9ED8-FF7AB56C2E85}" srcOrd="2" destOrd="0" presId="urn:microsoft.com/office/officeart/2011/layout/TabList"/>
    <dgm:cxn modelId="{C567EFEB-1849-4DDF-B592-49AE4724A6E7}" type="presParOf" srcId="{BA6318E9-0391-4327-914D-113E62905474}" destId="{59DFFB30-D25D-487C-BA49-4A0C9065DDF2}" srcOrd="1" destOrd="0" presId="urn:microsoft.com/office/officeart/2011/layout/TabList"/>
    <dgm:cxn modelId="{0FA7437D-1E3E-48F9-9425-13C2A413E17D}" type="presParOf" srcId="{BA6318E9-0391-4327-914D-113E62905474}" destId="{8D3F17C5-3392-457B-9202-CE121E144594}" srcOrd="2" destOrd="0" presId="urn:microsoft.com/office/officeart/2011/layout/TabList"/>
    <dgm:cxn modelId="{1ACB3AAE-6873-41E0-964F-760AC3419373}" type="presParOf" srcId="{BA6318E9-0391-4327-914D-113E62905474}" destId="{A2982382-444E-417D-9DFE-978C7191D36D}" srcOrd="3" destOrd="0" presId="urn:microsoft.com/office/officeart/2011/layout/TabList"/>
    <dgm:cxn modelId="{AC9D76AE-F3FC-488F-93BD-18BF9C2AE3AD}" type="presParOf" srcId="{A2982382-444E-417D-9DFE-978C7191D36D}" destId="{838518A5-4D0E-4E46-9865-9710207371DB}" srcOrd="0" destOrd="0" presId="urn:microsoft.com/office/officeart/2011/layout/TabList"/>
    <dgm:cxn modelId="{BB399A64-F331-4464-9A58-E0ED629EE3EF}" type="presParOf" srcId="{A2982382-444E-417D-9DFE-978C7191D36D}" destId="{F9021DE8-71C1-419B-A5A8-46DF92F2FC3E}" srcOrd="1" destOrd="0" presId="urn:microsoft.com/office/officeart/2011/layout/TabList"/>
    <dgm:cxn modelId="{34DBA28B-AA2F-42B8-B74D-3AB876F7B2D4}" type="presParOf" srcId="{A2982382-444E-417D-9DFE-978C7191D36D}" destId="{186E93E4-C8B5-493A-9E0F-819B69D16F17}" srcOrd="2" destOrd="0" presId="urn:microsoft.com/office/officeart/2011/layout/TabList"/>
    <dgm:cxn modelId="{6792A38B-D7DB-4B93-ABBE-AB37F16E4E03}" type="presParOf" srcId="{BA6318E9-0391-4327-914D-113E62905474}" destId="{E878EEA1-7A92-41A8-992B-18CB8E42A0DE}" srcOrd="4" destOrd="0" presId="urn:microsoft.com/office/officeart/2011/layout/TabList"/>
    <dgm:cxn modelId="{D6EEE757-604F-4722-85C2-9C95592F7B3C}" type="presParOf" srcId="{BA6318E9-0391-4327-914D-113E62905474}" destId="{E5155074-32C7-4A80-A090-8461BA57D40B}" srcOrd="5" destOrd="0" presId="urn:microsoft.com/office/officeart/2011/layout/TabList"/>
    <dgm:cxn modelId="{EAB64A2A-AD18-47EC-BAE1-51CE11B22B9E}" type="presParOf" srcId="{BA6318E9-0391-4327-914D-113E62905474}" destId="{34520CB9-2EE6-42FF-A858-A5317039C068}" srcOrd="6" destOrd="0" presId="urn:microsoft.com/office/officeart/2011/layout/TabList"/>
    <dgm:cxn modelId="{413F1524-FF32-4E9B-844E-F210405B541B}" type="presParOf" srcId="{34520CB9-2EE6-42FF-A858-A5317039C068}" destId="{913801BB-4AA6-4DC1-99EC-C9E1B74E8422}" srcOrd="0" destOrd="0" presId="urn:microsoft.com/office/officeart/2011/layout/TabList"/>
    <dgm:cxn modelId="{2093B0AD-CFB9-498B-B875-53D3CC06FE28}" type="presParOf" srcId="{34520CB9-2EE6-42FF-A858-A5317039C068}" destId="{44E7F540-93FA-4714-A353-2828A65BC79C}" srcOrd="1" destOrd="0" presId="urn:microsoft.com/office/officeart/2011/layout/TabList"/>
    <dgm:cxn modelId="{6B8000E1-C60C-49F8-BDC8-390FA67F9F94}" type="presParOf" srcId="{34520CB9-2EE6-42FF-A858-A5317039C068}" destId="{EBC2095C-8061-450F-BACA-CA622BDDFD7A}" srcOrd="2" destOrd="0" presId="urn:microsoft.com/office/officeart/2011/layout/TabList"/>
    <dgm:cxn modelId="{5B3A8692-730D-4682-BE57-FFAD2F017DEB}" type="presParOf" srcId="{BA6318E9-0391-4327-914D-113E62905474}" destId="{995E7E48-4FE7-40F7-8B2D-E5CACF24CAA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095C-8061-450F-BACA-CA622BDDFD7A}">
      <dsp:nvSpPr>
        <dsp:cNvPr id="0" name=""/>
        <dsp:cNvSpPr/>
      </dsp:nvSpPr>
      <dsp:spPr>
        <a:xfrm>
          <a:off x="0" y="2354331"/>
          <a:ext cx="1167512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E93E4-C8B5-493A-9E0F-819B69D16F17}">
      <dsp:nvSpPr>
        <dsp:cNvPr id="0" name=""/>
        <dsp:cNvSpPr/>
      </dsp:nvSpPr>
      <dsp:spPr>
        <a:xfrm>
          <a:off x="0" y="1343108"/>
          <a:ext cx="1167512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54108-03E1-443E-9ED8-FF7AB56C2E85}">
      <dsp:nvSpPr>
        <dsp:cNvPr id="0" name=""/>
        <dsp:cNvSpPr/>
      </dsp:nvSpPr>
      <dsp:spPr>
        <a:xfrm>
          <a:off x="0" y="331885"/>
          <a:ext cx="1167512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2079B-19E3-4B53-B3F3-6252154538D9}">
      <dsp:nvSpPr>
        <dsp:cNvPr id="0" name=""/>
        <dsp:cNvSpPr/>
      </dsp:nvSpPr>
      <dsp:spPr>
        <a:xfrm>
          <a:off x="3035531" y="370"/>
          <a:ext cx="8639590" cy="3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Property violated: Authentication</a:t>
          </a:r>
          <a:endParaRPr lang="zh-CN" altLang="en-US" sz="1500" kern="1200" dirty="0"/>
        </a:p>
      </dsp:txBody>
      <dsp:txXfrm>
        <a:off x="3035531" y="370"/>
        <a:ext cx="8639590" cy="331515"/>
      </dsp:txXfrm>
    </dsp:sp>
    <dsp:sp modelId="{59F64CC6-2661-40FB-A1FE-321CA423BBDB}">
      <dsp:nvSpPr>
        <dsp:cNvPr id="0" name=""/>
        <dsp:cNvSpPr/>
      </dsp:nvSpPr>
      <dsp:spPr>
        <a:xfrm>
          <a:off x="0" y="370"/>
          <a:ext cx="3035531" cy="3315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S: Spoofing</a:t>
          </a:r>
          <a:endParaRPr lang="zh-CN" altLang="en-US" sz="1500" kern="1200" dirty="0"/>
        </a:p>
      </dsp:txBody>
      <dsp:txXfrm>
        <a:off x="16186" y="16556"/>
        <a:ext cx="3003159" cy="315329"/>
      </dsp:txXfrm>
    </dsp:sp>
    <dsp:sp modelId="{59DFFB30-D25D-487C-BA49-4A0C9065DDF2}">
      <dsp:nvSpPr>
        <dsp:cNvPr id="0" name=""/>
        <dsp:cNvSpPr/>
      </dsp:nvSpPr>
      <dsp:spPr>
        <a:xfrm>
          <a:off x="0" y="331885"/>
          <a:ext cx="11675121" cy="66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Some users may enter the system without authorization. They may do this by stealing login credentials or exploiting weak authentication. 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enable two-factor authentication and design a rule to ensure the users keep their credentials safe</a:t>
          </a:r>
          <a:r>
            <a:rPr lang="en-US" sz="800" kern="1200" dirty="0"/>
            <a:t>.</a:t>
          </a:r>
          <a:endParaRPr lang="zh-CN" altLang="en-US" sz="800" kern="1200" dirty="0"/>
        </a:p>
      </dsp:txBody>
      <dsp:txXfrm>
        <a:off x="0" y="331885"/>
        <a:ext cx="11675121" cy="663131"/>
      </dsp:txXfrm>
    </dsp:sp>
    <dsp:sp modelId="{838518A5-4D0E-4E46-9865-9710207371DB}">
      <dsp:nvSpPr>
        <dsp:cNvPr id="0" name=""/>
        <dsp:cNvSpPr/>
      </dsp:nvSpPr>
      <dsp:spPr>
        <a:xfrm>
          <a:off x="3035531" y="1011592"/>
          <a:ext cx="8639590" cy="3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Property violated: Integrity</a:t>
          </a:r>
          <a:endParaRPr lang="zh-CN" altLang="en-US" sz="1500" kern="1200" dirty="0"/>
        </a:p>
      </dsp:txBody>
      <dsp:txXfrm>
        <a:off x="3035531" y="1011592"/>
        <a:ext cx="8639590" cy="331515"/>
      </dsp:txXfrm>
    </dsp:sp>
    <dsp:sp modelId="{F9021DE8-71C1-419B-A5A8-46DF92F2FC3E}">
      <dsp:nvSpPr>
        <dsp:cNvPr id="0" name=""/>
        <dsp:cNvSpPr/>
      </dsp:nvSpPr>
      <dsp:spPr>
        <a:xfrm>
          <a:off x="0" y="1011592"/>
          <a:ext cx="3035531" cy="331515"/>
        </a:xfrm>
        <a:prstGeom prst="round2SameRect">
          <a:avLst>
            <a:gd name="adj1" fmla="val 16670"/>
            <a:gd name="adj2" fmla="val 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T: Tampering</a:t>
          </a:r>
          <a:endParaRPr lang="zh-CN" altLang="en-US" sz="1500" kern="1200" dirty="0"/>
        </a:p>
      </dsp:txBody>
      <dsp:txXfrm>
        <a:off x="16186" y="1027778"/>
        <a:ext cx="3003159" cy="315329"/>
      </dsp:txXfrm>
    </dsp:sp>
    <dsp:sp modelId="{E878EEA1-7A92-41A8-992B-18CB8E42A0DE}">
      <dsp:nvSpPr>
        <dsp:cNvPr id="0" name=""/>
        <dsp:cNvSpPr/>
      </dsp:nvSpPr>
      <dsp:spPr>
        <a:xfrm>
          <a:off x="0" y="1343108"/>
          <a:ext cx="11675121" cy="66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Someone may change or delete the course rules, user-defined rules, or database entries incorrectly, which will affect the data integrity of the system. 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set some restrictions on the modification of some rules or database entries, in case the user compromises data integrity.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43108"/>
        <a:ext cx="11675121" cy="663131"/>
      </dsp:txXfrm>
    </dsp:sp>
    <dsp:sp modelId="{913801BB-4AA6-4DC1-99EC-C9E1B74E8422}">
      <dsp:nvSpPr>
        <dsp:cNvPr id="0" name=""/>
        <dsp:cNvSpPr/>
      </dsp:nvSpPr>
      <dsp:spPr>
        <a:xfrm>
          <a:off x="3035531" y="2022815"/>
          <a:ext cx="8639590" cy="3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Property violated: Non-Repudiation</a:t>
          </a:r>
          <a:endParaRPr lang="zh-CN" altLang="en-US" sz="1500" kern="1200" dirty="0"/>
        </a:p>
      </dsp:txBody>
      <dsp:txXfrm>
        <a:off x="3035531" y="2022815"/>
        <a:ext cx="8639590" cy="331515"/>
      </dsp:txXfrm>
    </dsp:sp>
    <dsp:sp modelId="{44E7F540-93FA-4714-A353-2828A65BC79C}">
      <dsp:nvSpPr>
        <dsp:cNvPr id="0" name=""/>
        <dsp:cNvSpPr/>
      </dsp:nvSpPr>
      <dsp:spPr>
        <a:xfrm>
          <a:off x="0" y="2022815"/>
          <a:ext cx="3035531" cy="3315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R: Repudiation</a:t>
          </a:r>
          <a:endParaRPr lang="zh-CN" altLang="en-US" sz="1500" kern="1200" dirty="0"/>
        </a:p>
      </dsp:txBody>
      <dsp:txXfrm>
        <a:off x="16186" y="2039001"/>
        <a:ext cx="3003159" cy="315329"/>
      </dsp:txXfrm>
    </dsp:sp>
    <dsp:sp modelId="{995E7E48-4FE7-40F7-8B2D-E5CACF24CAA0}">
      <dsp:nvSpPr>
        <dsp:cNvPr id="0" name=""/>
        <dsp:cNvSpPr/>
      </dsp:nvSpPr>
      <dsp:spPr>
        <a:xfrm>
          <a:off x="0" y="2354331"/>
          <a:ext cx="11675121" cy="66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Some users may deny some actions they have ever taken. It may be because they forget it or they want to avoid to responsibility for the wrong actions. 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record the history of each modification, and if some issue happens, enable the system to roll back to the previous version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/>
        </a:p>
      </dsp:txBody>
      <dsp:txXfrm>
        <a:off x="0" y="2354331"/>
        <a:ext cx="11675121" cy="66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095C-8061-450F-BACA-CA622BDDFD7A}">
      <dsp:nvSpPr>
        <dsp:cNvPr id="0" name=""/>
        <dsp:cNvSpPr/>
      </dsp:nvSpPr>
      <dsp:spPr>
        <a:xfrm>
          <a:off x="0" y="2354331"/>
          <a:ext cx="1167512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E93E4-C8B5-493A-9E0F-819B69D16F17}">
      <dsp:nvSpPr>
        <dsp:cNvPr id="0" name=""/>
        <dsp:cNvSpPr/>
      </dsp:nvSpPr>
      <dsp:spPr>
        <a:xfrm>
          <a:off x="0" y="1343108"/>
          <a:ext cx="1167512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54108-03E1-443E-9ED8-FF7AB56C2E85}">
      <dsp:nvSpPr>
        <dsp:cNvPr id="0" name=""/>
        <dsp:cNvSpPr/>
      </dsp:nvSpPr>
      <dsp:spPr>
        <a:xfrm>
          <a:off x="0" y="331885"/>
          <a:ext cx="1167512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2079B-19E3-4B53-B3F3-6252154538D9}">
      <dsp:nvSpPr>
        <dsp:cNvPr id="0" name=""/>
        <dsp:cNvSpPr/>
      </dsp:nvSpPr>
      <dsp:spPr>
        <a:xfrm>
          <a:off x="3035531" y="370"/>
          <a:ext cx="8639590" cy="3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Property violated: Confidentiality</a:t>
          </a:r>
          <a:endParaRPr lang="zh-CN" altLang="en-US" sz="1500" kern="1200" dirty="0"/>
        </a:p>
      </dsp:txBody>
      <dsp:txXfrm>
        <a:off x="3035531" y="370"/>
        <a:ext cx="8639590" cy="331515"/>
      </dsp:txXfrm>
    </dsp:sp>
    <dsp:sp modelId="{59F64CC6-2661-40FB-A1FE-321CA423BBDB}">
      <dsp:nvSpPr>
        <dsp:cNvPr id="0" name=""/>
        <dsp:cNvSpPr/>
      </dsp:nvSpPr>
      <dsp:spPr>
        <a:xfrm>
          <a:off x="0" y="370"/>
          <a:ext cx="3035531" cy="3315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I: Information Disclosure</a:t>
          </a:r>
          <a:endParaRPr lang="zh-CN" altLang="en-US" sz="1500" kern="1200" dirty="0"/>
        </a:p>
      </dsp:txBody>
      <dsp:txXfrm>
        <a:off x="16186" y="16556"/>
        <a:ext cx="3003159" cy="315329"/>
      </dsp:txXfrm>
    </dsp:sp>
    <dsp:sp modelId="{59DFFB30-D25D-487C-BA49-4A0C9065DDF2}">
      <dsp:nvSpPr>
        <dsp:cNvPr id="0" name=""/>
        <dsp:cNvSpPr/>
      </dsp:nvSpPr>
      <dsp:spPr>
        <a:xfrm>
          <a:off x="0" y="331885"/>
          <a:ext cx="11675121" cy="66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Some sensitive information may be leaked, for example, undisclosed unit and course information and private information from employees and students. 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encrypt sensitive data at storage and in transit. Make sure the users can only have access to the data they need.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31885"/>
        <a:ext cx="11675121" cy="663131"/>
      </dsp:txXfrm>
    </dsp:sp>
    <dsp:sp modelId="{838518A5-4D0E-4E46-9865-9710207371DB}">
      <dsp:nvSpPr>
        <dsp:cNvPr id="0" name=""/>
        <dsp:cNvSpPr/>
      </dsp:nvSpPr>
      <dsp:spPr>
        <a:xfrm>
          <a:off x="3035531" y="1011592"/>
          <a:ext cx="8639590" cy="3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Property violated: Availability</a:t>
          </a:r>
          <a:endParaRPr lang="zh-CN" altLang="en-US" sz="1500" kern="1200" dirty="0"/>
        </a:p>
      </dsp:txBody>
      <dsp:txXfrm>
        <a:off x="3035531" y="1011592"/>
        <a:ext cx="8639590" cy="331515"/>
      </dsp:txXfrm>
    </dsp:sp>
    <dsp:sp modelId="{F9021DE8-71C1-419B-A5A8-46DF92F2FC3E}">
      <dsp:nvSpPr>
        <dsp:cNvPr id="0" name=""/>
        <dsp:cNvSpPr/>
      </dsp:nvSpPr>
      <dsp:spPr>
        <a:xfrm>
          <a:off x="0" y="1011592"/>
          <a:ext cx="3035531" cy="331515"/>
        </a:xfrm>
        <a:prstGeom prst="round2SameRect">
          <a:avLst>
            <a:gd name="adj1" fmla="val 16670"/>
            <a:gd name="adj2" fmla="val 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D: Denial of Service</a:t>
          </a:r>
          <a:endParaRPr lang="zh-CN" altLang="en-US" sz="1500" kern="1200" dirty="0"/>
        </a:p>
      </dsp:txBody>
      <dsp:txXfrm>
        <a:off x="16186" y="1027778"/>
        <a:ext cx="3003159" cy="315329"/>
      </dsp:txXfrm>
    </dsp:sp>
    <dsp:sp modelId="{E878EEA1-7A92-41A8-992B-18CB8E42A0DE}">
      <dsp:nvSpPr>
        <dsp:cNvPr id="0" name=""/>
        <dsp:cNvSpPr/>
      </dsp:nvSpPr>
      <dsp:spPr>
        <a:xfrm>
          <a:off x="0" y="1343108"/>
          <a:ext cx="11675121" cy="66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The application and database may be attacked by a Dos attack, which will lead to a failure in the system or some vital functionality. 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deploy protection for the attack from the network, such as a firewall. Setting the caching as a buffer for the large number of requests in a short period of time, which will enable the system to adapt to the dynamic load.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43108"/>
        <a:ext cx="11675121" cy="663131"/>
      </dsp:txXfrm>
    </dsp:sp>
    <dsp:sp modelId="{913801BB-4AA6-4DC1-99EC-C9E1B74E8422}">
      <dsp:nvSpPr>
        <dsp:cNvPr id="0" name=""/>
        <dsp:cNvSpPr/>
      </dsp:nvSpPr>
      <dsp:spPr>
        <a:xfrm>
          <a:off x="3035531" y="2022815"/>
          <a:ext cx="8639590" cy="33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Property violated: Authorization</a:t>
          </a:r>
          <a:endParaRPr lang="zh-CN" altLang="en-US" sz="1500" kern="1200" dirty="0"/>
        </a:p>
      </dsp:txBody>
      <dsp:txXfrm>
        <a:off x="3035531" y="2022815"/>
        <a:ext cx="8639590" cy="331515"/>
      </dsp:txXfrm>
    </dsp:sp>
    <dsp:sp modelId="{44E7F540-93FA-4714-A353-2828A65BC79C}">
      <dsp:nvSpPr>
        <dsp:cNvPr id="0" name=""/>
        <dsp:cNvSpPr/>
      </dsp:nvSpPr>
      <dsp:spPr>
        <a:xfrm>
          <a:off x="0" y="2022815"/>
          <a:ext cx="3035531" cy="331515"/>
        </a:xfrm>
        <a:prstGeom prst="round2SameRect">
          <a:avLst>
            <a:gd name="adj1" fmla="val 16670"/>
            <a:gd name="adj2" fmla="val 0"/>
          </a:avLst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E: Elevation of Privilege</a:t>
          </a:r>
          <a:endParaRPr lang="zh-CN" altLang="en-US" sz="1500" kern="1200" dirty="0"/>
        </a:p>
      </dsp:txBody>
      <dsp:txXfrm>
        <a:off x="16186" y="2039001"/>
        <a:ext cx="3003159" cy="315329"/>
      </dsp:txXfrm>
    </dsp:sp>
    <dsp:sp modelId="{995E7E48-4FE7-40F7-8B2D-E5CACF24CAA0}">
      <dsp:nvSpPr>
        <dsp:cNvPr id="0" name=""/>
        <dsp:cNvSpPr/>
      </dsp:nvSpPr>
      <dsp:spPr>
        <a:xfrm>
          <a:off x="0" y="2354331"/>
          <a:ext cx="11675121" cy="66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 user with limited privileges may have access to some high-level content by exploiting the vulnerability of the system. 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mitigate this, we can review and update privilege settings regularly. Make sure the users only have the access to the content they absolutely need.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54331"/>
        <a:ext cx="11675121" cy="66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44DC-05D7-4892-A5DC-9600622EE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A59CA-172A-4089-A7B7-38AB5202E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49C0-0ED6-4FE8-8C3E-8694E02A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246E-173A-426D-8BA6-CBC42065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D6BE-5793-4E6B-828E-B769D9A1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6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AF00-A8AE-4AF3-B767-4C7EAC36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98EBF-6063-4EC3-B78A-59932148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FB05-5F4F-4174-A2E8-E502C655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DBAA-C826-4661-AB98-F394C068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7900-2BE0-4715-A15C-D1A0A06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5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0520B-E749-4FAF-93DA-278AA7A01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31CB-0285-4E02-8082-1DBFA0630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2749-CD93-4A6E-AAB9-1B63081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4FCC-6F8C-4786-8CD3-176F2A23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DF7D-4B3D-4B33-B97F-6F0C01A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B2BF-FB81-4069-A650-E7FAA8BB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150D-B605-4595-8780-BC1C2D51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FD880-8A0A-4204-A0AC-740DFE50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55C03-EE78-4C06-A29C-C1E646CE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45A3-451D-4685-96E3-F1650C5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8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5314-DDB9-452F-B3F1-9EC18825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E092-E84A-4535-890F-1F2F3BA2E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4FB2-80E3-4C51-86F8-C377AD4F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73C9-458C-47E5-BFC0-4F542D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2895-7B42-4B01-B67C-DC89281F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4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C74F-8F95-475B-9B3A-040F00D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B042-4087-4DC7-A0B1-07F0362D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C219A-68BE-442D-B5CD-7D4188BD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1D0A-F65E-4C0F-A655-5DE2D3E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4064-D37A-4082-AF99-106B0D0A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ECDA-06AF-46F6-87CB-E3DE85F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5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9017-070F-4D34-AD6D-1CC55D1B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83BB-F17D-407B-9042-FD0593F6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D208-4105-4E87-A871-36947B30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A723C-E128-44B9-B13C-5FED820C4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E856F-88EA-4F8F-A2EC-517C7688D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A2B16-6F3B-4D20-A69C-6F71152C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F4C0C-4FA7-4923-81F1-8FBE998A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F5F88-C358-401B-AD61-59F8B5B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1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EE4-B06F-444C-BB06-37F43288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2FEAB-1D69-4BA3-A7AD-67766702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1BB3B-FECC-4189-9A19-6B57D8DD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F9C9-CE9A-45B7-B5BD-FA85060E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8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7B4EC-68C8-49B2-A9CA-61095AD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97438-F47A-46C1-83C1-6E3C101F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B05BD-AA08-4AE9-B4DC-41145A01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157E-0D12-44F5-9E5B-586F702A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3CAA-A94E-43D2-9F43-E08D8A5E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BFF1-95E5-48FC-A101-683E64C7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8DF3-9513-41D6-8B6C-B045393E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A4198-BBFE-4699-AA98-DA6CA2D2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52C5-9CE0-44AD-A13E-EE7C8E28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1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E56C-4171-4689-A01C-4EB5371B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0FE1D-50BF-45E6-A6AD-391712824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8D3F-F4C7-4C03-A39C-D5AAD90E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F03D3-ECC3-4C66-9E58-2347A03F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6CF5-127F-4967-A779-89BCD5D5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29115-A70F-45DC-A063-0238843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8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3AB31-2150-4F84-8CBF-A4212595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20F4E-CEE8-48AD-B3AB-18DC8475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2EF2-EC33-4DE9-A2C8-5AD61770B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C2E2-1C57-40DD-8BC3-774532EB393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AF2C-286B-4123-86BA-0C1962E41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8E77-DD8B-4C73-8223-293C01F3A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3660-5D36-46BC-863B-42680701D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9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F39918A-E0B7-48AF-A870-211845A1A1BF}"/>
              </a:ext>
            </a:extLst>
          </p:cNvPr>
          <p:cNvGraphicFramePr/>
          <p:nvPr/>
        </p:nvGraphicFramePr>
        <p:xfrm>
          <a:off x="336365" y="89351"/>
          <a:ext cx="11675122" cy="301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9A1E0E4-084A-48B5-B612-E5CAAA6817CE}"/>
              </a:ext>
            </a:extLst>
          </p:cNvPr>
          <p:cNvGraphicFramePr/>
          <p:nvPr/>
        </p:nvGraphicFramePr>
        <p:xfrm>
          <a:off x="336365" y="3107184"/>
          <a:ext cx="11675122" cy="301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410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Zhaoyang Lin (24042674)</dc:creator>
  <cp:lastModifiedBy>Zhaoyang Lin (24042674)</cp:lastModifiedBy>
  <cp:revision>1</cp:revision>
  <dcterms:created xsi:type="dcterms:W3CDTF">2024-09-20T10:49:59Z</dcterms:created>
  <dcterms:modified xsi:type="dcterms:W3CDTF">2024-09-20T10:50:09Z</dcterms:modified>
</cp:coreProperties>
</file>