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190269-70D2-491E-BB3B-04ED657625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AF44F3-B211-494B-BF8F-A58AFC49A68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l"/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647711-A7E9-4DA6-979C-24ED4FA050B0}" type="parTrans" cxnId="{98C2520F-356F-44C4-AA40-83698214720C}">
      <dgm:prSet/>
      <dgm:spPr/>
      <dgm:t>
        <a:bodyPr/>
        <a:lstStyle/>
        <a:p>
          <a:endParaRPr lang="zh-CN" altLang="en-US"/>
        </a:p>
      </dgm:t>
    </dgm:pt>
    <dgm:pt modelId="{77634BCA-E25D-4898-8931-CD356C3545C8}" type="sibTrans" cxnId="{98C2520F-356F-44C4-AA40-83698214720C}">
      <dgm:prSet/>
      <dgm:spPr/>
      <dgm:t>
        <a:bodyPr/>
        <a:lstStyle/>
        <a:p>
          <a:endParaRPr lang="zh-CN" altLang="en-US"/>
        </a:p>
      </dgm:t>
    </dgm:pt>
    <dgm:pt modelId="{94967B8F-4A0A-4B44-A4CE-3DC70F8FBAA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altLang="zh-CN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540357-5331-49F4-B4E5-D7D9751DCD02}" type="parTrans" cxnId="{055E941B-7940-4123-B8C6-63AAE1F87929}">
      <dgm:prSet/>
      <dgm:spPr/>
      <dgm:t>
        <a:bodyPr/>
        <a:lstStyle/>
        <a:p>
          <a:endParaRPr lang="zh-CN" altLang="en-US"/>
        </a:p>
      </dgm:t>
    </dgm:pt>
    <dgm:pt modelId="{96014B9B-C9CB-46E1-958F-AC62722897EE}" type="sibTrans" cxnId="{055E941B-7940-4123-B8C6-63AAE1F87929}">
      <dgm:prSet/>
      <dgm:spPr/>
      <dgm:t>
        <a:bodyPr/>
        <a:lstStyle/>
        <a:p>
          <a:endParaRPr lang="zh-CN" altLang="en-US"/>
        </a:p>
      </dgm:t>
    </dgm:pt>
    <dgm:pt modelId="{BFF409D4-4EA0-4295-8B49-C1B6372416AF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9967CD-F011-4498-AE33-5D96611B30F4}" type="parTrans" cxnId="{5664C324-BFDB-49B0-8090-98B5032F173A}">
      <dgm:prSet/>
      <dgm:spPr/>
      <dgm:t>
        <a:bodyPr/>
        <a:lstStyle/>
        <a:p>
          <a:endParaRPr lang="zh-CN" altLang="en-US"/>
        </a:p>
      </dgm:t>
    </dgm:pt>
    <dgm:pt modelId="{B9572CC9-CFCA-43F6-ADEC-E3F2781D8D08}" type="sibTrans" cxnId="{5664C324-BFDB-49B0-8090-98B5032F173A}">
      <dgm:prSet/>
      <dgm:spPr/>
      <dgm:t>
        <a:bodyPr/>
        <a:lstStyle/>
        <a:p>
          <a:endParaRPr lang="zh-CN" altLang="en-US"/>
        </a:p>
      </dgm:t>
    </dgm:pt>
    <dgm:pt modelId="{F3ABC20F-7DE3-47B6-B9EE-6A4EF81E24CF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B285A2-2C4D-485B-ADB1-F80A2D0DF0A0}" type="parTrans" cxnId="{AA2B598D-8D0A-40D6-9C98-CB32B975EB6A}">
      <dgm:prSet/>
      <dgm:spPr/>
      <dgm:t>
        <a:bodyPr/>
        <a:lstStyle/>
        <a:p>
          <a:endParaRPr lang="zh-CN" altLang="en-US"/>
        </a:p>
      </dgm:t>
    </dgm:pt>
    <dgm:pt modelId="{DB806437-E87E-4833-A5A9-A51CF1E66A5B}" type="sibTrans" cxnId="{AA2B598D-8D0A-40D6-9C98-CB32B975EB6A}">
      <dgm:prSet/>
      <dgm:spPr/>
      <dgm:t>
        <a:bodyPr/>
        <a:lstStyle/>
        <a:p>
          <a:endParaRPr lang="zh-CN" altLang="en-US"/>
        </a:p>
      </dgm:t>
    </dgm:pt>
    <dgm:pt modelId="{782BEE5D-22E3-42B4-8B78-5785F5EC068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7AC40-3DDE-4ECE-B985-ED1E59645DF8}" type="sibTrans" cxnId="{893CA4B9-208B-4C4D-8EEC-E0CD9A5E30E4}">
      <dgm:prSet/>
      <dgm:spPr/>
      <dgm:t>
        <a:bodyPr/>
        <a:lstStyle/>
        <a:p>
          <a:endParaRPr lang="zh-CN" altLang="en-US"/>
        </a:p>
      </dgm:t>
    </dgm:pt>
    <dgm:pt modelId="{BFE85CB3-FE47-47D5-B9EC-2F840CF4E757}" type="parTrans" cxnId="{893CA4B9-208B-4C4D-8EEC-E0CD9A5E30E4}">
      <dgm:prSet/>
      <dgm:spPr/>
      <dgm:t>
        <a:bodyPr/>
        <a:lstStyle/>
        <a:p>
          <a:endParaRPr lang="zh-CN" altLang="en-US"/>
        </a:p>
      </dgm:t>
    </dgm:pt>
    <dgm:pt modelId="{F08497C4-A9A6-49F4-B843-E11EB4919017}" type="pres">
      <dgm:prSet presAssocID="{03190269-70D2-491E-BB3B-04ED6576256A}" presName="diagram" presStyleCnt="0">
        <dgm:presLayoutVars>
          <dgm:dir/>
          <dgm:resizeHandles val="exact"/>
        </dgm:presLayoutVars>
      </dgm:prSet>
      <dgm:spPr/>
    </dgm:pt>
    <dgm:pt modelId="{5292950E-5DD4-4385-AAE1-8D4C2D1E157F}" type="pres">
      <dgm:prSet presAssocID="{F8AF44F3-B211-494B-BF8F-A58AFC49A684}" presName="node" presStyleLbl="node1" presStyleIdx="0" presStyleCnt="5" custScaleX="84250" custScaleY="108431" custLinFactNeighborX="2698" custLinFactNeighborY="-17271">
        <dgm:presLayoutVars>
          <dgm:bulletEnabled val="1"/>
        </dgm:presLayoutVars>
      </dgm:prSet>
      <dgm:spPr/>
    </dgm:pt>
    <dgm:pt modelId="{0D935A37-7D2E-43E6-8726-15F9BDE917D6}" type="pres">
      <dgm:prSet presAssocID="{77634BCA-E25D-4898-8931-CD356C3545C8}" presName="sibTrans" presStyleCnt="0"/>
      <dgm:spPr/>
    </dgm:pt>
    <dgm:pt modelId="{9A3F8EFC-01A8-4D36-B01F-23471099762A}" type="pres">
      <dgm:prSet presAssocID="{782BEE5D-22E3-42B4-8B78-5785F5EC0685}" presName="node" presStyleLbl="node1" presStyleIdx="1" presStyleCnt="5" custScaleX="82600" custScaleY="109476" custLinFactNeighborX="544" custLinFactNeighborY="-15179">
        <dgm:presLayoutVars>
          <dgm:bulletEnabled val="1"/>
        </dgm:presLayoutVars>
      </dgm:prSet>
      <dgm:spPr/>
    </dgm:pt>
    <dgm:pt modelId="{6F4FD37E-75F4-409A-AE05-C4EA0B7F9A62}" type="pres">
      <dgm:prSet presAssocID="{F1A7AC40-3DDE-4ECE-B985-ED1E59645DF8}" presName="sibTrans" presStyleCnt="0"/>
      <dgm:spPr/>
    </dgm:pt>
    <dgm:pt modelId="{2E4DDB8A-6442-430C-9CC6-D4E82DFA6F8C}" type="pres">
      <dgm:prSet presAssocID="{94967B8F-4A0A-4B44-A4CE-3DC70F8FBAA4}" presName="node" presStyleLbl="node1" presStyleIdx="2" presStyleCnt="5" custScaleX="87126" custScaleY="108208" custLinFactNeighborX="-3111" custLinFactNeighborY="-18688">
        <dgm:presLayoutVars>
          <dgm:bulletEnabled val="1"/>
        </dgm:presLayoutVars>
      </dgm:prSet>
      <dgm:spPr/>
    </dgm:pt>
    <dgm:pt modelId="{F5892918-5537-41E4-AD0D-C01EEA6B3D0D}" type="pres">
      <dgm:prSet presAssocID="{96014B9B-C9CB-46E1-958F-AC62722897EE}" presName="sibTrans" presStyleCnt="0"/>
      <dgm:spPr/>
    </dgm:pt>
    <dgm:pt modelId="{A351B049-0A20-4FAC-9F67-F2FE1008A391}" type="pres">
      <dgm:prSet presAssocID="{BFF409D4-4EA0-4295-8B49-C1B6372416AF}" presName="node" presStyleLbl="node1" presStyleIdx="3" presStyleCnt="5" custScaleX="97536" custScaleY="86544">
        <dgm:presLayoutVars>
          <dgm:bulletEnabled val="1"/>
        </dgm:presLayoutVars>
      </dgm:prSet>
      <dgm:spPr/>
    </dgm:pt>
    <dgm:pt modelId="{E49D08E9-441F-42B0-A09C-6F3658D32C0A}" type="pres">
      <dgm:prSet presAssocID="{B9572CC9-CFCA-43F6-ADEC-E3F2781D8D08}" presName="sibTrans" presStyleCnt="0"/>
      <dgm:spPr/>
    </dgm:pt>
    <dgm:pt modelId="{89626334-F5C2-4587-A67D-BEC127F079D1}" type="pres">
      <dgm:prSet presAssocID="{F3ABC20F-7DE3-47B6-B9EE-6A4EF81E24CF}" presName="node" presStyleLbl="node1" presStyleIdx="4" presStyleCnt="5" custScaleX="94192" custScaleY="84512" custLinFactNeighborX="6096" custLinFactNeighborY="-3025">
        <dgm:presLayoutVars>
          <dgm:bulletEnabled val="1"/>
        </dgm:presLayoutVars>
      </dgm:prSet>
      <dgm:spPr/>
    </dgm:pt>
  </dgm:ptLst>
  <dgm:cxnLst>
    <dgm:cxn modelId="{98C2520F-356F-44C4-AA40-83698214720C}" srcId="{03190269-70D2-491E-BB3B-04ED6576256A}" destId="{F8AF44F3-B211-494B-BF8F-A58AFC49A684}" srcOrd="0" destOrd="0" parTransId="{7B647711-A7E9-4DA6-979C-24ED4FA050B0}" sibTransId="{77634BCA-E25D-4898-8931-CD356C3545C8}"/>
    <dgm:cxn modelId="{055E941B-7940-4123-B8C6-63AAE1F87929}" srcId="{03190269-70D2-491E-BB3B-04ED6576256A}" destId="{94967B8F-4A0A-4B44-A4CE-3DC70F8FBAA4}" srcOrd="2" destOrd="0" parTransId="{C9540357-5331-49F4-B4E5-D7D9751DCD02}" sibTransId="{96014B9B-C9CB-46E1-958F-AC62722897EE}"/>
    <dgm:cxn modelId="{AAB59D1E-8C8D-42AE-9FD9-9418D575D831}" type="presOf" srcId="{03190269-70D2-491E-BB3B-04ED6576256A}" destId="{F08497C4-A9A6-49F4-B843-E11EB4919017}" srcOrd="0" destOrd="0" presId="urn:microsoft.com/office/officeart/2005/8/layout/default"/>
    <dgm:cxn modelId="{5664C324-BFDB-49B0-8090-98B5032F173A}" srcId="{03190269-70D2-491E-BB3B-04ED6576256A}" destId="{BFF409D4-4EA0-4295-8B49-C1B6372416AF}" srcOrd="3" destOrd="0" parTransId="{2A9967CD-F011-4498-AE33-5D96611B30F4}" sibTransId="{B9572CC9-CFCA-43F6-ADEC-E3F2781D8D08}"/>
    <dgm:cxn modelId="{68D60164-0525-4EC7-A548-741EEA24F9CD}" type="presOf" srcId="{F8AF44F3-B211-494B-BF8F-A58AFC49A684}" destId="{5292950E-5DD4-4385-AAE1-8D4C2D1E157F}" srcOrd="0" destOrd="0" presId="urn:microsoft.com/office/officeart/2005/8/layout/default"/>
    <dgm:cxn modelId="{B0D2E66D-045B-41E2-87F4-1F7AC5102825}" type="presOf" srcId="{F3ABC20F-7DE3-47B6-B9EE-6A4EF81E24CF}" destId="{89626334-F5C2-4587-A67D-BEC127F079D1}" srcOrd="0" destOrd="0" presId="urn:microsoft.com/office/officeart/2005/8/layout/default"/>
    <dgm:cxn modelId="{AA2B598D-8D0A-40D6-9C98-CB32B975EB6A}" srcId="{03190269-70D2-491E-BB3B-04ED6576256A}" destId="{F3ABC20F-7DE3-47B6-B9EE-6A4EF81E24CF}" srcOrd="4" destOrd="0" parTransId="{F6B285A2-2C4D-485B-ADB1-F80A2D0DF0A0}" sibTransId="{DB806437-E87E-4833-A5A9-A51CF1E66A5B}"/>
    <dgm:cxn modelId="{F0AF1797-5515-4894-A3B4-486F8C68616A}" type="presOf" srcId="{BFF409D4-4EA0-4295-8B49-C1B6372416AF}" destId="{A351B049-0A20-4FAC-9F67-F2FE1008A391}" srcOrd="0" destOrd="0" presId="urn:microsoft.com/office/officeart/2005/8/layout/default"/>
    <dgm:cxn modelId="{893CA4B9-208B-4C4D-8EEC-E0CD9A5E30E4}" srcId="{03190269-70D2-491E-BB3B-04ED6576256A}" destId="{782BEE5D-22E3-42B4-8B78-5785F5EC0685}" srcOrd="1" destOrd="0" parTransId="{BFE85CB3-FE47-47D5-B9EC-2F840CF4E757}" sibTransId="{F1A7AC40-3DDE-4ECE-B985-ED1E59645DF8}"/>
    <dgm:cxn modelId="{72ED82D3-97B1-4C18-AA9E-C54C56230777}" type="presOf" srcId="{782BEE5D-22E3-42B4-8B78-5785F5EC0685}" destId="{9A3F8EFC-01A8-4D36-B01F-23471099762A}" srcOrd="0" destOrd="0" presId="urn:microsoft.com/office/officeart/2005/8/layout/default"/>
    <dgm:cxn modelId="{12456DF8-DC70-4115-8358-57F5CD05744F}" type="presOf" srcId="{94967B8F-4A0A-4B44-A4CE-3DC70F8FBAA4}" destId="{2E4DDB8A-6442-430C-9CC6-D4E82DFA6F8C}" srcOrd="0" destOrd="0" presId="urn:microsoft.com/office/officeart/2005/8/layout/default"/>
    <dgm:cxn modelId="{AA5808CD-7252-47CF-8F63-C63F54B11AB1}" type="presParOf" srcId="{F08497C4-A9A6-49F4-B843-E11EB4919017}" destId="{5292950E-5DD4-4385-AAE1-8D4C2D1E157F}" srcOrd="0" destOrd="0" presId="urn:microsoft.com/office/officeart/2005/8/layout/default"/>
    <dgm:cxn modelId="{B36F78EB-A3F0-415A-860B-688C087E132A}" type="presParOf" srcId="{F08497C4-A9A6-49F4-B843-E11EB4919017}" destId="{0D935A37-7D2E-43E6-8726-15F9BDE917D6}" srcOrd="1" destOrd="0" presId="urn:microsoft.com/office/officeart/2005/8/layout/default"/>
    <dgm:cxn modelId="{1B385A8F-3CF6-49D5-88D9-981E2FF528A5}" type="presParOf" srcId="{F08497C4-A9A6-49F4-B843-E11EB4919017}" destId="{9A3F8EFC-01A8-4D36-B01F-23471099762A}" srcOrd="2" destOrd="0" presId="urn:microsoft.com/office/officeart/2005/8/layout/default"/>
    <dgm:cxn modelId="{858958FD-02B1-4D83-88A1-13542C404DE1}" type="presParOf" srcId="{F08497C4-A9A6-49F4-B843-E11EB4919017}" destId="{6F4FD37E-75F4-409A-AE05-C4EA0B7F9A62}" srcOrd="3" destOrd="0" presId="urn:microsoft.com/office/officeart/2005/8/layout/default"/>
    <dgm:cxn modelId="{0FE5107A-0EA6-488E-B8C0-3001C0919680}" type="presParOf" srcId="{F08497C4-A9A6-49F4-B843-E11EB4919017}" destId="{2E4DDB8A-6442-430C-9CC6-D4E82DFA6F8C}" srcOrd="4" destOrd="0" presId="urn:microsoft.com/office/officeart/2005/8/layout/default"/>
    <dgm:cxn modelId="{02F64DDE-F97D-4C5F-9CBE-D300CF30FBD3}" type="presParOf" srcId="{F08497C4-A9A6-49F4-B843-E11EB4919017}" destId="{F5892918-5537-41E4-AD0D-C01EEA6B3D0D}" srcOrd="5" destOrd="0" presId="urn:microsoft.com/office/officeart/2005/8/layout/default"/>
    <dgm:cxn modelId="{82129C0D-FA52-46CA-B896-90EA7AEDB4BC}" type="presParOf" srcId="{F08497C4-A9A6-49F4-B843-E11EB4919017}" destId="{A351B049-0A20-4FAC-9F67-F2FE1008A391}" srcOrd="6" destOrd="0" presId="urn:microsoft.com/office/officeart/2005/8/layout/default"/>
    <dgm:cxn modelId="{F3182B7A-3F58-4B6D-8FA3-75A98FDD4153}" type="presParOf" srcId="{F08497C4-A9A6-49F4-B843-E11EB4919017}" destId="{E49D08E9-441F-42B0-A09C-6F3658D32C0A}" srcOrd="7" destOrd="0" presId="urn:microsoft.com/office/officeart/2005/8/layout/default"/>
    <dgm:cxn modelId="{2A5DE122-FBC2-4ABC-AC99-AC943F05678E}" type="presParOf" srcId="{F08497C4-A9A6-49F4-B843-E11EB4919017}" destId="{89626334-F5C2-4587-A67D-BEC127F079D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2950E-5DD4-4385-AAE1-8D4C2D1E157F}">
      <dsp:nvSpPr>
        <dsp:cNvPr id="0" name=""/>
        <dsp:cNvSpPr/>
      </dsp:nvSpPr>
      <dsp:spPr>
        <a:xfrm>
          <a:off x="121955" y="0"/>
          <a:ext cx="3680503" cy="284211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1955" y="0"/>
        <a:ext cx="3680503" cy="2842117"/>
      </dsp:txXfrm>
    </dsp:sp>
    <dsp:sp modelId="{9A3F8EFC-01A8-4D36-B01F-23471099762A}">
      <dsp:nvSpPr>
        <dsp:cNvPr id="0" name=""/>
        <dsp:cNvSpPr/>
      </dsp:nvSpPr>
      <dsp:spPr>
        <a:xfrm>
          <a:off x="4145215" y="0"/>
          <a:ext cx="3608422" cy="286950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5215" y="0"/>
        <a:ext cx="3608422" cy="2869508"/>
      </dsp:txXfrm>
    </dsp:sp>
    <dsp:sp modelId="{2E4DDB8A-6442-430C-9CC6-D4E82DFA6F8C}">
      <dsp:nvSpPr>
        <dsp:cNvPr id="0" name=""/>
        <dsp:cNvSpPr/>
      </dsp:nvSpPr>
      <dsp:spPr>
        <a:xfrm>
          <a:off x="8030822" y="0"/>
          <a:ext cx="3806143" cy="2836272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30822" y="0"/>
        <a:ext cx="3806143" cy="2836272"/>
      </dsp:txXfrm>
    </dsp:sp>
    <dsp:sp modelId="{A351B049-0A20-4FAC-9F67-F2FE1008A391}">
      <dsp:nvSpPr>
        <dsp:cNvPr id="0" name=""/>
        <dsp:cNvSpPr/>
      </dsp:nvSpPr>
      <dsp:spPr>
        <a:xfrm>
          <a:off x="1582186" y="3564006"/>
          <a:ext cx="4260909" cy="2268430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82186" y="3564006"/>
        <a:ext cx="4260909" cy="2268430"/>
      </dsp:txXfrm>
    </dsp:sp>
    <dsp:sp modelId="{89626334-F5C2-4587-A67D-BEC127F079D1}">
      <dsp:nvSpPr>
        <dsp:cNvPr id="0" name=""/>
        <dsp:cNvSpPr/>
      </dsp:nvSpPr>
      <dsp:spPr>
        <a:xfrm>
          <a:off x="6546258" y="3511348"/>
          <a:ext cx="4114825" cy="2215169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46258" y="3511348"/>
        <a:ext cx="4114825" cy="221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92A-B295-4FF7-A4B6-C197D0033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445BE-156A-4C17-B838-BDE9C7947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DB9C-B317-4A1A-B8CF-A396BD84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720B-B9BA-4EA2-9C0D-4FCB0736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1B81-51CD-42DC-81BD-BE04DD9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DD1C-D3FA-4F91-AA37-0B2D87FD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358CE-3063-46B6-8135-DB3E6134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A754-0F6C-43DD-8831-A59FBA7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D929-F3E3-47A6-B066-A1E512D1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D965-4E99-4495-A5FF-D48A9BFC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FC048-4C64-46BD-9BD1-05E01DDB9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25C77-4BA0-482B-976C-CACB6909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35AE-9A08-4B7F-B177-1A2B51C4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5F82-B78F-469A-A8E9-1C73F526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18E2-1813-4D17-809F-BCF8AA44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27BB-3C48-4BF1-A6A4-55BE7207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8693-7FDF-486D-A99B-934FD5C3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B466-412E-4E01-B8E5-C9315947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E88C-0C78-4650-B64F-5820BDA5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124A-0719-4F1A-B0CF-2B476D1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6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CCD6-BB07-4BB6-85FF-D48BAB0E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8C395-B628-48CF-8279-87A94F76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4CC3-07A8-4201-9F0C-8799BC25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4858-8520-489E-8A85-5E9474D4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87ED-7727-41F2-BC53-9BF485BC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6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F96C-5603-4FD0-A3CD-AA6EC51A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6252-F83E-4BF6-ACB2-08ED05159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7156-765D-4EBD-A400-BBD5F904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5587-CD6B-46DF-805A-B8FDF4CA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737C2-F754-4276-B078-45EFD2DC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40D1-8977-47CA-9CFA-78D273B9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4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590C-8D29-4538-B325-17C0409F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B41D0-654E-4AE2-8E0B-A1782C1A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1CD3-8381-4FB4-A81C-39AA5DB7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4C663-9BFE-46EF-BD72-96D2F07E6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75B1E-D2F6-442E-A71A-C016D5010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9E61E-FB3D-449B-9C6F-5A52C934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216C3-74F7-4746-843A-6BA1A4E8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0D3FD-D89C-4602-A62C-FB8F236A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2AEA-6531-4727-8422-D05ED6B9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58365-BEFB-4131-ACDE-2B41D557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058FB-5925-4E4B-9FFF-3A78A255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7404A-D788-4431-B717-B9364523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C9627-7CA4-4FCB-98B2-0E337A8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96073-036E-4061-B5AD-8585845A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E89EA-CD2A-4423-9461-90F7500A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A23F-C03B-4BF2-B22B-266B8DF4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237E-3FC6-40A1-A963-3FF4A3A4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D4A28-B2BA-486D-A1D9-FD9158B4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C0FFA-A515-4190-97A6-1DD75D63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FA34-5B3F-4C77-9419-A023A6A9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BBCB-D62F-42E6-AD85-142EAC0C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5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E91C-8729-45A5-AB49-6E3B2BA2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5410F-68EA-4800-85E2-2546B697F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E774B-2D68-409D-B16F-38A21ED6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91166-00AC-4D9E-8C2F-09F38B17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B654-FFA9-4F11-9149-11A3E5B9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5D1E7-0998-4EF5-B6C8-D644032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0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DA4E0-B96A-4C88-B625-E7D55A73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5D22E-14A8-4244-81D4-D16E0493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642A-BE4F-4081-9211-2478F421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A2C9-9FBB-4A8C-B380-DF08D5749A3D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AFEF-CC9F-49A2-8479-6CD24FFE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EC0E-A2CF-4DA8-82CC-7CAEB6CE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2CB0-8FCE-4EBD-9FD3-D8C063B2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11E086-734E-45F6-9352-ECF1A33CC4F6}"/>
              </a:ext>
            </a:extLst>
          </p:cNvPr>
          <p:cNvGraphicFramePr/>
          <p:nvPr/>
        </p:nvGraphicFramePr>
        <p:xfrm>
          <a:off x="107518" y="115410"/>
          <a:ext cx="11976963" cy="6090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60406-AF4C-4ADB-9F70-344684B5AE7F}"/>
              </a:ext>
            </a:extLst>
          </p:cNvPr>
          <p:cNvSpPr txBox="1"/>
          <p:nvPr/>
        </p:nvSpPr>
        <p:spPr>
          <a:xfrm>
            <a:off x="180512" y="162471"/>
            <a:ext cx="3601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Administrator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Full access to manage all users (create, update, delete users).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Manage system settings and configurations.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Full access to all courses, unit sets, rules, and templates.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reports on usage, modifications, and system logs.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Full access to audit logs for all users.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Set access permissions for other user roles.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F89B5-656D-48C2-9338-93FAD5C97BF9}"/>
              </a:ext>
            </a:extLst>
          </p:cNvPr>
          <p:cNvSpPr txBox="1"/>
          <p:nvPr/>
        </p:nvSpPr>
        <p:spPr>
          <a:xfrm>
            <a:off x="4406556" y="292988"/>
            <a:ext cx="3491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Faculty Member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Create, modify, and archive courses and their related unit sets.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Update rules and course templates.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View, but not delete, other faculty's courses.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Access course-related reports.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View student course enrollment data for courses they manage.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BB4D2-A843-41B8-81EA-4F63294155DC}"/>
              </a:ext>
            </a:extLst>
          </p:cNvPr>
          <p:cNvSpPr txBox="1"/>
          <p:nvPr/>
        </p:nvSpPr>
        <p:spPr>
          <a:xfrm>
            <a:off x="8265111" y="184666"/>
            <a:ext cx="3491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Department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Manager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Review and approve course modifications submitted by faculty.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Manage department-specific rules and unit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View department-wide reports and logs.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Manage faculty users within the department (create, modify, disable).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Approve course templates for their department.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1F7EF-F099-4FA8-BDA3-C26B657B3B26}"/>
              </a:ext>
            </a:extLst>
          </p:cNvPr>
          <p:cNvSpPr txBox="1"/>
          <p:nvPr/>
        </p:nvSpPr>
        <p:spPr>
          <a:xfrm>
            <a:off x="1779533" y="3787042"/>
            <a:ext cx="4044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Student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View unit sets, course descriptions, and rules.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Plan their study based on available units and rules.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Submit course enrollment preferences (read-only access to course data).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Access personal course data and view academic progress.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79C09-F588-4030-A1B4-FCE4ADD38A01}"/>
              </a:ext>
            </a:extLst>
          </p:cNvPr>
          <p:cNvSpPr txBox="1"/>
          <p:nvPr/>
        </p:nvSpPr>
        <p:spPr>
          <a:xfrm>
            <a:off x="6942885" y="3787042"/>
            <a:ext cx="3491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Admission Officer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View all courses, rules, and templates.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reports on the consistency of data for admissions.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Approve or reject student applications based on course rules.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View and audit rule changes.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Zhaoyang Lin (24042674)</dc:creator>
  <cp:lastModifiedBy>Zhaoyang Lin (24042674)</cp:lastModifiedBy>
  <cp:revision>2</cp:revision>
  <dcterms:created xsi:type="dcterms:W3CDTF">2024-09-20T13:15:39Z</dcterms:created>
  <dcterms:modified xsi:type="dcterms:W3CDTF">2024-09-20T13:19:22Z</dcterms:modified>
</cp:coreProperties>
</file>