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064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5027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82" y="2702176"/>
            <a:ext cx="3340706" cy="3279221"/>
          </a:xfrm>
          <a:prstGeom prst="rect">
            <a:avLst/>
          </a:prstGeom>
        </p:spPr>
      </p:pic>
      <p:sp>
        <p:nvSpPr>
          <p:cNvPr id="6" name="Shape 120"/>
          <p:cNvSpPr/>
          <p:nvPr/>
        </p:nvSpPr>
        <p:spPr>
          <a:xfrm>
            <a:off x="3483083" y="979865"/>
            <a:ext cx="6484297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为什么要学</a:t>
            </a:r>
            <a:r>
              <a:rPr dirty="0" smtClean="0"/>
              <a:t>JavaScript</a:t>
            </a:r>
            <a:r>
              <a:rPr lang="zh-CN" altLang="en-US" dirty="0" smtClean="0"/>
              <a:t>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318158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396877" y="2178050"/>
            <a:ext cx="6211046" cy="684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1.JS简介-基本数据类型</a:t>
            </a:r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2.JS语法-数据结构</a:t>
            </a:r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3.JS语法-函数</a:t>
            </a:r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4.JS语法-DOM操作</a:t>
            </a:r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5.JS综合Demo</a:t>
            </a:r>
          </a:p>
        </p:txBody>
      </p:sp>
      <p:sp>
        <p:nvSpPr>
          <p:cNvPr id="120" name="Shape 120"/>
          <p:cNvSpPr/>
          <p:nvPr/>
        </p:nvSpPr>
        <p:spPr>
          <a:xfrm>
            <a:off x="4999756" y="965199"/>
            <a:ext cx="300528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JavaScript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030934" y="2222499"/>
            <a:ext cx="8942932" cy="675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一个完整的网页由这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3</a:t>
            </a:r>
            <a:r>
              <a:t>部分构成：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457200">
              <a:lnSpc>
                <a:spcPts val="5000"/>
              </a:lnSpc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1. HTML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网页的具体内容和结构</a:t>
            </a: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457200">
              <a:lnSpc>
                <a:spcPts val="5000"/>
              </a:lnSpc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2. CSS  Cascading Style Sheets层叠样式表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网页的样式（美化网页最重要的一块）</a:t>
            </a: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457200">
              <a:lnSpc>
                <a:spcPts val="5000"/>
              </a:lnSpc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3. JavaScript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网页的交互效果</a:t>
            </a: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&gt;动态的增加、修改、删除标签</a:t>
            </a: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&gt; 给HTML网页增加动态功能，比如动画</a:t>
            </a: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&gt; 事件处理，比如鼠标点击、鼠标滑动、键盘输入</a:t>
            </a:r>
          </a:p>
        </p:txBody>
      </p:sp>
      <p:sp>
        <p:nvSpPr>
          <p:cNvPr id="123" name="Shape 123"/>
          <p:cNvSpPr/>
          <p:nvPr/>
        </p:nvSpPr>
        <p:spPr>
          <a:xfrm>
            <a:off x="4999756" y="823383"/>
            <a:ext cx="300528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JavaScript</a:t>
            </a:r>
          </a:p>
        </p:txBody>
      </p:sp>
      <p:sp>
        <p:nvSpPr>
          <p:cNvPr id="124" name="Shape 124"/>
          <p:cNvSpPr/>
          <p:nvPr/>
        </p:nvSpPr>
        <p:spPr>
          <a:xfrm>
            <a:off x="1249883" y="1221399"/>
            <a:ext cx="1562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重点：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295069" y="2012950"/>
            <a:ext cx="402656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1.什么是JavaScript</a:t>
            </a:r>
          </a:p>
        </p:txBody>
      </p:sp>
      <p:sp>
        <p:nvSpPr>
          <p:cNvPr id="127" name="Shape 127"/>
          <p:cNvSpPr/>
          <p:nvPr/>
        </p:nvSpPr>
        <p:spPr>
          <a:xfrm>
            <a:off x="4999756" y="1187449"/>
            <a:ext cx="300528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JavaScript</a:t>
            </a:r>
          </a:p>
        </p:txBody>
      </p:sp>
      <p:sp>
        <p:nvSpPr>
          <p:cNvPr id="128" name="Shape 128"/>
          <p:cNvSpPr/>
          <p:nvPr/>
        </p:nvSpPr>
        <p:spPr>
          <a:xfrm>
            <a:off x="2516761" y="3024716"/>
            <a:ext cx="8407312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JavaScript广泛用于</a:t>
            </a:r>
            <a:r>
              <a:rPr>
                <a:solidFill>
                  <a:srgbClr val="FF2600"/>
                </a:solidFill>
              </a:rPr>
              <a:t>浏览器客户端</a:t>
            </a:r>
            <a:r>
              <a:t>的脚本，是网上</a:t>
            </a:r>
            <a:r>
              <a:rPr>
                <a:solidFill>
                  <a:srgbClr val="FF2600"/>
                </a:solidFill>
              </a:rPr>
              <a:t>最流行</a:t>
            </a:r>
            <a:r>
              <a:t>的</a:t>
            </a:r>
            <a:r>
              <a:rPr>
                <a:solidFill>
                  <a:srgbClr val="FF2600"/>
                </a:solidFill>
              </a:rPr>
              <a:t>脚本语言</a:t>
            </a:r>
          </a:p>
          <a:p>
            <a:pPr algn="l"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一种可以嵌入Web页面中的基于对象和事件驱动的解释性语言。</a:t>
            </a:r>
          </a:p>
          <a:p>
            <a:pPr algn="l"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一般简称JS。</a:t>
            </a:r>
          </a:p>
        </p:txBody>
      </p:sp>
      <p:sp>
        <p:nvSpPr>
          <p:cNvPr id="129" name="Shape 129"/>
          <p:cNvSpPr/>
          <p:nvPr/>
        </p:nvSpPr>
        <p:spPr>
          <a:xfrm>
            <a:off x="1409369" y="5407025"/>
            <a:ext cx="379796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2.JS与Java的关系</a:t>
            </a:r>
          </a:p>
        </p:txBody>
      </p:sp>
      <p:sp>
        <p:nvSpPr>
          <p:cNvPr id="130" name="Shape 130"/>
          <p:cNvSpPr/>
          <p:nvPr/>
        </p:nvSpPr>
        <p:spPr>
          <a:xfrm>
            <a:off x="2074336" y="6409266"/>
            <a:ext cx="8856128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defRPr sz="23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这两个家伙没有任何的血缘关系，java是是由Sun 公司于1995年5月推出的，而javascript是于1995年由Netscape公司设计实现而成的，由于Netscape公司与Sun公司合作，Netscape高层希望它看上去能够像Java，因此取名为JavaScript.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4145855" y="1238250"/>
            <a:ext cx="471309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JavaScript的书写方式</a:t>
            </a:r>
          </a:p>
        </p:txBody>
      </p:sp>
      <p:sp>
        <p:nvSpPr>
          <p:cNvPr id="133" name="Shape 133"/>
          <p:cNvSpPr/>
          <p:nvPr/>
        </p:nvSpPr>
        <p:spPr>
          <a:xfrm>
            <a:off x="2604060" y="2984500"/>
            <a:ext cx="7796680" cy="523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JS常见的书写方式有2种：</a:t>
            </a:r>
          </a:p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2600"/>
                </a:solidFill>
              </a:rPr>
              <a:t>1.页内样式</a:t>
            </a:r>
            <a:r>
              <a:t>，在当前网页的script 标签编写：</a:t>
            </a:r>
          </a:p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&lt;script&gt;</a:t>
            </a:r>
          </a:p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// js 代码</a:t>
            </a:r>
          </a:p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&lt;/script&gt;</a:t>
            </a:r>
          </a:p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50000"/>
              </a:lnSpc>
              <a:defRPr sz="27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2.外部样式：</a:t>
            </a:r>
          </a:p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&lt;script src=“index.js”&gt; &lt;/script&gt;</a:t>
            </a:r>
          </a:p>
        </p:txBody>
      </p:sp>
      <p:sp>
        <p:nvSpPr>
          <p:cNvPr id="134" name="Shape 134"/>
          <p:cNvSpPr/>
          <p:nvPr/>
        </p:nvSpPr>
        <p:spPr>
          <a:xfrm>
            <a:off x="1917699" y="1998133"/>
            <a:ext cx="1562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重点：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104757" y="4394200"/>
            <a:ext cx="67952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Hello  JavaScript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233</Words>
  <Application>Microsoft Macintosh PowerPoint</Application>
  <PresentationFormat>自定义</PresentationFormat>
  <Paragraphs>43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 覃挺</cp:lastModifiedBy>
  <cp:revision>4</cp:revision>
  <dcterms:modified xsi:type="dcterms:W3CDTF">2016-12-20T06:51:09Z</dcterms:modified>
</cp:coreProperties>
</file>