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sldIdLst>
    <p:sldId id="265" r:id="rId3"/>
    <p:sldId id="294" r:id="rId4"/>
    <p:sldId id="374" r:id="rId5"/>
    <p:sldId id="298" r:id="rId6"/>
    <p:sldId id="376" r:id="rId7"/>
    <p:sldId id="369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7438A"/>
    <a:srgbClr val="EB3D00"/>
    <a:srgbClr val="0089E1"/>
    <a:srgbClr val="00A144"/>
    <a:srgbClr val="00B0F0"/>
    <a:srgbClr val="FAE7E9"/>
    <a:srgbClr val="FEFB20"/>
    <a:srgbClr val="A4674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5072" autoAdjust="0"/>
  </p:normalViewPr>
  <p:slideViewPr>
    <p:cSldViewPr snapToGrid="0" showGuides="1">
      <p:cViewPr varScale="1">
        <p:scale>
          <a:sx n="78" d="100"/>
          <a:sy n="78" d="100"/>
        </p:scale>
        <p:origin x="39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CA72-5229-4946-9CA1-D8CF7E3586F1}" type="datetimeFigureOut">
              <a:rPr lang="zh-CN" altLang="en-US" smtClean="0"/>
              <a:t>15/6/7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C9E73-DC5A-4B0F-81D1-6F065392C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91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替换图片的方法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zh-CN" altLang="en-US" dirty="0" smtClean="0"/>
              <a:t>选中其中一张图片，图片工具</a:t>
            </a:r>
            <a:r>
              <a:rPr lang="en-US" altLang="zh-CN" dirty="0" smtClean="0"/>
              <a:t>——》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——》</a:t>
            </a:r>
            <a:r>
              <a:rPr lang="zh-CN" altLang="en-US" dirty="0" smtClean="0"/>
              <a:t>更改图片</a:t>
            </a:r>
          </a:p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8C06AD-E7D3-4EAC-99E7-03B2480A31EB}" type="slidenum">
              <a:rPr lang="zh-CN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18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替换图片的方法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zh-CN" altLang="en-US" dirty="0" smtClean="0"/>
              <a:t>选中其中一张图片，图片工具</a:t>
            </a:r>
            <a:r>
              <a:rPr lang="en-US" altLang="zh-CN" dirty="0" smtClean="0"/>
              <a:t>——》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——》</a:t>
            </a:r>
            <a:r>
              <a:rPr lang="zh-CN" altLang="en-US" dirty="0" smtClean="0"/>
              <a:t>更改图片</a:t>
            </a:r>
          </a:p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8C06AD-E7D3-4EAC-99E7-03B2480A31EB}" type="slidenum">
              <a:rPr lang="zh-CN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89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替换图片的方法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zh-CN" altLang="en-US" dirty="0" smtClean="0"/>
              <a:t>选中其中一张图片，图片工具</a:t>
            </a:r>
            <a:r>
              <a:rPr lang="en-US" altLang="zh-CN" dirty="0" smtClean="0"/>
              <a:t>——》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——》</a:t>
            </a:r>
            <a:r>
              <a:rPr lang="zh-CN" altLang="en-US" dirty="0" smtClean="0"/>
              <a:t>更改图片</a:t>
            </a:r>
          </a:p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8C06AD-E7D3-4EAC-99E7-03B2480A31EB}" type="slidenum">
              <a:rPr lang="zh-CN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9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C732-78E1-4FB0-8C4F-F726F917562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946-D2B0-412B-B35B-8172B4D85B9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01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C732-78E1-4FB0-8C4F-F726F917562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946-D2B0-412B-B35B-8172B4D85B9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5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C732-78E1-4FB0-8C4F-F726F917562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946-D2B0-412B-B35B-8172B4D85B9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6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19591-9C40-4710-AEEA-C89EC037F49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CB7CD-3EF5-4444-9867-28E90C3FCB5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39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E9D03-90C7-4A4A-8E1D-0193CB11C49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5D59E-3405-4410-B79E-65B229FD0F9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2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7787B-A278-47F9-92D6-1551811E7B0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84EEB-5A7F-462F-A9E9-FF90747BDF2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34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F3249-7474-45D7-A229-7776878F5E7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AFC3B-3745-4405-BF3C-78CD1DBBEAB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634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15914-B042-4110-B783-9EB3C8BC8C6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85AD9-4395-47C7-8E4E-F9A1ED3126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328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D9EDD-9758-4180-B028-8270A479FF2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A5EF6-E883-4281-959D-E0E929B9DCC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6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CA94E-341D-44C8-A4A7-8EDB2FCDCFB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CA2B5-8C59-45D6-AE7B-F15D575DEA9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0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3433E-F817-4D63-BB36-76B229508AA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E8DA2-C0A6-4CCC-B680-393D7E09770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1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C732-78E1-4FB0-8C4F-F726F917562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946-D2B0-412B-B35B-8172B4D85B9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9641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B7B01-50AC-4B3E-A7C7-DBD766DA816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D5922-CF9C-4AAA-87A4-E16D059FF15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40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B058F-BA69-4AA8-81A5-8ADAAE1A37D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E3F49-C55E-4E57-B08A-484ADFF2E64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49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E994E-D7F9-44F1-97B5-9CC079C16C8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3600F-36E6-4272-AFD8-931A73E89BE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86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C732-78E1-4FB0-8C4F-F726F917562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946-D2B0-412B-B35B-8172B4D85B9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72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C732-78E1-4FB0-8C4F-F726F917562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946-D2B0-412B-B35B-8172B4D85B9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10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C732-78E1-4FB0-8C4F-F726F917562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946-D2B0-412B-B35B-8172B4D85B9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9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C732-78E1-4FB0-8C4F-F726F917562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946-D2B0-412B-B35B-8172B4D85B9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5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C732-78E1-4FB0-8C4F-F726F917562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946-D2B0-412B-B35B-8172B4D85B9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4"/>
          </p:nvPr>
        </p:nvSpPr>
        <p:spPr>
          <a:xfrm>
            <a:off x="1613555" y="1533525"/>
            <a:ext cx="2931552" cy="338838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4545107" y="1533525"/>
            <a:ext cx="7037293" cy="33883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1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C732-78E1-4FB0-8C4F-F726F917562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946-D2B0-412B-B35B-8172B4D85B9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7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C732-78E1-4FB0-8C4F-F726F917562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946-D2B0-412B-B35B-8172B4D85B9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0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C732-78E1-4FB0-8C4F-F726F917562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62946-D2B0-412B-B35B-8172B4D85B9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2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fld id="{DA2A130A-F054-4916-AF6F-AA855200C6A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fld id="{EFDFEFEA-F141-490F-83DC-40810376C15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2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marL="457189" indent="-457189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267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990575" indent="-38099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733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523962" indent="-304792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2133547" indent="-304792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743131" indent="-304792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667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1393371" y="1894114"/>
            <a:ext cx="1175658" cy="413657"/>
          </a:xfrm>
          <a:custGeom>
            <a:avLst/>
            <a:gdLst>
              <a:gd name="connsiteX0" fmla="*/ 0 w 1175658"/>
              <a:gd name="connsiteY0" fmla="*/ 413657 h 413657"/>
              <a:gd name="connsiteX1" fmla="*/ 108858 w 1175658"/>
              <a:gd name="connsiteY1" fmla="*/ 326572 h 413657"/>
              <a:gd name="connsiteX2" fmla="*/ 239486 w 1175658"/>
              <a:gd name="connsiteY2" fmla="*/ 239486 h 413657"/>
              <a:gd name="connsiteX3" fmla="*/ 304800 w 1175658"/>
              <a:gd name="connsiteY3" fmla="*/ 174172 h 413657"/>
              <a:gd name="connsiteX4" fmla="*/ 391886 w 1175658"/>
              <a:gd name="connsiteY4" fmla="*/ 130629 h 413657"/>
              <a:gd name="connsiteX5" fmla="*/ 522515 w 1175658"/>
              <a:gd name="connsiteY5" fmla="*/ 43543 h 413657"/>
              <a:gd name="connsiteX6" fmla="*/ 653143 w 1175658"/>
              <a:gd name="connsiteY6" fmla="*/ 0 h 413657"/>
              <a:gd name="connsiteX7" fmla="*/ 783772 w 1175658"/>
              <a:gd name="connsiteY7" fmla="*/ 65315 h 413657"/>
              <a:gd name="connsiteX8" fmla="*/ 849086 w 1175658"/>
              <a:gd name="connsiteY8" fmla="*/ 87086 h 413657"/>
              <a:gd name="connsiteX9" fmla="*/ 914400 w 1175658"/>
              <a:gd name="connsiteY9" fmla="*/ 130629 h 413657"/>
              <a:gd name="connsiteX10" fmla="*/ 1132115 w 1175658"/>
              <a:gd name="connsiteY10" fmla="*/ 130629 h 413657"/>
              <a:gd name="connsiteX11" fmla="*/ 1175658 w 1175658"/>
              <a:gd name="connsiteY11" fmla="*/ 108857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5658" h="413657">
                <a:moveTo>
                  <a:pt x="0" y="413657"/>
                </a:moveTo>
                <a:cubicBezTo>
                  <a:pt x="36286" y="384629"/>
                  <a:pt x="71277" y="353903"/>
                  <a:pt x="108858" y="326572"/>
                </a:cubicBezTo>
                <a:cubicBezTo>
                  <a:pt x="151181" y="295792"/>
                  <a:pt x="202482" y="276490"/>
                  <a:pt x="239486" y="239486"/>
                </a:cubicBezTo>
                <a:cubicBezTo>
                  <a:pt x="261257" y="217715"/>
                  <a:pt x="279746" y="192068"/>
                  <a:pt x="304800" y="174172"/>
                </a:cubicBezTo>
                <a:cubicBezTo>
                  <a:pt x="331210" y="155308"/>
                  <a:pt x="364056" y="147327"/>
                  <a:pt x="391886" y="130629"/>
                </a:cubicBezTo>
                <a:cubicBezTo>
                  <a:pt x="436760" y="103704"/>
                  <a:pt x="472868" y="60092"/>
                  <a:pt x="522515" y="43543"/>
                </a:cubicBezTo>
                <a:lnTo>
                  <a:pt x="653143" y="0"/>
                </a:lnTo>
                <a:cubicBezTo>
                  <a:pt x="817318" y="54726"/>
                  <a:pt x="614949" y="-19097"/>
                  <a:pt x="783772" y="65315"/>
                </a:cubicBezTo>
                <a:cubicBezTo>
                  <a:pt x="804298" y="75578"/>
                  <a:pt x="827315" y="79829"/>
                  <a:pt x="849086" y="87086"/>
                </a:cubicBezTo>
                <a:cubicBezTo>
                  <a:pt x="870857" y="101600"/>
                  <a:pt x="890996" y="118927"/>
                  <a:pt x="914400" y="130629"/>
                </a:cubicBezTo>
                <a:cubicBezTo>
                  <a:pt x="993483" y="170170"/>
                  <a:pt x="1035068" y="152195"/>
                  <a:pt x="1132115" y="130629"/>
                </a:cubicBezTo>
                <a:cubicBezTo>
                  <a:pt x="1147956" y="127109"/>
                  <a:pt x="1161144" y="116114"/>
                  <a:pt x="1175658" y="108857"/>
                </a:cubicBezTo>
              </a:path>
            </a:pathLst>
          </a:custGeom>
          <a:noFill/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569029" y="5616802"/>
            <a:ext cx="2481942" cy="413884"/>
          </a:xfrm>
          <a:custGeom>
            <a:avLst/>
            <a:gdLst>
              <a:gd name="connsiteX0" fmla="*/ 0 w 2481942"/>
              <a:gd name="connsiteY0" fmla="*/ 305027 h 413884"/>
              <a:gd name="connsiteX1" fmla="*/ 979714 w 2481942"/>
              <a:gd name="connsiteY1" fmla="*/ 227 h 413884"/>
              <a:gd name="connsiteX2" fmla="*/ 1153885 w 2481942"/>
              <a:gd name="connsiteY2" fmla="*/ 217941 h 413884"/>
              <a:gd name="connsiteX3" fmla="*/ 1306285 w 2481942"/>
              <a:gd name="connsiteY3" fmla="*/ 305027 h 413884"/>
              <a:gd name="connsiteX4" fmla="*/ 1480457 w 2481942"/>
              <a:gd name="connsiteY4" fmla="*/ 348569 h 413884"/>
              <a:gd name="connsiteX5" fmla="*/ 1741714 w 2481942"/>
              <a:gd name="connsiteY5" fmla="*/ 305027 h 413884"/>
              <a:gd name="connsiteX6" fmla="*/ 1850571 w 2481942"/>
              <a:gd name="connsiteY6" fmla="*/ 261484 h 413884"/>
              <a:gd name="connsiteX7" fmla="*/ 1959428 w 2481942"/>
              <a:gd name="connsiteY7" fmla="*/ 326798 h 413884"/>
              <a:gd name="connsiteX8" fmla="*/ 2024742 w 2481942"/>
              <a:gd name="connsiteY8" fmla="*/ 370341 h 413884"/>
              <a:gd name="connsiteX9" fmla="*/ 2155371 w 2481942"/>
              <a:gd name="connsiteY9" fmla="*/ 392112 h 413884"/>
              <a:gd name="connsiteX10" fmla="*/ 2220685 w 2481942"/>
              <a:gd name="connsiteY10" fmla="*/ 413884 h 413884"/>
              <a:gd name="connsiteX11" fmla="*/ 2481942 w 2481942"/>
              <a:gd name="connsiteY11" fmla="*/ 392112 h 41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1942" h="413884">
                <a:moveTo>
                  <a:pt x="0" y="305027"/>
                </a:moveTo>
                <a:cubicBezTo>
                  <a:pt x="326571" y="203427"/>
                  <a:pt x="638673" y="25966"/>
                  <a:pt x="979714" y="227"/>
                </a:cubicBezTo>
                <a:cubicBezTo>
                  <a:pt x="1072387" y="-6767"/>
                  <a:pt x="1091085" y="149432"/>
                  <a:pt x="1153885" y="217941"/>
                </a:cubicBezTo>
                <a:cubicBezTo>
                  <a:pt x="1174906" y="240873"/>
                  <a:pt x="1284229" y="297675"/>
                  <a:pt x="1306285" y="305027"/>
                </a:cubicBezTo>
                <a:cubicBezTo>
                  <a:pt x="1363058" y="323951"/>
                  <a:pt x="1480457" y="348569"/>
                  <a:pt x="1480457" y="348569"/>
                </a:cubicBezTo>
                <a:cubicBezTo>
                  <a:pt x="1571803" y="337151"/>
                  <a:pt x="1655408" y="333796"/>
                  <a:pt x="1741714" y="305027"/>
                </a:cubicBezTo>
                <a:cubicBezTo>
                  <a:pt x="1778789" y="292669"/>
                  <a:pt x="1814285" y="275998"/>
                  <a:pt x="1850571" y="261484"/>
                </a:cubicBezTo>
                <a:cubicBezTo>
                  <a:pt x="1886857" y="283255"/>
                  <a:pt x="1923544" y="304371"/>
                  <a:pt x="1959428" y="326798"/>
                </a:cubicBezTo>
                <a:cubicBezTo>
                  <a:pt x="1981617" y="340666"/>
                  <a:pt x="1999919" y="362067"/>
                  <a:pt x="2024742" y="370341"/>
                </a:cubicBezTo>
                <a:cubicBezTo>
                  <a:pt x="2066620" y="384300"/>
                  <a:pt x="2111828" y="384855"/>
                  <a:pt x="2155371" y="392112"/>
                </a:cubicBezTo>
                <a:cubicBezTo>
                  <a:pt x="2177142" y="399369"/>
                  <a:pt x="2197736" y="413884"/>
                  <a:pt x="2220685" y="413884"/>
                </a:cubicBezTo>
                <a:cubicBezTo>
                  <a:pt x="2308073" y="413884"/>
                  <a:pt x="2481942" y="392112"/>
                  <a:pt x="2481942" y="392112"/>
                </a:cubicBezTo>
              </a:path>
            </a:pathLst>
          </a:custGeom>
          <a:noFill/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8752114" y="4201886"/>
            <a:ext cx="1328057" cy="1197428"/>
          </a:xfrm>
          <a:custGeom>
            <a:avLst/>
            <a:gdLst>
              <a:gd name="connsiteX0" fmla="*/ 0 w 1328057"/>
              <a:gd name="connsiteY0" fmla="*/ 1197428 h 1197428"/>
              <a:gd name="connsiteX1" fmla="*/ 195943 w 1328057"/>
              <a:gd name="connsiteY1" fmla="*/ 1045028 h 1197428"/>
              <a:gd name="connsiteX2" fmla="*/ 239486 w 1328057"/>
              <a:gd name="connsiteY2" fmla="*/ 979714 h 1197428"/>
              <a:gd name="connsiteX3" fmla="*/ 609600 w 1328057"/>
              <a:gd name="connsiteY3" fmla="*/ 674914 h 1197428"/>
              <a:gd name="connsiteX4" fmla="*/ 674915 w 1328057"/>
              <a:gd name="connsiteY4" fmla="*/ 631371 h 1197428"/>
              <a:gd name="connsiteX5" fmla="*/ 805543 w 1328057"/>
              <a:gd name="connsiteY5" fmla="*/ 587828 h 1197428"/>
              <a:gd name="connsiteX6" fmla="*/ 957943 w 1328057"/>
              <a:gd name="connsiteY6" fmla="*/ 609600 h 1197428"/>
              <a:gd name="connsiteX7" fmla="*/ 1023257 w 1328057"/>
              <a:gd name="connsiteY7" fmla="*/ 631371 h 1197428"/>
              <a:gd name="connsiteX8" fmla="*/ 1088572 w 1328057"/>
              <a:gd name="connsiteY8" fmla="*/ 566057 h 1197428"/>
              <a:gd name="connsiteX9" fmla="*/ 1197429 w 1328057"/>
              <a:gd name="connsiteY9" fmla="*/ 348343 h 1197428"/>
              <a:gd name="connsiteX10" fmla="*/ 1219200 w 1328057"/>
              <a:gd name="connsiteY10" fmla="*/ 283028 h 1197428"/>
              <a:gd name="connsiteX11" fmla="*/ 1262743 w 1328057"/>
              <a:gd name="connsiteY11" fmla="*/ 195943 h 1197428"/>
              <a:gd name="connsiteX12" fmla="*/ 1284515 w 1328057"/>
              <a:gd name="connsiteY12" fmla="*/ 108857 h 1197428"/>
              <a:gd name="connsiteX13" fmla="*/ 1328057 w 1328057"/>
              <a:gd name="connsiteY13" fmla="*/ 0 h 119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28057" h="1197428">
                <a:moveTo>
                  <a:pt x="0" y="1197428"/>
                </a:moveTo>
                <a:cubicBezTo>
                  <a:pt x="65314" y="1146628"/>
                  <a:pt x="134717" y="1100688"/>
                  <a:pt x="195943" y="1045028"/>
                </a:cubicBezTo>
                <a:cubicBezTo>
                  <a:pt x="215304" y="1027427"/>
                  <a:pt x="219986" y="997161"/>
                  <a:pt x="239486" y="979714"/>
                </a:cubicBezTo>
                <a:cubicBezTo>
                  <a:pt x="358592" y="873146"/>
                  <a:pt x="484800" y="774754"/>
                  <a:pt x="609600" y="674914"/>
                </a:cubicBezTo>
                <a:cubicBezTo>
                  <a:pt x="630032" y="658568"/>
                  <a:pt x="651004" y="641998"/>
                  <a:pt x="674915" y="631371"/>
                </a:cubicBezTo>
                <a:cubicBezTo>
                  <a:pt x="716857" y="612730"/>
                  <a:pt x="805543" y="587828"/>
                  <a:pt x="805543" y="587828"/>
                </a:cubicBezTo>
                <a:cubicBezTo>
                  <a:pt x="856343" y="595085"/>
                  <a:pt x="907624" y="599536"/>
                  <a:pt x="957943" y="609600"/>
                </a:cubicBezTo>
                <a:cubicBezTo>
                  <a:pt x="980446" y="614101"/>
                  <a:pt x="1001486" y="638628"/>
                  <a:pt x="1023257" y="631371"/>
                </a:cubicBezTo>
                <a:cubicBezTo>
                  <a:pt x="1052467" y="621634"/>
                  <a:pt x="1066800" y="587828"/>
                  <a:pt x="1088572" y="566057"/>
                </a:cubicBezTo>
                <a:cubicBezTo>
                  <a:pt x="1124858" y="493486"/>
                  <a:pt x="1171772" y="425317"/>
                  <a:pt x="1197429" y="348343"/>
                </a:cubicBezTo>
                <a:cubicBezTo>
                  <a:pt x="1204686" y="326571"/>
                  <a:pt x="1210160" y="304122"/>
                  <a:pt x="1219200" y="283028"/>
                </a:cubicBezTo>
                <a:cubicBezTo>
                  <a:pt x="1231985" y="253197"/>
                  <a:pt x="1251347" y="226331"/>
                  <a:pt x="1262743" y="195943"/>
                </a:cubicBezTo>
                <a:cubicBezTo>
                  <a:pt x="1273249" y="167926"/>
                  <a:pt x="1276295" y="137628"/>
                  <a:pt x="1284515" y="108857"/>
                </a:cubicBezTo>
                <a:cubicBezTo>
                  <a:pt x="1302451" y="46082"/>
                  <a:pt x="1302364" y="51388"/>
                  <a:pt x="1328057" y="0"/>
                </a:cubicBezTo>
              </a:path>
            </a:pathLst>
          </a:custGeom>
          <a:noFill/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8621486" y="1306286"/>
            <a:ext cx="1611391" cy="1023257"/>
          </a:xfrm>
          <a:custGeom>
            <a:avLst/>
            <a:gdLst>
              <a:gd name="connsiteX0" fmla="*/ 0 w 1611391"/>
              <a:gd name="connsiteY0" fmla="*/ 0 h 1023257"/>
              <a:gd name="connsiteX1" fmla="*/ 1001485 w 1611391"/>
              <a:gd name="connsiteY1" fmla="*/ 217714 h 1023257"/>
              <a:gd name="connsiteX2" fmla="*/ 1284514 w 1611391"/>
              <a:gd name="connsiteY2" fmla="*/ 544285 h 1023257"/>
              <a:gd name="connsiteX3" fmla="*/ 1328057 w 1611391"/>
              <a:gd name="connsiteY3" fmla="*/ 609600 h 1023257"/>
              <a:gd name="connsiteX4" fmla="*/ 1458685 w 1611391"/>
              <a:gd name="connsiteY4" fmla="*/ 696685 h 1023257"/>
              <a:gd name="connsiteX5" fmla="*/ 1502228 w 1611391"/>
              <a:gd name="connsiteY5" fmla="*/ 762000 h 1023257"/>
              <a:gd name="connsiteX6" fmla="*/ 1567543 w 1611391"/>
              <a:gd name="connsiteY6" fmla="*/ 827314 h 1023257"/>
              <a:gd name="connsiteX7" fmla="*/ 1589314 w 1611391"/>
              <a:gd name="connsiteY7" fmla="*/ 914400 h 1023257"/>
              <a:gd name="connsiteX8" fmla="*/ 1611085 w 1611391"/>
              <a:gd name="connsiteY8" fmla="*/ 1023257 h 102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1391" h="1023257">
                <a:moveTo>
                  <a:pt x="0" y="0"/>
                </a:moveTo>
                <a:cubicBezTo>
                  <a:pt x="333828" y="72571"/>
                  <a:pt x="678584" y="106166"/>
                  <a:pt x="1001485" y="217714"/>
                </a:cubicBezTo>
                <a:cubicBezTo>
                  <a:pt x="1102366" y="252564"/>
                  <a:pt x="1221014" y="449035"/>
                  <a:pt x="1284514" y="544285"/>
                </a:cubicBezTo>
                <a:cubicBezTo>
                  <a:pt x="1299028" y="566057"/>
                  <a:pt x="1306285" y="595086"/>
                  <a:pt x="1328057" y="609600"/>
                </a:cubicBezTo>
                <a:lnTo>
                  <a:pt x="1458685" y="696685"/>
                </a:lnTo>
                <a:cubicBezTo>
                  <a:pt x="1473199" y="718457"/>
                  <a:pt x="1485477" y="741899"/>
                  <a:pt x="1502228" y="762000"/>
                </a:cubicBezTo>
                <a:cubicBezTo>
                  <a:pt x="1521939" y="785653"/>
                  <a:pt x="1552267" y="800581"/>
                  <a:pt x="1567543" y="827314"/>
                </a:cubicBezTo>
                <a:cubicBezTo>
                  <a:pt x="1582389" y="853294"/>
                  <a:pt x="1581094" y="885629"/>
                  <a:pt x="1589314" y="914400"/>
                </a:cubicBezTo>
                <a:cubicBezTo>
                  <a:pt x="1615675" y="1006665"/>
                  <a:pt x="1611085" y="948429"/>
                  <a:pt x="1611085" y="1023257"/>
                </a:cubicBezTo>
              </a:path>
            </a:pathLst>
          </a:custGeom>
          <a:noFill/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4876800" y="784545"/>
            <a:ext cx="1166155" cy="745285"/>
          </a:xfrm>
          <a:custGeom>
            <a:avLst/>
            <a:gdLst>
              <a:gd name="connsiteX0" fmla="*/ 0 w 1175658"/>
              <a:gd name="connsiteY0" fmla="*/ 413657 h 413657"/>
              <a:gd name="connsiteX1" fmla="*/ 108858 w 1175658"/>
              <a:gd name="connsiteY1" fmla="*/ 326572 h 413657"/>
              <a:gd name="connsiteX2" fmla="*/ 239486 w 1175658"/>
              <a:gd name="connsiteY2" fmla="*/ 239486 h 413657"/>
              <a:gd name="connsiteX3" fmla="*/ 304800 w 1175658"/>
              <a:gd name="connsiteY3" fmla="*/ 174172 h 413657"/>
              <a:gd name="connsiteX4" fmla="*/ 391886 w 1175658"/>
              <a:gd name="connsiteY4" fmla="*/ 130629 h 413657"/>
              <a:gd name="connsiteX5" fmla="*/ 522515 w 1175658"/>
              <a:gd name="connsiteY5" fmla="*/ 43543 h 413657"/>
              <a:gd name="connsiteX6" fmla="*/ 653143 w 1175658"/>
              <a:gd name="connsiteY6" fmla="*/ 0 h 413657"/>
              <a:gd name="connsiteX7" fmla="*/ 783772 w 1175658"/>
              <a:gd name="connsiteY7" fmla="*/ 65315 h 413657"/>
              <a:gd name="connsiteX8" fmla="*/ 849086 w 1175658"/>
              <a:gd name="connsiteY8" fmla="*/ 87086 h 413657"/>
              <a:gd name="connsiteX9" fmla="*/ 914400 w 1175658"/>
              <a:gd name="connsiteY9" fmla="*/ 130629 h 413657"/>
              <a:gd name="connsiteX10" fmla="*/ 1132115 w 1175658"/>
              <a:gd name="connsiteY10" fmla="*/ 130629 h 413657"/>
              <a:gd name="connsiteX11" fmla="*/ 1175658 w 1175658"/>
              <a:gd name="connsiteY11" fmla="*/ 108857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5658" h="413657">
                <a:moveTo>
                  <a:pt x="0" y="413657"/>
                </a:moveTo>
                <a:cubicBezTo>
                  <a:pt x="36286" y="384629"/>
                  <a:pt x="71277" y="353903"/>
                  <a:pt x="108858" y="326572"/>
                </a:cubicBezTo>
                <a:cubicBezTo>
                  <a:pt x="151181" y="295792"/>
                  <a:pt x="202482" y="276490"/>
                  <a:pt x="239486" y="239486"/>
                </a:cubicBezTo>
                <a:cubicBezTo>
                  <a:pt x="261257" y="217715"/>
                  <a:pt x="279746" y="192068"/>
                  <a:pt x="304800" y="174172"/>
                </a:cubicBezTo>
                <a:cubicBezTo>
                  <a:pt x="331210" y="155308"/>
                  <a:pt x="364056" y="147327"/>
                  <a:pt x="391886" y="130629"/>
                </a:cubicBezTo>
                <a:cubicBezTo>
                  <a:pt x="436760" y="103704"/>
                  <a:pt x="472868" y="60092"/>
                  <a:pt x="522515" y="43543"/>
                </a:cubicBezTo>
                <a:lnTo>
                  <a:pt x="653143" y="0"/>
                </a:lnTo>
                <a:cubicBezTo>
                  <a:pt x="817318" y="54726"/>
                  <a:pt x="614949" y="-19097"/>
                  <a:pt x="783772" y="65315"/>
                </a:cubicBezTo>
                <a:cubicBezTo>
                  <a:pt x="804298" y="75578"/>
                  <a:pt x="827315" y="79829"/>
                  <a:pt x="849086" y="87086"/>
                </a:cubicBezTo>
                <a:cubicBezTo>
                  <a:pt x="870857" y="101600"/>
                  <a:pt x="890996" y="118927"/>
                  <a:pt x="914400" y="130629"/>
                </a:cubicBezTo>
                <a:cubicBezTo>
                  <a:pt x="993483" y="170170"/>
                  <a:pt x="1035068" y="152195"/>
                  <a:pt x="1132115" y="130629"/>
                </a:cubicBezTo>
                <a:cubicBezTo>
                  <a:pt x="1147956" y="127109"/>
                  <a:pt x="1161144" y="116114"/>
                  <a:pt x="1175658" y="108857"/>
                </a:cubicBezTo>
              </a:path>
            </a:pathLst>
          </a:custGeom>
          <a:noFill/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flipH="1">
            <a:off x="5226161" y="4667278"/>
            <a:ext cx="2024742" cy="381224"/>
          </a:xfrm>
          <a:custGeom>
            <a:avLst/>
            <a:gdLst>
              <a:gd name="connsiteX0" fmla="*/ 0 w 2481942"/>
              <a:gd name="connsiteY0" fmla="*/ 305027 h 413884"/>
              <a:gd name="connsiteX1" fmla="*/ 979714 w 2481942"/>
              <a:gd name="connsiteY1" fmla="*/ 227 h 413884"/>
              <a:gd name="connsiteX2" fmla="*/ 1153885 w 2481942"/>
              <a:gd name="connsiteY2" fmla="*/ 217941 h 413884"/>
              <a:gd name="connsiteX3" fmla="*/ 1306285 w 2481942"/>
              <a:gd name="connsiteY3" fmla="*/ 305027 h 413884"/>
              <a:gd name="connsiteX4" fmla="*/ 1480457 w 2481942"/>
              <a:gd name="connsiteY4" fmla="*/ 348569 h 413884"/>
              <a:gd name="connsiteX5" fmla="*/ 1741714 w 2481942"/>
              <a:gd name="connsiteY5" fmla="*/ 305027 h 413884"/>
              <a:gd name="connsiteX6" fmla="*/ 1850571 w 2481942"/>
              <a:gd name="connsiteY6" fmla="*/ 261484 h 413884"/>
              <a:gd name="connsiteX7" fmla="*/ 1959428 w 2481942"/>
              <a:gd name="connsiteY7" fmla="*/ 326798 h 413884"/>
              <a:gd name="connsiteX8" fmla="*/ 2024742 w 2481942"/>
              <a:gd name="connsiteY8" fmla="*/ 370341 h 413884"/>
              <a:gd name="connsiteX9" fmla="*/ 2155371 w 2481942"/>
              <a:gd name="connsiteY9" fmla="*/ 392112 h 413884"/>
              <a:gd name="connsiteX10" fmla="*/ 2220685 w 2481942"/>
              <a:gd name="connsiteY10" fmla="*/ 413884 h 413884"/>
              <a:gd name="connsiteX11" fmla="*/ 2481942 w 2481942"/>
              <a:gd name="connsiteY11" fmla="*/ 392112 h 413884"/>
              <a:gd name="connsiteX0" fmla="*/ 0 w 2481942"/>
              <a:gd name="connsiteY0" fmla="*/ 108006 h 566032"/>
              <a:gd name="connsiteX1" fmla="*/ 696685 w 2481942"/>
              <a:gd name="connsiteY1" fmla="*/ 565206 h 566032"/>
              <a:gd name="connsiteX2" fmla="*/ 1153885 w 2481942"/>
              <a:gd name="connsiteY2" fmla="*/ 20920 h 566032"/>
              <a:gd name="connsiteX3" fmla="*/ 1306285 w 2481942"/>
              <a:gd name="connsiteY3" fmla="*/ 108006 h 566032"/>
              <a:gd name="connsiteX4" fmla="*/ 1480457 w 2481942"/>
              <a:gd name="connsiteY4" fmla="*/ 151548 h 566032"/>
              <a:gd name="connsiteX5" fmla="*/ 1741714 w 2481942"/>
              <a:gd name="connsiteY5" fmla="*/ 108006 h 566032"/>
              <a:gd name="connsiteX6" fmla="*/ 1850571 w 2481942"/>
              <a:gd name="connsiteY6" fmla="*/ 64463 h 566032"/>
              <a:gd name="connsiteX7" fmla="*/ 1959428 w 2481942"/>
              <a:gd name="connsiteY7" fmla="*/ 129777 h 566032"/>
              <a:gd name="connsiteX8" fmla="*/ 2024742 w 2481942"/>
              <a:gd name="connsiteY8" fmla="*/ 173320 h 566032"/>
              <a:gd name="connsiteX9" fmla="*/ 2155371 w 2481942"/>
              <a:gd name="connsiteY9" fmla="*/ 195091 h 566032"/>
              <a:gd name="connsiteX10" fmla="*/ 2220685 w 2481942"/>
              <a:gd name="connsiteY10" fmla="*/ 216863 h 566032"/>
              <a:gd name="connsiteX11" fmla="*/ 2481942 w 2481942"/>
              <a:gd name="connsiteY11" fmla="*/ 195091 h 566032"/>
              <a:gd name="connsiteX0" fmla="*/ 0 w 2481942"/>
              <a:gd name="connsiteY0" fmla="*/ 435681 h 893707"/>
              <a:gd name="connsiteX1" fmla="*/ 696685 w 2481942"/>
              <a:gd name="connsiteY1" fmla="*/ 892881 h 893707"/>
              <a:gd name="connsiteX2" fmla="*/ 1153885 w 2481942"/>
              <a:gd name="connsiteY2" fmla="*/ 348595 h 893707"/>
              <a:gd name="connsiteX3" fmla="*/ 1306285 w 2481942"/>
              <a:gd name="connsiteY3" fmla="*/ 435681 h 893707"/>
              <a:gd name="connsiteX4" fmla="*/ 1567543 w 2481942"/>
              <a:gd name="connsiteY4" fmla="*/ 251 h 893707"/>
              <a:gd name="connsiteX5" fmla="*/ 1741714 w 2481942"/>
              <a:gd name="connsiteY5" fmla="*/ 435681 h 893707"/>
              <a:gd name="connsiteX6" fmla="*/ 1850571 w 2481942"/>
              <a:gd name="connsiteY6" fmla="*/ 392138 h 893707"/>
              <a:gd name="connsiteX7" fmla="*/ 1959428 w 2481942"/>
              <a:gd name="connsiteY7" fmla="*/ 457452 h 893707"/>
              <a:gd name="connsiteX8" fmla="*/ 2024742 w 2481942"/>
              <a:gd name="connsiteY8" fmla="*/ 500995 h 893707"/>
              <a:gd name="connsiteX9" fmla="*/ 2155371 w 2481942"/>
              <a:gd name="connsiteY9" fmla="*/ 522766 h 893707"/>
              <a:gd name="connsiteX10" fmla="*/ 2220685 w 2481942"/>
              <a:gd name="connsiteY10" fmla="*/ 544538 h 893707"/>
              <a:gd name="connsiteX11" fmla="*/ 2481942 w 2481942"/>
              <a:gd name="connsiteY11" fmla="*/ 522766 h 893707"/>
              <a:gd name="connsiteX0" fmla="*/ 0 w 2481942"/>
              <a:gd name="connsiteY0" fmla="*/ 435681 h 893707"/>
              <a:gd name="connsiteX1" fmla="*/ 696685 w 2481942"/>
              <a:gd name="connsiteY1" fmla="*/ 892881 h 893707"/>
              <a:gd name="connsiteX2" fmla="*/ 1153885 w 2481942"/>
              <a:gd name="connsiteY2" fmla="*/ 348595 h 893707"/>
              <a:gd name="connsiteX3" fmla="*/ 1306285 w 2481942"/>
              <a:gd name="connsiteY3" fmla="*/ 435681 h 893707"/>
              <a:gd name="connsiteX4" fmla="*/ 1567543 w 2481942"/>
              <a:gd name="connsiteY4" fmla="*/ 251 h 893707"/>
              <a:gd name="connsiteX5" fmla="*/ 1741714 w 2481942"/>
              <a:gd name="connsiteY5" fmla="*/ 435681 h 893707"/>
              <a:gd name="connsiteX6" fmla="*/ 1850571 w 2481942"/>
              <a:gd name="connsiteY6" fmla="*/ 392138 h 893707"/>
              <a:gd name="connsiteX7" fmla="*/ 1959428 w 2481942"/>
              <a:gd name="connsiteY7" fmla="*/ 457452 h 893707"/>
              <a:gd name="connsiteX8" fmla="*/ 2024742 w 2481942"/>
              <a:gd name="connsiteY8" fmla="*/ 500995 h 893707"/>
              <a:gd name="connsiteX9" fmla="*/ 2155371 w 2481942"/>
              <a:gd name="connsiteY9" fmla="*/ 522766 h 893707"/>
              <a:gd name="connsiteX10" fmla="*/ 2307771 w 2481942"/>
              <a:gd name="connsiteY10" fmla="*/ 217967 h 893707"/>
              <a:gd name="connsiteX11" fmla="*/ 2481942 w 2481942"/>
              <a:gd name="connsiteY11" fmla="*/ 522766 h 893707"/>
              <a:gd name="connsiteX0" fmla="*/ 0 w 2024742"/>
              <a:gd name="connsiteY0" fmla="*/ 566310 h 894907"/>
              <a:gd name="connsiteX1" fmla="*/ 239485 w 2024742"/>
              <a:gd name="connsiteY1" fmla="*/ 892881 h 894907"/>
              <a:gd name="connsiteX2" fmla="*/ 696685 w 2024742"/>
              <a:gd name="connsiteY2" fmla="*/ 348595 h 894907"/>
              <a:gd name="connsiteX3" fmla="*/ 849085 w 2024742"/>
              <a:gd name="connsiteY3" fmla="*/ 435681 h 894907"/>
              <a:gd name="connsiteX4" fmla="*/ 1110343 w 2024742"/>
              <a:gd name="connsiteY4" fmla="*/ 251 h 894907"/>
              <a:gd name="connsiteX5" fmla="*/ 1284514 w 2024742"/>
              <a:gd name="connsiteY5" fmla="*/ 435681 h 894907"/>
              <a:gd name="connsiteX6" fmla="*/ 1393371 w 2024742"/>
              <a:gd name="connsiteY6" fmla="*/ 392138 h 894907"/>
              <a:gd name="connsiteX7" fmla="*/ 1502228 w 2024742"/>
              <a:gd name="connsiteY7" fmla="*/ 457452 h 894907"/>
              <a:gd name="connsiteX8" fmla="*/ 1567542 w 2024742"/>
              <a:gd name="connsiteY8" fmla="*/ 500995 h 894907"/>
              <a:gd name="connsiteX9" fmla="*/ 1698171 w 2024742"/>
              <a:gd name="connsiteY9" fmla="*/ 522766 h 894907"/>
              <a:gd name="connsiteX10" fmla="*/ 1850571 w 2024742"/>
              <a:gd name="connsiteY10" fmla="*/ 217967 h 894907"/>
              <a:gd name="connsiteX11" fmla="*/ 2024742 w 2024742"/>
              <a:gd name="connsiteY11" fmla="*/ 522766 h 894907"/>
              <a:gd name="connsiteX0" fmla="*/ 0 w 2024742"/>
              <a:gd name="connsiteY0" fmla="*/ 566310 h 894907"/>
              <a:gd name="connsiteX1" fmla="*/ 239485 w 2024742"/>
              <a:gd name="connsiteY1" fmla="*/ 892881 h 894907"/>
              <a:gd name="connsiteX2" fmla="*/ 696685 w 2024742"/>
              <a:gd name="connsiteY2" fmla="*/ 348595 h 894907"/>
              <a:gd name="connsiteX3" fmla="*/ 849085 w 2024742"/>
              <a:gd name="connsiteY3" fmla="*/ 435681 h 894907"/>
              <a:gd name="connsiteX4" fmla="*/ 1110343 w 2024742"/>
              <a:gd name="connsiteY4" fmla="*/ 251 h 894907"/>
              <a:gd name="connsiteX5" fmla="*/ 1284514 w 2024742"/>
              <a:gd name="connsiteY5" fmla="*/ 435681 h 894907"/>
              <a:gd name="connsiteX6" fmla="*/ 1393371 w 2024742"/>
              <a:gd name="connsiteY6" fmla="*/ 392138 h 894907"/>
              <a:gd name="connsiteX7" fmla="*/ 1502228 w 2024742"/>
              <a:gd name="connsiteY7" fmla="*/ 457452 h 894907"/>
              <a:gd name="connsiteX8" fmla="*/ 1567542 w 2024742"/>
              <a:gd name="connsiteY8" fmla="*/ 500995 h 894907"/>
              <a:gd name="connsiteX9" fmla="*/ 1545771 w 2024742"/>
              <a:gd name="connsiteY9" fmla="*/ 784023 h 894907"/>
              <a:gd name="connsiteX10" fmla="*/ 1850571 w 2024742"/>
              <a:gd name="connsiteY10" fmla="*/ 217967 h 894907"/>
              <a:gd name="connsiteX11" fmla="*/ 2024742 w 2024742"/>
              <a:gd name="connsiteY11" fmla="*/ 522766 h 894907"/>
              <a:gd name="connsiteX0" fmla="*/ 0 w 2024742"/>
              <a:gd name="connsiteY0" fmla="*/ 566310 h 894907"/>
              <a:gd name="connsiteX1" fmla="*/ 239485 w 2024742"/>
              <a:gd name="connsiteY1" fmla="*/ 892881 h 894907"/>
              <a:gd name="connsiteX2" fmla="*/ 696685 w 2024742"/>
              <a:gd name="connsiteY2" fmla="*/ 348595 h 894907"/>
              <a:gd name="connsiteX3" fmla="*/ 849085 w 2024742"/>
              <a:gd name="connsiteY3" fmla="*/ 435681 h 894907"/>
              <a:gd name="connsiteX4" fmla="*/ 1110343 w 2024742"/>
              <a:gd name="connsiteY4" fmla="*/ 251 h 894907"/>
              <a:gd name="connsiteX5" fmla="*/ 1284514 w 2024742"/>
              <a:gd name="connsiteY5" fmla="*/ 435681 h 894907"/>
              <a:gd name="connsiteX6" fmla="*/ 1393371 w 2024742"/>
              <a:gd name="connsiteY6" fmla="*/ 392138 h 894907"/>
              <a:gd name="connsiteX7" fmla="*/ 1523999 w 2024742"/>
              <a:gd name="connsiteY7" fmla="*/ 217967 h 894907"/>
              <a:gd name="connsiteX8" fmla="*/ 1567542 w 2024742"/>
              <a:gd name="connsiteY8" fmla="*/ 500995 h 894907"/>
              <a:gd name="connsiteX9" fmla="*/ 1545771 w 2024742"/>
              <a:gd name="connsiteY9" fmla="*/ 784023 h 894907"/>
              <a:gd name="connsiteX10" fmla="*/ 1850571 w 2024742"/>
              <a:gd name="connsiteY10" fmla="*/ 217967 h 894907"/>
              <a:gd name="connsiteX11" fmla="*/ 2024742 w 2024742"/>
              <a:gd name="connsiteY11" fmla="*/ 522766 h 894907"/>
              <a:gd name="connsiteX0" fmla="*/ 0 w 2024742"/>
              <a:gd name="connsiteY0" fmla="*/ 566310 h 894907"/>
              <a:gd name="connsiteX1" fmla="*/ 239485 w 2024742"/>
              <a:gd name="connsiteY1" fmla="*/ 892881 h 894907"/>
              <a:gd name="connsiteX2" fmla="*/ 696685 w 2024742"/>
              <a:gd name="connsiteY2" fmla="*/ 348595 h 894907"/>
              <a:gd name="connsiteX3" fmla="*/ 849085 w 2024742"/>
              <a:gd name="connsiteY3" fmla="*/ 435681 h 894907"/>
              <a:gd name="connsiteX4" fmla="*/ 1110343 w 2024742"/>
              <a:gd name="connsiteY4" fmla="*/ 251 h 894907"/>
              <a:gd name="connsiteX5" fmla="*/ 1284514 w 2024742"/>
              <a:gd name="connsiteY5" fmla="*/ 435681 h 894907"/>
              <a:gd name="connsiteX6" fmla="*/ 1393371 w 2024742"/>
              <a:gd name="connsiteY6" fmla="*/ 392138 h 894907"/>
              <a:gd name="connsiteX7" fmla="*/ 1523999 w 2024742"/>
              <a:gd name="connsiteY7" fmla="*/ 217967 h 894907"/>
              <a:gd name="connsiteX8" fmla="*/ 1567542 w 2024742"/>
              <a:gd name="connsiteY8" fmla="*/ 500995 h 894907"/>
              <a:gd name="connsiteX9" fmla="*/ 1850571 w 2024742"/>
              <a:gd name="connsiteY9" fmla="*/ 217967 h 894907"/>
              <a:gd name="connsiteX10" fmla="*/ 2024742 w 2024742"/>
              <a:gd name="connsiteY10" fmla="*/ 522766 h 894907"/>
              <a:gd name="connsiteX0" fmla="*/ 0 w 2024742"/>
              <a:gd name="connsiteY0" fmla="*/ 566310 h 894907"/>
              <a:gd name="connsiteX1" fmla="*/ 239485 w 2024742"/>
              <a:gd name="connsiteY1" fmla="*/ 892881 h 894907"/>
              <a:gd name="connsiteX2" fmla="*/ 696685 w 2024742"/>
              <a:gd name="connsiteY2" fmla="*/ 348595 h 894907"/>
              <a:gd name="connsiteX3" fmla="*/ 849085 w 2024742"/>
              <a:gd name="connsiteY3" fmla="*/ 435681 h 894907"/>
              <a:gd name="connsiteX4" fmla="*/ 1110343 w 2024742"/>
              <a:gd name="connsiteY4" fmla="*/ 251 h 894907"/>
              <a:gd name="connsiteX5" fmla="*/ 1284514 w 2024742"/>
              <a:gd name="connsiteY5" fmla="*/ 435681 h 894907"/>
              <a:gd name="connsiteX6" fmla="*/ 1393371 w 2024742"/>
              <a:gd name="connsiteY6" fmla="*/ 392138 h 894907"/>
              <a:gd name="connsiteX7" fmla="*/ 1523999 w 2024742"/>
              <a:gd name="connsiteY7" fmla="*/ 217967 h 894907"/>
              <a:gd name="connsiteX8" fmla="*/ 1850571 w 2024742"/>
              <a:gd name="connsiteY8" fmla="*/ 217967 h 894907"/>
              <a:gd name="connsiteX9" fmla="*/ 2024742 w 2024742"/>
              <a:gd name="connsiteY9" fmla="*/ 522766 h 894907"/>
              <a:gd name="connsiteX0" fmla="*/ 0 w 2024742"/>
              <a:gd name="connsiteY0" fmla="*/ 566293 h 894890"/>
              <a:gd name="connsiteX1" fmla="*/ 239485 w 2024742"/>
              <a:gd name="connsiteY1" fmla="*/ 892864 h 894890"/>
              <a:gd name="connsiteX2" fmla="*/ 696685 w 2024742"/>
              <a:gd name="connsiteY2" fmla="*/ 348578 h 894890"/>
              <a:gd name="connsiteX3" fmla="*/ 849085 w 2024742"/>
              <a:gd name="connsiteY3" fmla="*/ 435664 h 894890"/>
              <a:gd name="connsiteX4" fmla="*/ 1110343 w 2024742"/>
              <a:gd name="connsiteY4" fmla="*/ 234 h 894890"/>
              <a:gd name="connsiteX5" fmla="*/ 1284514 w 2024742"/>
              <a:gd name="connsiteY5" fmla="*/ 435664 h 894890"/>
              <a:gd name="connsiteX6" fmla="*/ 1523999 w 2024742"/>
              <a:gd name="connsiteY6" fmla="*/ 217950 h 894890"/>
              <a:gd name="connsiteX7" fmla="*/ 1850571 w 2024742"/>
              <a:gd name="connsiteY7" fmla="*/ 217950 h 894890"/>
              <a:gd name="connsiteX8" fmla="*/ 2024742 w 2024742"/>
              <a:gd name="connsiteY8" fmla="*/ 522749 h 894890"/>
              <a:gd name="connsiteX0" fmla="*/ 0 w 2024742"/>
              <a:gd name="connsiteY0" fmla="*/ 381224 h 709821"/>
              <a:gd name="connsiteX1" fmla="*/ 239485 w 2024742"/>
              <a:gd name="connsiteY1" fmla="*/ 707795 h 709821"/>
              <a:gd name="connsiteX2" fmla="*/ 696685 w 2024742"/>
              <a:gd name="connsiteY2" fmla="*/ 163509 h 709821"/>
              <a:gd name="connsiteX3" fmla="*/ 849085 w 2024742"/>
              <a:gd name="connsiteY3" fmla="*/ 250595 h 709821"/>
              <a:gd name="connsiteX4" fmla="*/ 1284514 w 2024742"/>
              <a:gd name="connsiteY4" fmla="*/ 250595 h 709821"/>
              <a:gd name="connsiteX5" fmla="*/ 1523999 w 2024742"/>
              <a:gd name="connsiteY5" fmla="*/ 32881 h 709821"/>
              <a:gd name="connsiteX6" fmla="*/ 1850571 w 2024742"/>
              <a:gd name="connsiteY6" fmla="*/ 32881 h 709821"/>
              <a:gd name="connsiteX7" fmla="*/ 2024742 w 2024742"/>
              <a:gd name="connsiteY7" fmla="*/ 337680 h 709821"/>
              <a:gd name="connsiteX0" fmla="*/ 0 w 2024742"/>
              <a:gd name="connsiteY0" fmla="*/ 381224 h 381224"/>
              <a:gd name="connsiteX1" fmla="*/ 696685 w 2024742"/>
              <a:gd name="connsiteY1" fmla="*/ 163509 h 381224"/>
              <a:gd name="connsiteX2" fmla="*/ 849085 w 2024742"/>
              <a:gd name="connsiteY2" fmla="*/ 250595 h 381224"/>
              <a:gd name="connsiteX3" fmla="*/ 1284514 w 2024742"/>
              <a:gd name="connsiteY3" fmla="*/ 250595 h 381224"/>
              <a:gd name="connsiteX4" fmla="*/ 1523999 w 2024742"/>
              <a:gd name="connsiteY4" fmla="*/ 32881 h 381224"/>
              <a:gd name="connsiteX5" fmla="*/ 1850571 w 2024742"/>
              <a:gd name="connsiteY5" fmla="*/ 32881 h 381224"/>
              <a:gd name="connsiteX6" fmla="*/ 2024742 w 2024742"/>
              <a:gd name="connsiteY6" fmla="*/ 337680 h 38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4742" h="381224">
                <a:moveTo>
                  <a:pt x="0" y="381224"/>
                </a:moveTo>
                <a:cubicBezTo>
                  <a:pt x="145143" y="335867"/>
                  <a:pt x="555171" y="185280"/>
                  <a:pt x="696685" y="163509"/>
                </a:cubicBezTo>
                <a:cubicBezTo>
                  <a:pt x="838199" y="141738"/>
                  <a:pt x="751114" y="236081"/>
                  <a:pt x="849085" y="250595"/>
                </a:cubicBezTo>
                <a:cubicBezTo>
                  <a:pt x="947057" y="265109"/>
                  <a:pt x="1172028" y="286881"/>
                  <a:pt x="1284514" y="250595"/>
                </a:cubicBezTo>
                <a:cubicBezTo>
                  <a:pt x="1397000" y="214309"/>
                  <a:pt x="1429656" y="69167"/>
                  <a:pt x="1523999" y="32881"/>
                </a:cubicBezTo>
                <a:cubicBezTo>
                  <a:pt x="1618342" y="-3405"/>
                  <a:pt x="1767114" y="-17919"/>
                  <a:pt x="1850571" y="32881"/>
                </a:cubicBezTo>
                <a:cubicBezTo>
                  <a:pt x="1934028" y="83681"/>
                  <a:pt x="2024742" y="337680"/>
                  <a:pt x="2024742" y="337680"/>
                </a:cubicBezTo>
              </a:path>
            </a:pathLst>
          </a:custGeom>
          <a:noFill/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3521208" y="2475947"/>
            <a:ext cx="5825992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521208" y="4303486"/>
            <a:ext cx="5775192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66"/>
          <p:cNvGrpSpPr>
            <a:grpSpLocks/>
          </p:cNvGrpSpPr>
          <p:nvPr/>
        </p:nvGrpSpPr>
        <p:grpSpPr bwMode="auto">
          <a:xfrm>
            <a:off x="97367" y="-27517"/>
            <a:ext cx="11950700" cy="719668"/>
            <a:chOff x="1043608" y="1419622"/>
            <a:chExt cx="8352928" cy="849688"/>
          </a:xfrm>
        </p:grpSpPr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567" y="1484887"/>
              <a:ext cx="7834313" cy="74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矩形 26"/>
            <p:cNvSpPr/>
            <p:nvPr/>
          </p:nvSpPr>
          <p:spPr>
            <a:xfrm flipV="1">
              <a:off x="1043608" y="2240510"/>
              <a:ext cx="8352928" cy="28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flipV="1">
              <a:off x="1043608" y="1419622"/>
              <a:ext cx="8352928" cy="28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组合 70"/>
          <p:cNvGrpSpPr>
            <a:grpSpLocks/>
          </p:cNvGrpSpPr>
          <p:nvPr/>
        </p:nvGrpSpPr>
        <p:grpSpPr bwMode="auto">
          <a:xfrm>
            <a:off x="143934" y="6261100"/>
            <a:ext cx="11950700" cy="719667"/>
            <a:chOff x="2483768" y="2355726"/>
            <a:chExt cx="8424936" cy="820888"/>
          </a:xfrm>
        </p:grpSpPr>
        <p:pic>
          <p:nvPicPr>
            <p:cNvPr id="30" name="Picture 5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393264"/>
              <a:ext cx="7834313" cy="75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矩形 30"/>
            <p:cNvSpPr/>
            <p:nvPr/>
          </p:nvSpPr>
          <p:spPr>
            <a:xfrm flipV="1">
              <a:off x="2555776" y="3147815"/>
              <a:ext cx="8352928" cy="28799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flipV="1">
              <a:off x="2555776" y="2355726"/>
              <a:ext cx="8352928" cy="28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96" y="2745285"/>
            <a:ext cx="7116808" cy="11005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954" y="4449695"/>
            <a:ext cx="7877643" cy="11976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50" y="997772"/>
            <a:ext cx="7870473" cy="119652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692" y="2411281"/>
            <a:ext cx="7198375" cy="109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1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3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3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emph" presetSubtype="0" repeatCount="3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3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3" presetID="63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08333E-6 4.44444E-6 L 0.25 4.44444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等腰三角形 25"/>
          <p:cNvSpPr/>
          <p:nvPr/>
        </p:nvSpPr>
        <p:spPr>
          <a:xfrm rot="20338761">
            <a:off x="4992814" y="-111179"/>
            <a:ext cx="3413105" cy="6575838"/>
          </a:xfrm>
          <a:custGeom>
            <a:avLst/>
            <a:gdLst>
              <a:gd name="connsiteX0" fmla="*/ 0 w 5605226"/>
              <a:gd name="connsiteY0" fmla="*/ 6575838 h 6575838"/>
              <a:gd name="connsiteX1" fmla="*/ 2121074 w 5605226"/>
              <a:gd name="connsiteY1" fmla="*/ 0 h 6575838"/>
              <a:gd name="connsiteX2" fmla="*/ 5605226 w 5605226"/>
              <a:gd name="connsiteY2" fmla="*/ 6575838 h 6575838"/>
              <a:gd name="connsiteX3" fmla="*/ 0 w 5605226"/>
              <a:gd name="connsiteY3" fmla="*/ 6575838 h 6575838"/>
              <a:gd name="connsiteX0" fmla="*/ 0 w 3413105"/>
              <a:gd name="connsiteY0" fmla="*/ 6575838 h 6575838"/>
              <a:gd name="connsiteX1" fmla="*/ 2121074 w 3413105"/>
              <a:gd name="connsiteY1" fmla="*/ 0 h 6575838"/>
              <a:gd name="connsiteX2" fmla="*/ 3413105 w 3413105"/>
              <a:gd name="connsiteY2" fmla="*/ 4306675 h 6575838"/>
              <a:gd name="connsiteX3" fmla="*/ 0 w 3413105"/>
              <a:gd name="connsiteY3" fmla="*/ 6575838 h 657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105" h="6575838">
                <a:moveTo>
                  <a:pt x="0" y="6575838"/>
                </a:moveTo>
                <a:lnTo>
                  <a:pt x="2121074" y="0"/>
                </a:lnTo>
                <a:lnTo>
                  <a:pt x="3413105" y="4306675"/>
                </a:lnTo>
                <a:lnTo>
                  <a:pt x="0" y="6575838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38761">
            <a:off x="828909" y="-68711"/>
            <a:ext cx="4582826" cy="6575838"/>
          </a:xfrm>
          <a:custGeom>
            <a:avLst/>
            <a:gdLst>
              <a:gd name="connsiteX0" fmla="*/ 0 w 5605226"/>
              <a:gd name="connsiteY0" fmla="*/ 6575838 h 6575838"/>
              <a:gd name="connsiteX1" fmla="*/ 2121074 w 5605226"/>
              <a:gd name="connsiteY1" fmla="*/ 0 h 6575838"/>
              <a:gd name="connsiteX2" fmla="*/ 5605226 w 5605226"/>
              <a:gd name="connsiteY2" fmla="*/ 6575838 h 6575838"/>
              <a:gd name="connsiteX3" fmla="*/ 0 w 5605226"/>
              <a:gd name="connsiteY3" fmla="*/ 6575838 h 6575838"/>
              <a:gd name="connsiteX0" fmla="*/ 0 w 3413105"/>
              <a:gd name="connsiteY0" fmla="*/ 6575838 h 6575838"/>
              <a:gd name="connsiteX1" fmla="*/ 2121074 w 3413105"/>
              <a:gd name="connsiteY1" fmla="*/ 0 h 6575838"/>
              <a:gd name="connsiteX2" fmla="*/ 3413105 w 3413105"/>
              <a:gd name="connsiteY2" fmla="*/ 4306675 h 6575838"/>
              <a:gd name="connsiteX3" fmla="*/ 0 w 3413105"/>
              <a:gd name="connsiteY3" fmla="*/ 6575838 h 6575838"/>
              <a:gd name="connsiteX0" fmla="*/ 0 w 4582826"/>
              <a:gd name="connsiteY0" fmla="*/ 6575838 h 6575838"/>
              <a:gd name="connsiteX1" fmla="*/ 2121074 w 4582826"/>
              <a:gd name="connsiteY1" fmla="*/ 0 h 6575838"/>
              <a:gd name="connsiteX2" fmla="*/ 4582826 w 4582826"/>
              <a:gd name="connsiteY2" fmla="*/ 2053853 h 6575838"/>
              <a:gd name="connsiteX3" fmla="*/ 0 w 4582826"/>
              <a:gd name="connsiteY3" fmla="*/ 6575838 h 657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2826" h="6575838">
                <a:moveTo>
                  <a:pt x="0" y="6575838"/>
                </a:moveTo>
                <a:lnTo>
                  <a:pt x="2121074" y="0"/>
                </a:lnTo>
                <a:lnTo>
                  <a:pt x="4582826" y="2053853"/>
                </a:lnTo>
                <a:lnTo>
                  <a:pt x="0" y="6575838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9482050">
            <a:off x="-1869197" y="-1318681"/>
            <a:ext cx="9865404" cy="9495362"/>
          </a:xfrm>
          <a:custGeom>
            <a:avLst/>
            <a:gdLst>
              <a:gd name="connsiteX0" fmla="*/ 0 w 5605226"/>
              <a:gd name="connsiteY0" fmla="*/ 6575838 h 6575838"/>
              <a:gd name="connsiteX1" fmla="*/ 1339481 w 5605226"/>
              <a:gd name="connsiteY1" fmla="*/ 0 h 6575838"/>
              <a:gd name="connsiteX2" fmla="*/ 5605226 w 5605226"/>
              <a:gd name="connsiteY2" fmla="*/ 6575838 h 6575838"/>
              <a:gd name="connsiteX3" fmla="*/ 0 w 5605226"/>
              <a:gd name="connsiteY3" fmla="*/ 6575838 h 6575838"/>
              <a:gd name="connsiteX0" fmla="*/ 0 w 6832103"/>
              <a:gd name="connsiteY0" fmla="*/ 4625433 h 6575838"/>
              <a:gd name="connsiteX1" fmla="*/ 2566358 w 6832103"/>
              <a:gd name="connsiteY1" fmla="*/ 0 h 6575838"/>
              <a:gd name="connsiteX2" fmla="*/ 6832103 w 6832103"/>
              <a:gd name="connsiteY2" fmla="*/ 6575838 h 6575838"/>
              <a:gd name="connsiteX3" fmla="*/ 0 w 6832103"/>
              <a:gd name="connsiteY3" fmla="*/ 4625433 h 657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32103" h="6575838">
                <a:moveTo>
                  <a:pt x="0" y="4625433"/>
                </a:moveTo>
                <a:lnTo>
                  <a:pt x="2566358" y="0"/>
                </a:lnTo>
                <a:lnTo>
                  <a:pt x="6832103" y="6575838"/>
                </a:lnTo>
                <a:lnTo>
                  <a:pt x="0" y="4625433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1208123">
            <a:off x="4743019" y="-1666967"/>
            <a:ext cx="7744328" cy="9085350"/>
          </a:xfrm>
          <a:prstGeom prst="triangle">
            <a:avLst>
              <a:gd name="adj" fmla="val 78192"/>
            </a:avLst>
          </a:prstGeom>
          <a:noFill/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79510" y="2084851"/>
            <a:ext cx="8832981" cy="30723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7917" y="2084851"/>
            <a:ext cx="863068" cy="3072341"/>
          </a:xfrm>
          <a:prstGeom prst="rect">
            <a:avLst/>
          </a:prstGeom>
          <a:solidFill>
            <a:srgbClr val="22241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760475" y="2084851"/>
            <a:ext cx="1199621" cy="3072341"/>
          </a:xfrm>
          <a:prstGeom prst="rect">
            <a:avLst/>
          </a:prstGeom>
          <a:solidFill>
            <a:srgbClr val="22241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960098" y="2084851"/>
            <a:ext cx="431533" cy="3072341"/>
          </a:xfrm>
          <a:prstGeom prst="rect">
            <a:avLst/>
          </a:prstGeom>
          <a:solidFill>
            <a:srgbClr val="22241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387678" y="2084851"/>
            <a:ext cx="431533" cy="3072341"/>
          </a:xfrm>
          <a:prstGeom prst="rect">
            <a:avLst/>
          </a:prstGeom>
          <a:solidFill>
            <a:srgbClr val="22241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819211" y="2084851"/>
            <a:ext cx="1253120" cy="3072341"/>
          </a:xfrm>
          <a:prstGeom prst="rect">
            <a:avLst/>
          </a:prstGeom>
          <a:solidFill>
            <a:srgbClr val="22241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061496" y="2084851"/>
            <a:ext cx="431533" cy="3072341"/>
          </a:xfrm>
          <a:prstGeom prst="rect">
            <a:avLst/>
          </a:prstGeom>
          <a:solidFill>
            <a:srgbClr val="22241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369853" y="2084851"/>
            <a:ext cx="1142639" cy="3072341"/>
          </a:xfrm>
          <a:prstGeom prst="rect">
            <a:avLst/>
          </a:prstGeom>
          <a:solidFill>
            <a:srgbClr val="22241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11521016" y="0"/>
            <a:ext cx="670984" cy="670983"/>
          </a:xfrm>
          <a:prstGeom prst="rect">
            <a:avLst/>
          </a:prstGeom>
          <a:solidFill>
            <a:srgbClr val="A6A6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5867" dirty="0">
                <a:solidFill>
                  <a:prstClr val="white">
                    <a:lumMod val="75000"/>
                  </a:prstClr>
                </a:solidFill>
                <a:latin typeface="微软雅黑" pitchFamily="34" charset="-122"/>
                <a:ea typeface="微软雅黑" pitchFamily="34" charset="-122"/>
              </a:rPr>
              <a:t>×</a:t>
            </a:r>
            <a:endParaRPr lang="zh-CN" altLang="en-US" sz="5867" dirty="0">
              <a:solidFill>
                <a:prstClr val="white">
                  <a:lumMod val="7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>
            <a:hlinkClick r:id="" action="ppaction://hlinkshowjump?jump=previousslide"/>
          </p:cNvPr>
          <p:cNvSpPr/>
          <p:nvPr/>
        </p:nvSpPr>
        <p:spPr>
          <a:xfrm>
            <a:off x="334434" y="3141133"/>
            <a:ext cx="673100" cy="670984"/>
          </a:xfrm>
          <a:prstGeom prst="ellipse">
            <a:avLst/>
          </a:prstGeom>
          <a:solidFill>
            <a:srgbClr val="A6A6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prstClr val="white"/>
                </a:solidFill>
                <a:ea typeface="微软雅黑" pitchFamily="34" charset="-122"/>
              </a:rPr>
              <a:t>←</a:t>
            </a:r>
          </a:p>
        </p:txBody>
      </p:sp>
      <p:sp>
        <p:nvSpPr>
          <p:cNvPr id="38" name="椭圆 37">
            <a:hlinkClick r:id="" action="ppaction://hlinkshowjump?jump=nextslide"/>
          </p:cNvPr>
          <p:cNvSpPr/>
          <p:nvPr/>
        </p:nvSpPr>
        <p:spPr>
          <a:xfrm>
            <a:off x="11114618" y="3141133"/>
            <a:ext cx="670983" cy="670984"/>
          </a:xfrm>
          <a:prstGeom prst="ellipse">
            <a:avLst/>
          </a:prstGeom>
          <a:solidFill>
            <a:srgbClr val="A6A6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prstClr val="white"/>
                </a:solidFill>
                <a:ea typeface="微软雅黑" pitchFamily="34" charset="-122"/>
              </a:rPr>
              <a:t>→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7" t="3894" r="75972" b="88433"/>
          <a:stretch/>
        </p:blipFill>
        <p:spPr>
          <a:xfrm>
            <a:off x="6311142" y="966161"/>
            <a:ext cx="2298" cy="526208"/>
          </a:xfrm>
          <a:custGeom>
            <a:avLst/>
            <a:gdLst>
              <a:gd name="connsiteX0" fmla="*/ 0 w 2298"/>
              <a:gd name="connsiteY0" fmla="*/ 0 h 526208"/>
              <a:gd name="connsiteX1" fmla="*/ 2298 w 2298"/>
              <a:gd name="connsiteY1" fmla="*/ 0 h 526208"/>
              <a:gd name="connsiteX2" fmla="*/ 2298 w 2298"/>
              <a:gd name="connsiteY2" fmla="*/ 526208 h 526208"/>
              <a:gd name="connsiteX3" fmla="*/ 0 w 2298"/>
              <a:gd name="connsiteY3" fmla="*/ 526208 h 526208"/>
              <a:gd name="connsiteX4" fmla="*/ 0 w 2298"/>
              <a:gd name="connsiteY4" fmla="*/ 0 h 52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" h="526208">
                <a:moveTo>
                  <a:pt x="0" y="0"/>
                </a:moveTo>
                <a:lnTo>
                  <a:pt x="2298" y="0"/>
                </a:lnTo>
                <a:lnTo>
                  <a:pt x="2298" y="526208"/>
                </a:lnTo>
                <a:lnTo>
                  <a:pt x="0" y="52620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6311142" y="5788324"/>
            <a:ext cx="2298" cy="526210"/>
          </a:xfrm>
          <a:custGeom>
            <a:avLst/>
            <a:gdLst>
              <a:gd name="connsiteX0" fmla="*/ 0 w 2298"/>
              <a:gd name="connsiteY0" fmla="*/ 0 h 526210"/>
              <a:gd name="connsiteX1" fmla="*/ 2298 w 2298"/>
              <a:gd name="connsiteY1" fmla="*/ 0 h 526210"/>
              <a:gd name="connsiteX2" fmla="*/ 2298 w 2298"/>
              <a:gd name="connsiteY2" fmla="*/ 526210 h 526210"/>
              <a:gd name="connsiteX3" fmla="*/ 0 w 2298"/>
              <a:gd name="connsiteY3" fmla="*/ 526210 h 526210"/>
              <a:gd name="connsiteX4" fmla="*/ 0 w 2298"/>
              <a:gd name="connsiteY4" fmla="*/ 0 h 52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" h="526210">
                <a:moveTo>
                  <a:pt x="0" y="0"/>
                </a:moveTo>
                <a:lnTo>
                  <a:pt x="2298" y="0"/>
                </a:lnTo>
                <a:lnTo>
                  <a:pt x="2298" y="526210"/>
                </a:lnTo>
                <a:lnTo>
                  <a:pt x="0" y="52621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6311142" y="1492369"/>
            <a:ext cx="2298" cy="4295955"/>
          </a:xfrm>
          <a:custGeom>
            <a:avLst/>
            <a:gdLst>
              <a:gd name="connsiteX0" fmla="*/ 0 w 2298"/>
              <a:gd name="connsiteY0" fmla="*/ 0 h 4295955"/>
              <a:gd name="connsiteX1" fmla="*/ 2298 w 2298"/>
              <a:gd name="connsiteY1" fmla="*/ 0 h 4295955"/>
              <a:gd name="connsiteX2" fmla="*/ 2298 w 2298"/>
              <a:gd name="connsiteY2" fmla="*/ 4295955 h 4295955"/>
              <a:gd name="connsiteX3" fmla="*/ 0 w 2298"/>
              <a:gd name="connsiteY3" fmla="*/ 4295955 h 4295955"/>
              <a:gd name="connsiteX4" fmla="*/ 0 w 2298"/>
              <a:gd name="connsiteY4" fmla="*/ 0 h 42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" h="4295955">
                <a:moveTo>
                  <a:pt x="0" y="0"/>
                </a:moveTo>
                <a:lnTo>
                  <a:pt x="2298" y="0"/>
                </a:lnTo>
                <a:lnTo>
                  <a:pt x="2298" y="4295955"/>
                </a:lnTo>
                <a:lnTo>
                  <a:pt x="0" y="429595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6" name="TextBox 53"/>
          <p:cNvSpPr txBox="1"/>
          <p:nvPr/>
        </p:nvSpPr>
        <p:spPr>
          <a:xfrm>
            <a:off x="4877354" y="2881085"/>
            <a:ext cx="5516775" cy="132343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8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产品背景</a:t>
            </a:r>
            <a:endParaRPr lang="en-US" altLang="zh-CN" sz="8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069" y="2084852"/>
            <a:ext cx="3251846" cy="30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98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fallOve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nodeType="withEffect">
                                  <p:stCondLst>
                                    <p:cond delay="3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1" dur="59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6" presetClass="emph" presetSubtype="0" repeatCount="indefinite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5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" presetClass="path" presetSubtype="0" repeatCount="indefinite" accel="50000" decel="5000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-2.08333E-6 0 C 0.06901 0 0.125 0.05602 0.125 0.125 C 0.125 0.19398 0.06901 0.25 -2.08333E-6 0.25 C -0.06901 0.25 -0.125 0.19398 -0.125 0.125 C -0.125 0.05602 -0.06901 0 -2.08333E-6 0 Z " pathEditMode="relative" rAng="0" ptsTypes="AAAAA">
                                      <p:cBhvr>
                                        <p:cTn id="55" dur="59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2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mph" presetSubtype="0" repeatCount="indefinite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animRot by="21600000">
                                      <p:cBhvr>
                                        <p:cTn id="60" dur="59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6" presetClass="emph" presetSubtype="0" repeatCount="indefinite" autoRev="1" fill="hold" grpId="3" nodeType="withEffect">
                                  <p:stCondLst>
                                    <p:cond delay="1050"/>
                                  </p:stCondLst>
                                  <p:childTnLst>
                                    <p:animScale>
                                      <p:cBhvr>
                                        <p:cTn id="62" dur="5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14" presetClass="path" presetSubtype="0" repeatCount="indefinite" accel="50000" decel="50000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 0 L 0.178 0 L 0.25 0.121 L 0.072 0.121 L 0 0 Z" pathEditMode="relative" ptsTypes="">
                                      <p:cBhvr>
                                        <p:cTn id="64" dur="59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2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mph" presetSubtype="0" repeatCount="indefinite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animRot by="-21600000">
                                      <p:cBhvr>
                                        <p:cTn id="69" dur="59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6" presetClass="emph" presetSubtype="0" repeatCount="indefinite" autoRev="1" fill="hold" grpId="3" nodeType="withEffect">
                                  <p:stCondLst>
                                    <p:cond delay="1650"/>
                                  </p:stCondLst>
                                  <p:childTnLst>
                                    <p:animScale>
                                      <p:cBhvr>
                                        <p:cTn id="71" dur="50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0" presetClass="path" presetSubtype="0" repeatCount="indefinite" accel="50000" decel="50000" fill="hold" grpId="1" nodeType="withEffect">
                                  <p:stCondLst>
                                    <p:cond delay="2450"/>
                                  </p:stCondLst>
                                  <p:childTnLst>
                                    <p:animMotion origin="layout" path="M -6.25E-7 -2.96296E-6 L 0.07305 -0.07291 L 0.17695 -0.07291 L 0.25 -2.96296E-6 L 0.25 0.10394 L 0.17695 0.17709 L 0.07305 0.17709 L -6.25E-7 0.10394 L -6.25E-7 -2.96296E-6 Z " pathEditMode="relative" rAng="0" ptsTypes="AAAAAAAAA">
                                      <p:cBhvr>
                                        <p:cTn id="73" dur="59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520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2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mph" presetSubtype="0" repeatCount="indefinite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21600000">
                                      <p:cBhvr>
                                        <p:cTn id="78" dur="59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6" presetClass="emph" presetSubtype="0" repeatCount="indefinite" autoRev="1" fill="hold" grpId="3" nodeType="withEffect">
                                  <p:stCondLst>
                                    <p:cond delay="650"/>
                                  </p:stCondLst>
                                  <p:childTnLst>
                                    <p:animScale>
                                      <p:cBhvr>
                                        <p:cTn id="80" dur="5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15" presetClass="path" presetSubtype="0" repeatCount="indefinite" accel="50000" decel="50000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8.33333E-7 -4.44444E-6 L 0.125 0.09098 L 0.07695 0.23797 L -0.07695 0.23797 L -0.125 0.09098 L 8.33333E-7 -4.44444E-6 Z " pathEditMode="relative" rAng="0" ptsTypes="AAAAAA">
                                      <p:cBhvr>
                                        <p:cTn id="82" dur="5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26" grpId="0" animBg="1"/>
      <p:bldP spid="26" grpId="1" animBg="1"/>
      <p:bldP spid="26" grpId="2" animBg="1"/>
      <p:bldP spid="26" grpId="3" animBg="1"/>
      <p:bldP spid="25" grpId="0" animBg="1"/>
      <p:bldP spid="25" grpId="1" animBg="1"/>
      <p:bldP spid="25" grpId="2" animBg="1"/>
      <p:bldP spid="25" grpId="3" animBg="1"/>
      <p:bldP spid="2" grpId="0" animBg="1"/>
      <p:bldP spid="2" grpId="1" animBg="1"/>
      <p:bldP spid="2" grpId="2" animBg="1"/>
      <p:bldP spid="2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等腰三角形 25"/>
          <p:cNvSpPr/>
          <p:nvPr/>
        </p:nvSpPr>
        <p:spPr>
          <a:xfrm rot="20338761">
            <a:off x="4992814" y="-111179"/>
            <a:ext cx="3413105" cy="6575838"/>
          </a:xfrm>
          <a:custGeom>
            <a:avLst/>
            <a:gdLst>
              <a:gd name="connsiteX0" fmla="*/ 0 w 5605226"/>
              <a:gd name="connsiteY0" fmla="*/ 6575838 h 6575838"/>
              <a:gd name="connsiteX1" fmla="*/ 2121074 w 5605226"/>
              <a:gd name="connsiteY1" fmla="*/ 0 h 6575838"/>
              <a:gd name="connsiteX2" fmla="*/ 5605226 w 5605226"/>
              <a:gd name="connsiteY2" fmla="*/ 6575838 h 6575838"/>
              <a:gd name="connsiteX3" fmla="*/ 0 w 5605226"/>
              <a:gd name="connsiteY3" fmla="*/ 6575838 h 6575838"/>
              <a:gd name="connsiteX0" fmla="*/ 0 w 3413105"/>
              <a:gd name="connsiteY0" fmla="*/ 6575838 h 6575838"/>
              <a:gd name="connsiteX1" fmla="*/ 2121074 w 3413105"/>
              <a:gd name="connsiteY1" fmla="*/ 0 h 6575838"/>
              <a:gd name="connsiteX2" fmla="*/ 3413105 w 3413105"/>
              <a:gd name="connsiteY2" fmla="*/ 4306675 h 6575838"/>
              <a:gd name="connsiteX3" fmla="*/ 0 w 3413105"/>
              <a:gd name="connsiteY3" fmla="*/ 6575838 h 657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105" h="6575838">
                <a:moveTo>
                  <a:pt x="0" y="6575838"/>
                </a:moveTo>
                <a:lnTo>
                  <a:pt x="2121074" y="0"/>
                </a:lnTo>
                <a:lnTo>
                  <a:pt x="3413105" y="4306675"/>
                </a:lnTo>
                <a:lnTo>
                  <a:pt x="0" y="6575838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38761">
            <a:off x="828909" y="-68711"/>
            <a:ext cx="4582826" cy="6575838"/>
          </a:xfrm>
          <a:custGeom>
            <a:avLst/>
            <a:gdLst>
              <a:gd name="connsiteX0" fmla="*/ 0 w 5605226"/>
              <a:gd name="connsiteY0" fmla="*/ 6575838 h 6575838"/>
              <a:gd name="connsiteX1" fmla="*/ 2121074 w 5605226"/>
              <a:gd name="connsiteY1" fmla="*/ 0 h 6575838"/>
              <a:gd name="connsiteX2" fmla="*/ 5605226 w 5605226"/>
              <a:gd name="connsiteY2" fmla="*/ 6575838 h 6575838"/>
              <a:gd name="connsiteX3" fmla="*/ 0 w 5605226"/>
              <a:gd name="connsiteY3" fmla="*/ 6575838 h 6575838"/>
              <a:gd name="connsiteX0" fmla="*/ 0 w 3413105"/>
              <a:gd name="connsiteY0" fmla="*/ 6575838 h 6575838"/>
              <a:gd name="connsiteX1" fmla="*/ 2121074 w 3413105"/>
              <a:gd name="connsiteY1" fmla="*/ 0 h 6575838"/>
              <a:gd name="connsiteX2" fmla="*/ 3413105 w 3413105"/>
              <a:gd name="connsiteY2" fmla="*/ 4306675 h 6575838"/>
              <a:gd name="connsiteX3" fmla="*/ 0 w 3413105"/>
              <a:gd name="connsiteY3" fmla="*/ 6575838 h 6575838"/>
              <a:gd name="connsiteX0" fmla="*/ 0 w 4582826"/>
              <a:gd name="connsiteY0" fmla="*/ 6575838 h 6575838"/>
              <a:gd name="connsiteX1" fmla="*/ 2121074 w 4582826"/>
              <a:gd name="connsiteY1" fmla="*/ 0 h 6575838"/>
              <a:gd name="connsiteX2" fmla="*/ 4582826 w 4582826"/>
              <a:gd name="connsiteY2" fmla="*/ 2053853 h 6575838"/>
              <a:gd name="connsiteX3" fmla="*/ 0 w 4582826"/>
              <a:gd name="connsiteY3" fmla="*/ 6575838 h 657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2826" h="6575838">
                <a:moveTo>
                  <a:pt x="0" y="6575838"/>
                </a:moveTo>
                <a:lnTo>
                  <a:pt x="2121074" y="0"/>
                </a:lnTo>
                <a:lnTo>
                  <a:pt x="4582826" y="2053853"/>
                </a:lnTo>
                <a:lnTo>
                  <a:pt x="0" y="6575838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9482050">
            <a:off x="-1869197" y="-1318681"/>
            <a:ext cx="9865404" cy="9495362"/>
          </a:xfrm>
          <a:custGeom>
            <a:avLst/>
            <a:gdLst>
              <a:gd name="connsiteX0" fmla="*/ 0 w 5605226"/>
              <a:gd name="connsiteY0" fmla="*/ 6575838 h 6575838"/>
              <a:gd name="connsiteX1" fmla="*/ 1339481 w 5605226"/>
              <a:gd name="connsiteY1" fmla="*/ 0 h 6575838"/>
              <a:gd name="connsiteX2" fmla="*/ 5605226 w 5605226"/>
              <a:gd name="connsiteY2" fmla="*/ 6575838 h 6575838"/>
              <a:gd name="connsiteX3" fmla="*/ 0 w 5605226"/>
              <a:gd name="connsiteY3" fmla="*/ 6575838 h 6575838"/>
              <a:gd name="connsiteX0" fmla="*/ 0 w 6832103"/>
              <a:gd name="connsiteY0" fmla="*/ 4625433 h 6575838"/>
              <a:gd name="connsiteX1" fmla="*/ 2566358 w 6832103"/>
              <a:gd name="connsiteY1" fmla="*/ 0 h 6575838"/>
              <a:gd name="connsiteX2" fmla="*/ 6832103 w 6832103"/>
              <a:gd name="connsiteY2" fmla="*/ 6575838 h 6575838"/>
              <a:gd name="connsiteX3" fmla="*/ 0 w 6832103"/>
              <a:gd name="connsiteY3" fmla="*/ 4625433 h 657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32103" h="6575838">
                <a:moveTo>
                  <a:pt x="0" y="4625433"/>
                </a:moveTo>
                <a:lnTo>
                  <a:pt x="2566358" y="0"/>
                </a:lnTo>
                <a:lnTo>
                  <a:pt x="6832103" y="6575838"/>
                </a:lnTo>
                <a:lnTo>
                  <a:pt x="0" y="4625433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1208123">
            <a:off x="4743019" y="-1666967"/>
            <a:ext cx="7744328" cy="9085350"/>
          </a:xfrm>
          <a:prstGeom prst="triangle">
            <a:avLst>
              <a:gd name="adj" fmla="val 78192"/>
            </a:avLst>
          </a:prstGeom>
          <a:noFill/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79510" y="2084851"/>
            <a:ext cx="8832981" cy="30723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7917" y="2084851"/>
            <a:ext cx="863068" cy="3072341"/>
          </a:xfrm>
          <a:prstGeom prst="rect">
            <a:avLst/>
          </a:prstGeom>
          <a:solidFill>
            <a:srgbClr val="22241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760475" y="2084851"/>
            <a:ext cx="1199621" cy="3072341"/>
          </a:xfrm>
          <a:prstGeom prst="rect">
            <a:avLst/>
          </a:prstGeom>
          <a:solidFill>
            <a:srgbClr val="22241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960098" y="2084851"/>
            <a:ext cx="431533" cy="3072341"/>
          </a:xfrm>
          <a:prstGeom prst="rect">
            <a:avLst/>
          </a:prstGeom>
          <a:solidFill>
            <a:srgbClr val="22241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387678" y="2084851"/>
            <a:ext cx="431533" cy="3072341"/>
          </a:xfrm>
          <a:prstGeom prst="rect">
            <a:avLst/>
          </a:prstGeom>
          <a:solidFill>
            <a:srgbClr val="22241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819211" y="2084851"/>
            <a:ext cx="1253120" cy="3072341"/>
          </a:xfrm>
          <a:prstGeom prst="rect">
            <a:avLst/>
          </a:prstGeom>
          <a:solidFill>
            <a:srgbClr val="22241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061496" y="2084851"/>
            <a:ext cx="431533" cy="3072341"/>
          </a:xfrm>
          <a:prstGeom prst="rect">
            <a:avLst/>
          </a:prstGeom>
          <a:solidFill>
            <a:srgbClr val="22241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369853" y="2084851"/>
            <a:ext cx="1142639" cy="3072341"/>
          </a:xfrm>
          <a:prstGeom prst="rect">
            <a:avLst/>
          </a:prstGeom>
          <a:solidFill>
            <a:srgbClr val="22241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11521016" y="0"/>
            <a:ext cx="670984" cy="670983"/>
          </a:xfrm>
          <a:prstGeom prst="rect">
            <a:avLst/>
          </a:prstGeom>
          <a:solidFill>
            <a:srgbClr val="A6A6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5867" dirty="0">
                <a:solidFill>
                  <a:prstClr val="white">
                    <a:lumMod val="75000"/>
                  </a:prstClr>
                </a:solidFill>
                <a:latin typeface="微软雅黑" pitchFamily="34" charset="-122"/>
                <a:ea typeface="微软雅黑" pitchFamily="34" charset="-122"/>
              </a:rPr>
              <a:t>×</a:t>
            </a:r>
            <a:endParaRPr lang="zh-CN" altLang="en-US" sz="5867" dirty="0">
              <a:solidFill>
                <a:prstClr val="white">
                  <a:lumMod val="7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>
            <a:hlinkClick r:id="" action="ppaction://hlinkshowjump?jump=previousslide"/>
          </p:cNvPr>
          <p:cNvSpPr/>
          <p:nvPr/>
        </p:nvSpPr>
        <p:spPr>
          <a:xfrm>
            <a:off x="334434" y="3141133"/>
            <a:ext cx="673100" cy="670984"/>
          </a:xfrm>
          <a:prstGeom prst="ellipse">
            <a:avLst/>
          </a:prstGeom>
          <a:solidFill>
            <a:srgbClr val="A6A6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prstClr val="white"/>
                </a:solidFill>
                <a:ea typeface="微软雅黑" pitchFamily="34" charset="-122"/>
              </a:rPr>
              <a:t>←</a:t>
            </a:r>
          </a:p>
        </p:txBody>
      </p:sp>
      <p:sp>
        <p:nvSpPr>
          <p:cNvPr id="38" name="椭圆 37">
            <a:hlinkClick r:id="" action="ppaction://hlinkshowjump?jump=nextslide"/>
          </p:cNvPr>
          <p:cNvSpPr/>
          <p:nvPr/>
        </p:nvSpPr>
        <p:spPr>
          <a:xfrm>
            <a:off x="11114618" y="3141133"/>
            <a:ext cx="670983" cy="670984"/>
          </a:xfrm>
          <a:prstGeom prst="ellipse">
            <a:avLst/>
          </a:prstGeom>
          <a:solidFill>
            <a:srgbClr val="A6A6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prstClr val="white"/>
                </a:solidFill>
                <a:ea typeface="微软雅黑" pitchFamily="34" charset="-122"/>
              </a:rPr>
              <a:t>→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7" t="3894" r="75972" b="88433"/>
          <a:stretch/>
        </p:blipFill>
        <p:spPr>
          <a:xfrm>
            <a:off x="6311142" y="966161"/>
            <a:ext cx="2298" cy="526208"/>
          </a:xfrm>
          <a:custGeom>
            <a:avLst/>
            <a:gdLst>
              <a:gd name="connsiteX0" fmla="*/ 0 w 2298"/>
              <a:gd name="connsiteY0" fmla="*/ 0 h 526208"/>
              <a:gd name="connsiteX1" fmla="*/ 2298 w 2298"/>
              <a:gd name="connsiteY1" fmla="*/ 0 h 526208"/>
              <a:gd name="connsiteX2" fmla="*/ 2298 w 2298"/>
              <a:gd name="connsiteY2" fmla="*/ 526208 h 526208"/>
              <a:gd name="connsiteX3" fmla="*/ 0 w 2298"/>
              <a:gd name="connsiteY3" fmla="*/ 526208 h 526208"/>
              <a:gd name="connsiteX4" fmla="*/ 0 w 2298"/>
              <a:gd name="connsiteY4" fmla="*/ 0 h 52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" h="526208">
                <a:moveTo>
                  <a:pt x="0" y="0"/>
                </a:moveTo>
                <a:lnTo>
                  <a:pt x="2298" y="0"/>
                </a:lnTo>
                <a:lnTo>
                  <a:pt x="2298" y="526208"/>
                </a:lnTo>
                <a:lnTo>
                  <a:pt x="0" y="52620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311142" y="5788324"/>
            <a:ext cx="2298" cy="526210"/>
          </a:xfrm>
          <a:custGeom>
            <a:avLst/>
            <a:gdLst>
              <a:gd name="connsiteX0" fmla="*/ 0 w 2298"/>
              <a:gd name="connsiteY0" fmla="*/ 0 h 526210"/>
              <a:gd name="connsiteX1" fmla="*/ 2298 w 2298"/>
              <a:gd name="connsiteY1" fmla="*/ 0 h 526210"/>
              <a:gd name="connsiteX2" fmla="*/ 2298 w 2298"/>
              <a:gd name="connsiteY2" fmla="*/ 526210 h 526210"/>
              <a:gd name="connsiteX3" fmla="*/ 0 w 2298"/>
              <a:gd name="connsiteY3" fmla="*/ 526210 h 526210"/>
              <a:gd name="connsiteX4" fmla="*/ 0 w 2298"/>
              <a:gd name="connsiteY4" fmla="*/ 0 h 52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" h="526210">
                <a:moveTo>
                  <a:pt x="0" y="0"/>
                </a:moveTo>
                <a:lnTo>
                  <a:pt x="2298" y="0"/>
                </a:lnTo>
                <a:lnTo>
                  <a:pt x="2298" y="526210"/>
                </a:lnTo>
                <a:lnTo>
                  <a:pt x="0" y="52621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311142" y="1492369"/>
            <a:ext cx="2298" cy="4295955"/>
          </a:xfrm>
          <a:custGeom>
            <a:avLst/>
            <a:gdLst>
              <a:gd name="connsiteX0" fmla="*/ 0 w 2298"/>
              <a:gd name="connsiteY0" fmla="*/ 0 h 4295955"/>
              <a:gd name="connsiteX1" fmla="*/ 2298 w 2298"/>
              <a:gd name="connsiteY1" fmla="*/ 0 h 4295955"/>
              <a:gd name="connsiteX2" fmla="*/ 2298 w 2298"/>
              <a:gd name="connsiteY2" fmla="*/ 4295955 h 4295955"/>
              <a:gd name="connsiteX3" fmla="*/ 0 w 2298"/>
              <a:gd name="connsiteY3" fmla="*/ 4295955 h 4295955"/>
              <a:gd name="connsiteX4" fmla="*/ 0 w 2298"/>
              <a:gd name="connsiteY4" fmla="*/ 0 h 42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" h="4295955">
                <a:moveTo>
                  <a:pt x="0" y="0"/>
                </a:moveTo>
                <a:lnTo>
                  <a:pt x="2298" y="0"/>
                </a:lnTo>
                <a:lnTo>
                  <a:pt x="2298" y="4295955"/>
                </a:lnTo>
                <a:lnTo>
                  <a:pt x="0" y="429595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6" name="TextBox 53"/>
          <p:cNvSpPr txBox="1"/>
          <p:nvPr/>
        </p:nvSpPr>
        <p:spPr>
          <a:xfrm>
            <a:off x="4877354" y="2881085"/>
            <a:ext cx="5516775" cy="132343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8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en-US" altLang="zh-CN" sz="8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069" y="2084852"/>
            <a:ext cx="3251846" cy="30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905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>
        <p15:prstTrans prst="fallOve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nodeType="withEffect">
                                  <p:stCondLst>
                                    <p:cond delay="3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1" dur="59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6" presetClass="emph" presetSubtype="0" repeatCount="indefinite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5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" presetClass="path" presetSubtype="0" repeatCount="indefinite" accel="50000" decel="5000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-2.08333E-6 0 C 0.06901 0 0.125 0.05602 0.125 0.125 C 0.125 0.19398 0.06901 0.25 -2.08333E-6 0.25 C -0.06901 0.25 -0.125 0.19398 -0.125 0.125 C -0.125 0.05602 -0.06901 0 -2.08333E-6 0 Z " pathEditMode="relative" rAng="0" ptsTypes="AAAAA">
                                      <p:cBhvr>
                                        <p:cTn id="55" dur="59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2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mph" presetSubtype="0" repeatCount="indefinite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animRot by="21600000">
                                      <p:cBhvr>
                                        <p:cTn id="60" dur="59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6" presetClass="emph" presetSubtype="0" repeatCount="indefinite" autoRev="1" fill="hold" grpId="3" nodeType="withEffect">
                                  <p:stCondLst>
                                    <p:cond delay="1050"/>
                                  </p:stCondLst>
                                  <p:childTnLst>
                                    <p:animScale>
                                      <p:cBhvr>
                                        <p:cTn id="62" dur="5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14" presetClass="path" presetSubtype="0" repeatCount="indefinite" accel="50000" decel="50000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 0 L 0.178 0 L 0.25 0.121 L 0.072 0.121 L 0 0 Z" pathEditMode="relative" ptsTypes="">
                                      <p:cBhvr>
                                        <p:cTn id="64" dur="59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2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mph" presetSubtype="0" repeatCount="indefinite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animRot by="-21600000">
                                      <p:cBhvr>
                                        <p:cTn id="69" dur="59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6" presetClass="emph" presetSubtype="0" repeatCount="indefinite" autoRev="1" fill="hold" grpId="3" nodeType="withEffect">
                                  <p:stCondLst>
                                    <p:cond delay="1650"/>
                                  </p:stCondLst>
                                  <p:childTnLst>
                                    <p:animScale>
                                      <p:cBhvr>
                                        <p:cTn id="71" dur="50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0" presetClass="path" presetSubtype="0" repeatCount="indefinite" accel="50000" decel="50000" fill="hold" grpId="1" nodeType="withEffect">
                                  <p:stCondLst>
                                    <p:cond delay="2450"/>
                                  </p:stCondLst>
                                  <p:childTnLst>
                                    <p:animMotion origin="layout" path="M -6.25E-7 -2.96296E-6 L 0.07305 -0.07291 L 0.17695 -0.07291 L 0.25 -2.96296E-6 L 0.25 0.10394 L 0.17695 0.17709 L 0.07305 0.17709 L -6.25E-7 0.10394 L -6.25E-7 -2.96296E-6 Z " pathEditMode="relative" rAng="0" ptsTypes="AAAAAAAAA">
                                      <p:cBhvr>
                                        <p:cTn id="73" dur="59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520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2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mph" presetSubtype="0" repeatCount="indefinite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21600000">
                                      <p:cBhvr>
                                        <p:cTn id="78" dur="59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6" presetClass="emph" presetSubtype="0" repeatCount="indefinite" autoRev="1" fill="hold" grpId="3" nodeType="withEffect">
                                  <p:stCondLst>
                                    <p:cond delay="650"/>
                                  </p:stCondLst>
                                  <p:childTnLst>
                                    <p:animScale>
                                      <p:cBhvr>
                                        <p:cTn id="80" dur="5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15" presetClass="path" presetSubtype="0" repeatCount="indefinite" accel="50000" decel="50000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8.33333E-7 -4.44444E-6 L 0.125 0.09098 L 0.07695 0.23797 L -0.07695 0.23797 L -0.125 0.09098 L 8.33333E-7 -4.44444E-6 Z " pathEditMode="relative" rAng="0" ptsTypes="AAAAAA">
                                      <p:cBhvr>
                                        <p:cTn id="82" dur="5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26" grpId="0" animBg="1"/>
      <p:bldP spid="26" grpId="1" animBg="1"/>
      <p:bldP spid="26" grpId="2" animBg="1"/>
      <p:bldP spid="26" grpId="3" animBg="1"/>
      <p:bldP spid="25" grpId="0" animBg="1"/>
      <p:bldP spid="25" grpId="1" animBg="1"/>
      <p:bldP spid="25" grpId="2" animBg="1"/>
      <p:bldP spid="25" grpId="3" animBg="1"/>
      <p:bldP spid="2" grpId="0" animBg="1"/>
      <p:bldP spid="2" grpId="1" animBg="1"/>
      <p:bldP spid="2" grpId="2" animBg="1"/>
      <p:bldP spid="2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25"/>
          <p:cNvSpPr/>
          <p:nvPr/>
        </p:nvSpPr>
        <p:spPr>
          <a:xfrm rot="6661239" flipH="1">
            <a:off x="7773748" y="-515545"/>
            <a:ext cx="3413105" cy="6575838"/>
          </a:xfrm>
          <a:prstGeom prst="cub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5"/>
          <p:cNvSpPr/>
          <p:nvPr/>
        </p:nvSpPr>
        <p:spPr>
          <a:xfrm rot="20338761">
            <a:off x="828909" y="-68711"/>
            <a:ext cx="4582826" cy="6575838"/>
          </a:xfrm>
          <a:prstGeom prst="cube">
            <a:avLst>
              <a:gd name="adj" fmla="val 29847"/>
            </a:avLst>
          </a:prstGeom>
          <a:noFill/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4"/>
          <p:cNvSpPr/>
          <p:nvPr/>
        </p:nvSpPr>
        <p:spPr>
          <a:xfrm rot="19482050">
            <a:off x="-1869197" y="-1318681"/>
            <a:ext cx="9865404" cy="9495362"/>
          </a:xfrm>
          <a:prstGeom prst="cub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 rot="6608123">
            <a:off x="4743019" y="-1666967"/>
            <a:ext cx="7744328" cy="9085350"/>
          </a:xfrm>
          <a:prstGeom prst="cub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79510" y="2084851"/>
            <a:ext cx="8832981" cy="30723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5697" y="2084851"/>
            <a:ext cx="863068" cy="3072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58763" y="2084851"/>
            <a:ext cx="1437236" cy="3072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364163" y="2084851"/>
            <a:ext cx="431533" cy="3072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932630" y="2084851"/>
            <a:ext cx="431533" cy="3072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679509" y="2084851"/>
            <a:ext cx="1253120" cy="3072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88458" y="2084851"/>
            <a:ext cx="1005184" cy="3072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42" name="椭圆 41">
            <a:hlinkClick r:id="" action="ppaction://hlinkshowjump?jump=previousslide"/>
          </p:cNvPr>
          <p:cNvSpPr/>
          <p:nvPr/>
        </p:nvSpPr>
        <p:spPr>
          <a:xfrm>
            <a:off x="334434" y="3141133"/>
            <a:ext cx="673100" cy="670984"/>
          </a:xfrm>
          <a:prstGeom prst="ellipse">
            <a:avLst/>
          </a:prstGeom>
          <a:solidFill>
            <a:srgbClr val="A6A6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prstClr val="white"/>
                </a:solidFill>
                <a:ea typeface="微软雅黑" pitchFamily="34" charset="-122"/>
              </a:rPr>
              <a:t>←</a:t>
            </a:r>
          </a:p>
        </p:txBody>
      </p:sp>
      <p:sp>
        <p:nvSpPr>
          <p:cNvPr id="44" name="椭圆 43">
            <a:hlinkClick r:id="" action="ppaction://hlinkshowjump?jump=nextslide"/>
          </p:cNvPr>
          <p:cNvSpPr/>
          <p:nvPr/>
        </p:nvSpPr>
        <p:spPr>
          <a:xfrm>
            <a:off x="11114618" y="3141133"/>
            <a:ext cx="670983" cy="670984"/>
          </a:xfrm>
          <a:prstGeom prst="ellipse">
            <a:avLst/>
          </a:prstGeom>
          <a:solidFill>
            <a:srgbClr val="A6A6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prstClr val="white"/>
                </a:solidFill>
                <a:ea typeface="微软雅黑" pitchFamily="34" charset="-122"/>
              </a:rPr>
              <a:t>→</a:t>
            </a:r>
          </a:p>
        </p:txBody>
      </p:sp>
      <p:sp>
        <p:nvSpPr>
          <p:cNvPr id="41" name="矩形 40">
            <a:hlinkClick r:id="" action="ppaction://noaction"/>
          </p:cNvPr>
          <p:cNvSpPr/>
          <p:nvPr/>
        </p:nvSpPr>
        <p:spPr>
          <a:xfrm>
            <a:off x="11521016" y="0"/>
            <a:ext cx="670984" cy="670983"/>
          </a:xfrm>
          <a:prstGeom prst="rect">
            <a:avLst/>
          </a:prstGeom>
          <a:solidFill>
            <a:srgbClr val="A6A6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5867" dirty="0">
                <a:solidFill>
                  <a:prstClr val="white">
                    <a:lumMod val="75000"/>
                  </a:prstClr>
                </a:solidFill>
                <a:latin typeface="微软雅黑" pitchFamily="34" charset="-122"/>
                <a:ea typeface="微软雅黑" pitchFamily="34" charset="-122"/>
              </a:rPr>
              <a:t>×</a:t>
            </a:r>
            <a:endParaRPr lang="zh-CN" altLang="en-US" sz="5867" dirty="0">
              <a:solidFill>
                <a:prstClr val="white">
                  <a:lumMod val="7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53"/>
          <p:cNvSpPr txBox="1"/>
          <p:nvPr/>
        </p:nvSpPr>
        <p:spPr>
          <a:xfrm>
            <a:off x="1859004" y="2772374"/>
            <a:ext cx="5170843" cy="144655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8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8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  <a:endParaRPr lang="en-US" altLang="zh-CN" sz="88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3642" y="2092271"/>
            <a:ext cx="3418849" cy="30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31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fallOver" invX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59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6" presetClass="emph" presetSubtype="0" repeatCount="indefinite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" presetClass="path" presetSubtype="0" repeatCount="indefinite" accel="50000" decel="5000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-2.08333E-6 0 C 0.06901 0 0.125 0.05602 0.125 0.125 C 0.125 0.19398 0.06901 0.25 -2.08333E-6 0.25 C -0.06901 0.25 -0.125 0.19398 -0.125 0.125 C -0.125 0.05602 -0.06901 0 -2.08333E-6 0 Z " pathEditMode="relative" rAng="0" ptsTypes="AAAAA">
                                      <p:cBhvr>
                                        <p:cTn id="48" dur="59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2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mph" presetSubtype="0" repeatCount="indefinite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animRot by="-21600000">
                                      <p:cBhvr>
                                        <p:cTn id="53" dur="59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6" presetClass="emph" presetSubtype="0" repeatCount="indefinite" autoRev="1" fill="hold" grpId="3" nodeType="withEffect">
                                  <p:stCondLst>
                                    <p:cond delay="1050"/>
                                  </p:stCondLst>
                                  <p:childTnLst>
                                    <p:animScale>
                                      <p:cBhvr>
                                        <p:cTn id="55" dur="5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14" presetClass="path" presetSubtype="0" repeatCount="indefinite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 0 L 0.178 0 L 0.25 0.121 L 0.072 0.121 L 0 0 Z" pathEditMode="relative" ptsTypes="">
                                      <p:cBhvr>
                                        <p:cTn id="57" dur="59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2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mph" presetSubtype="0" repeatCount="indefinite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animRot by="-21600000">
                                      <p:cBhvr>
                                        <p:cTn id="62" dur="59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6" presetClass="emph" presetSubtype="0" repeatCount="indefinite" autoRev="1" fill="hold" grpId="3" nodeType="withEffect">
                                  <p:stCondLst>
                                    <p:cond delay="1650"/>
                                  </p:stCondLst>
                                  <p:childTnLst>
                                    <p:animScale>
                                      <p:cBhvr>
                                        <p:cTn id="64" dur="5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0" presetClass="path" presetSubtype="0" repeatCount="indefinite" accel="50000" decel="50000" fill="hold" grpId="1" nodeType="withEffect">
                                  <p:stCondLst>
                                    <p:cond delay="2450"/>
                                  </p:stCondLst>
                                  <p:childTnLst>
                                    <p:animMotion origin="layout" path="M -6.25E-7 -2.96296E-6 L 0.07305 -0.07291 L 0.17695 -0.07291 L 0.25 -2.96296E-6 L 0.25 0.10394 L 0.17695 0.17709 L 0.07305 0.17709 L -6.25E-7 0.10394 L -6.25E-7 -2.96296E-6 Z " pathEditMode="relative" rAng="0" ptsTypes="AAAAAAAAA">
                                      <p:cBhvr>
                                        <p:cTn id="66" dur="59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52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2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mph" presetSubtype="0" repeatCount="indefinite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21600000">
                                      <p:cBhvr>
                                        <p:cTn id="71" dur="59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6" presetClass="emph" presetSubtype="0" repeatCount="indefinite" autoRev="1" fill="hold" grpId="3" nodeType="withEffect">
                                  <p:stCondLst>
                                    <p:cond delay="650"/>
                                  </p:stCondLst>
                                  <p:childTnLst>
                                    <p:animScale>
                                      <p:cBhvr>
                                        <p:cTn id="73" dur="5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15" presetClass="path" presetSubtype="0" repeatCount="indefinite" accel="50000" decel="50000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-4.16667E-6 3.33333E-6 L 0.125 0.09097 L 0.07696 0.23796 L -0.07695 0.23796 L -0.125 0.09097 L -4.16667E-6 3.33333E-6 Z " pathEditMode="relative" rAng="0" ptsTypes="AAAAAA">
                                      <p:cBhvr>
                                        <p:cTn id="75" dur="55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9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等腰三角形 25"/>
          <p:cNvSpPr/>
          <p:nvPr/>
        </p:nvSpPr>
        <p:spPr>
          <a:xfrm rot="20338761">
            <a:off x="4992814" y="-111179"/>
            <a:ext cx="3413105" cy="6575838"/>
          </a:xfrm>
          <a:custGeom>
            <a:avLst/>
            <a:gdLst>
              <a:gd name="connsiteX0" fmla="*/ 0 w 5605226"/>
              <a:gd name="connsiteY0" fmla="*/ 6575838 h 6575838"/>
              <a:gd name="connsiteX1" fmla="*/ 2121074 w 5605226"/>
              <a:gd name="connsiteY1" fmla="*/ 0 h 6575838"/>
              <a:gd name="connsiteX2" fmla="*/ 5605226 w 5605226"/>
              <a:gd name="connsiteY2" fmla="*/ 6575838 h 6575838"/>
              <a:gd name="connsiteX3" fmla="*/ 0 w 5605226"/>
              <a:gd name="connsiteY3" fmla="*/ 6575838 h 6575838"/>
              <a:gd name="connsiteX0" fmla="*/ 0 w 3413105"/>
              <a:gd name="connsiteY0" fmla="*/ 6575838 h 6575838"/>
              <a:gd name="connsiteX1" fmla="*/ 2121074 w 3413105"/>
              <a:gd name="connsiteY1" fmla="*/ 0 h 6575838"/>
              <a:gd name="connsiteX2" fmla="*/ 3413105 w 3413105"/>
              <a:gd name="connsiteY2" fmla="*/ 4306675 h 6575838"/>
              <a:gd name="connsiteX3" fmla="*/ 0 w 3413105"/>
              <a:gd name="connsiteY3" fmla="*/ 6575838 h 657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105" h="6575838">
                <a:moveTo>
                  <a:pt x="0" y="6575838"/>
                </a:moveTo>
                <a:lnTo>
                  <a:pt x="2121074" y="0"/>
                </a:lnTo>
                <a:lnTo>
                  <a:pt x="3413105" y="4306675"/>
                </a:lnTo>
                <a:lnTo>
                  <a:pt x="0" y="6575838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38761">
            <a:off x="828909" y="-68711"/>
            <a:ext cx="4582826" cy="6575838"/>
          </a:xfrm>
          <a:custGeom>
            <a:avLst/>
            <a:gdLst>
              <a:gd name="connsiteX0" fmla="*/ 0 w 5605226"/>
              <a:gd name="connsiteY0" fmla="*/ 6575838 h 6575838"/>
              <a:gd name="connsiteX1" fmla="*/ 2121074 w 5605226"/>
              <a:gd name="connsiteY1" fmla="*/ 0 h 6575838"/>
              <a:gd name="connsiteX2" fmla="*/ 5605226 w 5605226"/>
              <a:gd name="connsiteY2" fmla="*/ 6575838 h 6575838"/>
              <a:gd name="connsiteX3" fmla="*/ 0 w 5605226"/>
              <a:gd name="connsiteY3" fmla="*/ 6575838 h 6575838"/>
              <a:gd name="connsiteX0" fmla="*/ 0 w 3413105"/>
              <a:gd name="connsiteY0" fmla="*/ 6575838 h 6575838"/>
              <a:gd name="connsiteX1" fmla="*/ 2121074 w 3413105"/>
              <a:gd name="connsiteY1" fmla="*/ 0 h 6575838"/>
              <a:gd name="connsiteX2" fmla="*/ 3413105 w 3413105"/>
              <a:gd name="connsiteY2" fmla="*/ 4306675 h 6575838"/>
              <a:gd name="connsiteX3" fmla="*/ 0 w 3413105"/>
              <a:gd name="connsiteY3" fmla="*/ 6575838 h 6575838"/>
              <a:gd name="connsiteX0" fmla="*/ 0 w 4582826"/>
              <a:gd name="connsiteY0" fmla="*/ 6575838 h 6575838"/>
              <a:gd name="connsiteX1" fmla="*/ 2121074 w 4582826"/>
              <a:gd name="connsiteY1" fmla="*/ 0 h 6575838"/>
              <a:gd name="connsiteX2" fmla="*/ 4582826 w 4582826"/>
              <a:gd name="connsiteY2" fmla="*/ 2053853 h 6575838"/>
              <a:gd name="connsiteX3" fmla="*/ 0 w 4582826"/>
              <a:gd name="connsiteY3" fmla="*/ 6575838 h 657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2826" h="6575838">
                <a:moveTo>
                  <a:pt x="0" y="6575838"/>
                </a:moveTo>
                <a:lnTo>
                  <a:pt x="2121074" y="0"/>
                </a:lnTo>
                <a:lnTo>
                  <a:pt x="4582826" y="2053853"/>
                </a:lnTo>
                <a:lnTo>
                  <a:pt x="0" y="6575838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9482050">
            <a:off x="-1869197" y="-1318681"/>
            <a:ext cx="9865404" cy="9495362"/>
          </a:xfrm>
          <a:custGeom>
            <a:avLst/>
            <a:gdLst>
              <a:gd name="connsiteX0" fmla="*/ 0 w 5605226"/>
              <a:gd name="connsiteY0" fmla="*/ 6575838 h 6575838"/>
              <a:gd name="connsiteX1" fmla="*/ 1339481 w 5605226"/>
              <a:gd name="connsiteY1" fmla="*/ 0 h 6575838"/>
              <a:gd name="connsiteX2" fmla="*/ 5605226 w 5605226"/>
              <a:gd name="connsiteY2" fmla="*/ 6575838 h 6575838"/>
              <a:gd name="connsiteX3" fmla="*/ 0 w 5605226"/>
              <a:gd name="connsiteY3" fmla="*/ 6575838 h 6575838"/>
              <a:gd name="connsiteX0" fmla="*/ 0 w 6832103"/>
              <a:gd name="connsiteY0" fmla="*/ 4625433 h 6575838"/>
              <a:gd name="connsiteX1" fmla="*/ 2566358 w 6832103"/>
              <a:gd name="connsiteY1" fmla="*/ 0 h 6575838"/>
              <a:gd name="connsiteX2" fmla="*/ 6832103 w 6832103"/>
              <a:gd name="connsiteY2" fmla="*/ 6575838 h 6575838"/>
              <a:gd name="connsiteX3" fmla="*/ 0 w 6832103"/>
              <a:gd name="connsiteY3" fmla="*/ 4625433 h 657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32103" h="6575838">
                <a:moveTo>
                  <a:pt x="0" y="4625433"/>
                </a:moveTo>
                <a:lnTo>
                  <a:pt x="2566358" y="0"/>
                </a:lnTo>
                <a:lnTo>
                  <a:pt x="6832103" y="6575838"/>
                </a:lnTo>
                <a:lnTo>
                  <a:pt x="0" y="4625433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1208123">
            <a:off x="4743019" y="-1666967"/>
            <a:ext cx="7744328" cy="9085350"/>
          </a:xfrm>
          <a:prstGeom prst="triangle">
            <a:avLst>
              <a:gd name="adj" fmla="val 78192"/>
            </a:avLst>
          </a:prstGeom>
          <a:noFill/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79510" y="2084851"/>
            <a:ext cx="8832981" cy="30723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7917" y="2084851"/>
            <a:ext cx="863068" cy="3072341"/>
          </a:xfrm>
          <a:prstGeom prst="rect">
            <a:avLst/>
          </a:prstGeom>
          <a:solidFill>
            <a:srgbClr val="22241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760475" y="2084851"/>
            <a:ext cx="1199621" cy="3072341"/>
          </a:xfrm>
          <a:prstGeom prst="rect">
            <a:avLst/>
          </a:prstGeom>
          <a:solidFill>
            <a:srgbClr val="22241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960098" y="2084851"/>
            <a:ext cx="431533" cy="3072341"/>
          </a:xfrm>
          <a:prstGeom prst="rect">
            <a:avLst/>
          </a:prstGeom>
          <a:solidFill>
            <a:srgbClr val="22241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387678" y="2084851"/>
            <a:ext cx="431533" cy="3072341"/>
          </a:xfrm>
          <a:prstGeom prst="rect">
            <a:avLst/>
          </a:prstGeom>
          <a:solidFill>
            <a:srgbClr val="22241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819211" y="2084851"/>
            <a:ext cx="1253120" cy="3072341"/>
          </a:xfrm>
          <a:prstGeom prst="rect">
            <a:avLst/>
          </a:prstGeom>
          <a:solidFill>
            <a:srgbClr val="22241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061496" y="2084851"/>
            <a:ext cx="431533" cy="3072341"/>
          </a:xfrm>
          <a:prstGeom prst="rect">
            <a:avLst/>
          </a:prstGeom>
          <a:solidFill>
            <a:srgbClr val="22241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369853" y="2084851"/>
            <a:ext cx="1142639" cy="3072341"/>
          </a:xfrm>
          <a:prstGeom prst="rect">
            <a:avLst/>
          </a:prstGeom>
          <a:solidFill>
            <a:srgbClr val="22241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11521016" y="0"/>
            <a:ext cx="670984" cy="670983"/>
          </a:xfrm>
          <a:prstGeom prst="rect">
            <a:avLst/>
          </a:prstGeom>
          <a:solidFill>
            <a:srgbClr val="A6A6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5867" dirty="0">
                <a:solidFill>
                  <a:prstClr val="white">
                    <a:lumMod val="75000"/>
                  </a:prstClr>
                </a:solidFill>
                <a:latin typeface="微软雅黑" pitchFamily="34" charset="-122"/>
                <a:ea typeface="微软雅黑" pitchFamily="34" charset="-122"/>
              </a:rPr>
              <a:t>×</a:t>
            </a:r>
            <a:endParaRPr lang="zh-CN" altLang="en-US" sz="5867" dirty="0">
              <a:solidFill>
                <a:prstClr val="white">
                  <a:lumMod val="7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>
            <a:hlinkClick r:id="" action="ppaction://hlinkshowjump?jump=previousslide"/>
          </p:cNvPr>
          <p:cNvSpPr/>
          <p:nvPr/>
        </p:nvSpPr>
        <p:spPr>
          <a:xfrm>
            <a:off x="334434" y="3141133"/>
            <a:ext cx="673100" cy="670984"/>
          </a:xfrm>
          <a:prstGeom prst="ellipse">
            <a:avLst/>
          </a:prstGeom>
          <a:solidFill>
            <a:srgbClr val="A6A6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prstClr val="white"/>
                </a:solidFill>
                <a:ea typeface="微软雅黑" pitchFamily="34" charset="-122"/>
              </a:rPr>
              <a:t>←</a:t>
            </a:r>
          </a:p>
        </p:txBody>
      </p:sp>
      <p:sp>
        <p:nvSpPr>
          <p:cNvPr id="38" name="椭圆 37">
            <a:hlinkClick r:id="" action="ppaction://hlinkshowjump?jump=nextslide"/>
          </p:cNvPr>
          <p:cNvSpPr/>
          <p:nvPr/>
        </p:nvSpPr>
        <p:spPr>
          <a:xfrm>
            <a:off x="11114618" y="3141133"/>
            <a:ext cx="670983" cy="670984"/>
          </a:xfrm>
          <a:prstGeom prst="ellipse">
            <a:avLst/>
          </a:prstGeom>
          <a:solidFill>
            <a:srgbClr val="A6A6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prstClr val="white"/>
                </a:solidFill>
                <a:ea typeface="微软雅黑" pitchFamily="34" charset="-122"/>
              </a:rPr>
              <a:t>→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7" t="3894" r="75972" b="88433"/>
          <a:stretch/>
        </p:blipFill>
        <p:spPr>
          <a:xfrm>
            <a:off x="6311142" y="966161"/>
            <a:ext cx="2298" cy="526208"/>
          </a:xfrm>
          <a:custGeom>
            <a:avLst/>
            <a:gdLst>
              <a:gd name="connsiteX0" fmla="*/ 0 w 2298"/>
              <a:gd name="connsiteY0" fmla="*/ 0 h 526208"/>
              <a:gd name="connsiteX1" fmla="*/ 2298 w 2298"/>
              <a:gd name="connsiteY1" fmla="*/ 0 h 526208"/>
              <a:gd name="connsiteX2" fmla="*/ 2298 w 2298"/>
              <a:gd name="connsiteY2" fmla="*/ 526208 h 526208"/>
              <a:gd name="connsiteX3" fmla="*/ 0 w 2298"/>
              <a:gd name="connsiteY3" fmla="*/ 526208 h 526208"/>
              <a:gd name="connsiteX4" fmla="*/ 0 w 2298"/>
              <a:gd name="connsiteY4" fmla="*/ 0 h 52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" h="526208">
                <a:moveTo>
                  <a:pt x="0" y="0"/>
                </a:moveTo>
                <a:lnTo>
                  <a:pt x="2298" y="0"/>
                </a:lnTo>
                <a:lnTo>
                  <a:pt x="2298" y="526208"/>
                </a:lnTo>
                <a:lnTo>
                  <a:pt x="0" y="52620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311142" y="5788324"/>
            <a:ext cx="2298" cy="526210"/>
          </a:xfrm>
          <a:custGeom>
            <a:avLst/>
            <a:gdLst>
              <a:gd name="connsiteX0" fmla="*/ 0 w 2298"/>
              <a:gd name="connsiteY0" fmla="*/ 0 h 526210"/>
              <a:gd name="connsiteX1" fmla="*/ 2298 w 2298"/>
              <a:gd name="connsiteY1" fmla="*/ 0 h 526210"/>
              <a:gd name="connsiteX2" fmla="*/ 2298 w 2298"/>
              <a:gd name="connsiteY2" fmla="*/ 526210 h 526210"/>
              <a:gd name="connsiteX3" fmla="*/ 0 w 2298"/>
              <a:gd name="connsiteY3" fmla="*/ 526210 h 526210"/>
              <a:gd name="connsiteX4" fmla="*/ 0 w 2298"/>
              <a:gd name="connsiteY4" fmla="*/ 0 h 52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" h="526210">
                <a:moveTo>
                  <a:pt x="0" y="0"/>
                </a:moveTo>
                <a:lnTo>
                  <a:pt x="2298" y="0"/>
                </a:lnTo>
                <a:lnTo>
                  <a:pt x="2298" y="526210"/>
                </a:lnTo>
                <a:lnTo>
                  <a:pt x="0" y="52621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311142" y="1492369"/>
            <a:ext cx="2298" cy="4295955"/>
          </a:xfrm>
          <a:custGeom>
            <a:avLst/>
            <a:gdLst>
              <a:gd name="connsiteX0" fmla="*/ 0 w 2298"/>
              <a:gd name="connsiteY0" fmla="*/ 0 h 4295955"/>
              <a:gd name="connsiteX1" fmla="*/ 2298 w 2298"/>
              <a:gd name="connsiteY1" fmla="*/ 0 h 4295955"/>
              <a:gd name="connsiteX2" fmla="*/ 2298 w 2298"/>
              <a:gd name="connsiteY2" fmla="*/ 4295955 h 4295955"/>
              <a:gd name="connsiteX3" fmla="*/ 0 w 2298"/>
              <a:gd name="connsiteY3" fmla="*/ 4295955 h 4295955"/>
              <a:gd name="connsiteX4" fmla="*/ 0 w 2298"/>
              <a:gd name="connsiteY4" fmla="*/ 0 h 42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" h="4295955">
                <a:moveTo>
                  <a:pt x="0" y="0"/>
                </a:moveTo>
                <a:lnTo>
                  <a:pt x="2298" y="0"/>
                </a:lnTo>
                <a:lnTo>
                  <a:pt x="2298" y="4295955"/>
                </a:lnTo>
                <a:lnTo>
                  <a:pt x="0" y="429595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6" name="TextBox 53"/>
          <p:cNvSpPr txBox="1"/>
          <p:nvPr/>
        </p:nvSpPr>
        <p:spPr>
          <a:xfrm>
            <a:off x="4877354" y="2881085"/>
            <a:ext cx="5516775" cy="132343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8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产品演示</a:t>
            </a:r>
            <a:endParaRPr lang="en-US" altLang="zh-CN" sz="8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069" y="2084852"/>
            <a:ext cx="3251846" cy="30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226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>
        <p15:prstTrans prst="fallOve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nodeType="withEffect">
                                  <p:stCondLst>
                                    <p:cond delay="3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1" dur="59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6" presetClass="emph" presetSubtype="0" repeatCount="indefinite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5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" presetClass="path" presetSubtype="0" repeatCount="indefinite" accel="50000" decel="5000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-2.08333E-6 0 C 0.06901 0 0.125 0.05602 0.125 0.125 C 0.125 0.19398 0.06901 0.25 -2.08333E-6 0.25 C -0.06901 0.25 -0.125 0.19398 -0.125 0.125 C -0.125 0.05602 -0.06901 0 -2.08333E-6 0 Z " pathEditMode="relative" rAng="0" ptsTypes="AAAAA">
                                      <p:cBhvr>
                                        <p:cTn id="55" dur="59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2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mph" presetSubtype="0" repeatCount="indefinite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animRot by="21600000">
                                      <p:cBhvr>
                                        <p:cTn id="60" dur="59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6" presetClass="emph" presetSubtype="0" repeatCount="indefinite" autoRev="1" fill="hold" grpId="3" nodeType="withEffect">
                                  <p:stCondLst>
                                    <p:cond delay="1050"/>
                                  </p:stCondLst>
                                  <p:childTnLst>
                                    <p:animScale>
                                      <p:cBhvr>
                                        <p:cTn id="62" dur="5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14" presetClass="path" presetSubtype="0" repeatCount="indefinite" accel="50000" decel="50000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 0 L 0.178 0 L 0.25 0.121 L 0.072 0.121 L 0 0 Z" pathEditMode="relative" ptsTypes="">
                                      <p:cBhvr>
                                        <p:cTn id="64" dur="59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2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mph" presetSubtype="0" repeatCount="indefinite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animRot by="-21600000">
                                      <p:cBhvr>
                                        <p:cTn id="69" dur="59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6" presetClass="emph" presetSubtype="0" repeatCount="indefinite" autoRev="1" fill="hold" grpId="3" nodeType="withEffect">
                                  <p:stCondLst>
                                    <p:cond delay="1650"/>
                                  </p:stCondLst>
                                  <p:childTnLst>
                                    <p:animScale>
                                      <p:cBhvr>
                                        <p:cTn id="71" dur="50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0" presetClass="path" presetSubtype="0" repeatCount="indefinite" accel="50000" decel="50000" fill="hold" grpId="1" nodeType="withEffect">
                                  <p:stCondLst>
                                    <p:cond delay="2450"/>
                                  </p:stCondLst>
                                  <p:childTnLst>
                                    <p:animMotion origin="layout" path="M -6.25E-7 -2.96296E-6 L 0.07305 -0.07291 L 0.17695 -0.07291 L 0.25 -2.96296E-6 L 0.25 0.10394 L 0.17695 0.17709 L 0.07305 0.17709 L -6.25E-7 0.10394 L -6.25E-7 -2.96296E-6 Z " pathEditMode="relative" rAng="0" ptsTypes="AAAAAAAAA">
                                      <p:cBhvr>
                                        <p:cTn id="73" dur="59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520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2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mph" presetSubtype="0" repeatCount="indefinite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21600000">
                                      <p:cBhvr>
                                        <p:cTn id="78" dur="59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6" presetClass="emph" presetSubtype="0" repeatCount="indefinite" autoRev="1" fill="hold" grpId="3" nodeType="withEffect">
                                  <p:stCondLst>
                                    <p:cond delay="650"/>
                                  </p:stCondLst>
                                  <p:childTnLst>
                                    <p:animScale>
                                      <p:cBhvr>
                                        <p:cTn id="80" dur="5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15" presetClass="path" presetSubtype="0" repeatCount="indefinite" accel="50000" decel="50000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8.33333E-7 -4.44444E-6 L 0.125 0.09098 L 0.07695 0.23797 L -0.07695 0.23797 L -0.125 0.09098 L 8.33333E-7 -4.44444E-6 Z " pathEditMode="relative" rAng="0" ptsTypes="AAAAAA">
                                      <p:cBhvr>
                                        <p:cTn id="82" dur="5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26" grpId="0" animBg="1"/>
      <p:bldP spid="26" grpId="1" animBg="1"/>
      <p:bldP spid="26" grpId="2" animBg="1"/>
      <p:bldP spid="26" grpId="3" animBg="1"/>
      <p:bldP spid="25" grpId="0" animBg="1"/>
      <p:bldP spid="25" grpId="1" animBg="1"/>
      <p:bldP spid="25" grpId="2" animBg="1"/>
      <p:bldP spid="25" grpId="3" animBg="1"/>
      <p:bldP spid="2" grpId="0" animBg="1"/>
      <p:bldP spid="2" grpId="1" animBg="1"/>
      <p:bldP spid="2" grpId="2" animBg="1"/>
      <p:bldP spid="2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78875" y="2150076"/>
            <a:ext cx="444224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600" b="1" dirty="0" smtClean="0">
                <a:solidFill>
                  <a:schemeClr val="bg1"/>
                </a:solidFill>
              </a:rPr>
              <a:t>谢谢</a:t>
            </a:r>
            <a:endParaRPr lang="zh-CN" altLang="en-US" sz="166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978875" y="4796954"/>
            <a:ext cx="4442242" cy="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3978875" y="2181440"/>
            <a:ext cx="4442242" cy="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1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4371ba6af502f54df68f2de1b41e91c18124b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4658</TotalTime>
  <Words>77</Words>
  <Application>Microsoft Office PowerPoint</Application>
  <PresentationFormat>宽屏</PresentationFormat>
  <Paragraphs>23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华文楷体</vt:lpstr>
      <vt:lpstr>宋体</vt:lpstr>
      <vt:lpstr>微软雅黑</vt:lpstr>
      <vt:lpstr>Arial</vt:lpstr>
      <vt:lpstr>Calibri</vt:lpstr>
      <vt:lpstr>Consolas</vt:lpstr>
      <vt:lpstr>Verdana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qinhui</dc:creator>
  <cp:lastModifiedBy>Mac</cp:lastModifiedBy>
  <cp:revision>402</cp:revision>
  <dcterms:created xsi:type="dcterms:W3CDTF">2014-06-08T07:19:38Z</dcterms:created>
  <dcterms:modified xsi:type="dcterms:W3CDTF">2015-06-07T03:33:38Z</dcterms:modified>
</cp:coreProperties>
</file>