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14"/>
  </p:notesMasterIdLst>
  <p:sldIdLst>
    <p:sldId id="275" r:id="rId3"/>
    <p:sldId id="256" r:id="rId4"/>
    <p:sldId id="295" r:id="rId5"/>
    <p:sldId id="281" r:id="rId6"/>
    <p:sldId id="296" r:id="rId7"/>
    <p:sldId id="288" r:id="rId8"/>
    <p:sldId id="297" r:id="rId9"/>
    <p:sldId id="305" r:id="rId10"/>
    <p:sldId id="299" r:id="rId11"/>
    <p:sldId id="306" r:id="rId12"/>
    <p:sldId id="304" r:id="rId1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4251"/>
    <a:srgbClr val="C94A33"/>
    <a:srgbClr val="C9394A"/>
    <a:srgbClr val="212121"/>
    <a:srgbClr val="FFFFFF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3" autoAdjust="0"/>
    <p:restoredTop sz="99500" autoAdjust="0"/>
  </p:normalViewPr>
  <p:slideViewPr>
    <p:cSldViewPr>
      <p:cViewPr varScale="1">
        <p:scale>
          <a:sx n="89" d="100"/>
          <a:sy n="89" d="100"/>
        </p:scale>
        <p:origin x="882" y="84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2019/2/25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705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603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656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527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813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88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128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426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710225" y="1923678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柠檬记账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635896" y="278527"/>
            <a:ext cx="15007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code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值</a:t>
            </a: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A33306CB-A7F0-499A-8CBA-461E9E299ECA}"/>
              </a:ext>
            </a:extLst>
          </p:cNvPr>
          <p:cNvSpPr>
            <a:spLocks/>
          </p:cNvSpPr>
          <p:nvPr/>
        </p:nvSpPr>
        <p:spPr>
          <a:xfrm>
            <a:off x="484271" y="112694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c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ode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值需要固定，方便前端调试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E24595-A22B-4E5A-ACF3-72B36ECA9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1923678"/>
            <a:ext cx="2933720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1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4094946" y="1923678"/>
            <a:ext cx="95410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谢谢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49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>
            <a:off x="543223" y="1292810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</a:rPr>
              <a:t>记录吃喝玩乐具体场景的记账软件。一款记录社交场景中收支的社交化记账软件。让记账像呼吸一样自然。</a:t>
            </a:r>
            <a:endParaRPr lang="zh-CN" altLang="en-US" sz="2000" u="none" strike="noStrike" kern="120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25505" y="418146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柠檬记账简介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1026" name="Picture 2" descr="https://www.hishop.com.cn/uploads/allimg/180716/21708-1PG6102123L9.png">
            <a:extLst>
              <a:ext uri="{FF2B5EF4-FFF2-40B4-BE49-F238E27FC236}">
                <a16:creationId xmlns:a16="http://schemas.microsoft.com/office/drawing/2014/main" id="{C9D73F66-7CCC-42C5-B104-6CA90DD99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505" y="232136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42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419872" y="411510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项目逻辑梳理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7FA49585-C39A-4991-AC9D-3DCB9A687A39}"/>
              </a:ext>
            </a:extLst>
          </p:cNvPr>
          <p:cNvSpPr>
            <a:spLocks/>
          </p:cNvSpPr>
          <p:nvPr/>
        </p:nvSpPr>
        <p:spPr>
          <a:xfrm>
            <a:off x="556924" y="1311009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</a:rPr>
              <a:t>由于图片太大，详情见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</a:rPr>
              <a:t>原图</a:t>
            </a:r>
            <a:endParaRPr lang="zh-CN" altLang="en-US" sz="2000" u="none" strike="noStrike" kern="120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080A63F-060E-42A4-BF89-20F760DDB7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707" y="1779662"/>
            <a:ext cx="2429320" cy="30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5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748424" y="441618"/>
            <a:ext cx="364715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项目需要使用的软件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BC1B843-0FBB-4636-A183-84014E346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55" y="936428"/>
            <a:ext cx="2624461" cy="8028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9E94F9E-FF3B-4DDE-87E1-37D4D2881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707654"/>
            <a:ext cx="7800000" cy="24190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3B8272-7161-4BEF-8061-52A34692F0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304" y="3672000"/>
            <a:ext cx="879341" cy="909404"/>
          </a:xfrm>
          <a:prstGeom prst="rect">
            <a:avLst/>
          </a:prstGeom>
        </p:spPr>
      </p:pic>
      <p:pic>
        <p:nvPicPr>
          <p:cNvPr id="2050" name="Picture 2" descr="http://img-cdn-qiniu.dcloud.net.cn/new-page/hx.png">
            <a:extLst>
              <a:ext uri="{FF2B5EF4-FFF2-40B4-BE49-F238E27FC236}">
                <a16:creationId xmlns:a16="http://schemas.microsoft.com/office/drawing/2014/main" id="{4F01CA92-702E-48D8-9A7B-806DA93E7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995" y="4188622"/>
            <a:ext cx="852731" cy="85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E98A3FC8-586A-4BF4-B000-DD96EBD8E9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75821" y="732311"/>
            <a:ext cx="1045727" cy="104572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A62FDF7-F0A6-4A95-9BAB-E727723757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1355" y="4031528"/>
            <a:ext cx="879341" cy="10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9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137953" y="376991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项</a:t>
            </a:r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目的技术栈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833C715F-C174-44B5-BF89-4E66FDC70DF7}"/>
              </a:ext>
            </a:extLst>
          </p:cNvPr>
          <p:cNvSpPr>
            <a:spLocks/>
          </p:cNvSpPr>
          <p:nvPr/>
        </p:nvSpPr>
        <p:spPr>
          <a:xfrm>
            <a:off x="289360" y="1124878"/>
            <a:ext cx="856527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</a:rPr>
              <a:t>项目采用</a:t>
            </a:r>
            <a:r>
              <a:rPr lang="zh-CN" altLang="en-US" sz="1600" b="1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前后端分离</a:t>
            </a:r>
            <a:r>
              <a:rPr lang="zh-CN" altLang="en-US" sz="16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</a:rPr>
              <a:t>的方式，使用</a:t>
            </a:r>
            <a:r>
              <a:rPr lang="en-US" altLang="zh-CN" sz="1600" b="1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git</a:t>
            </a:r>
            <a:r>
              <a:rPr lang="zh-CN" altLang="en-US" sz="16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</a:rPr>
              <a:t>进行版本控制</a:t>
            </a:r>
            <a:r>
              <a:rPr lang="en-US" altLang="zh-CN" sz="16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</a:rPr>
              <a:t>	</a:t>
            </a:r>
          </a:p>
          <a:p>
            <a:pPr lvl="1"/>
            <a:r>
              <a:rPr lang="en-US" altLang="zh-CN" sz="14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</a:rPr>
              <a:t>	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4AE58A-858D-4016-BF12-F298A3E73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63639"/>
            <a:ext cx="5101733" cy="340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710225" y="339502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后端开发</a:t>
            </a:r>
            <a:endParaRPr lang="zh-CN" altLang="en-US" sz="2000" b="1" kern="0" dirty="0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E6262EC4-BF51-453F-A328-D1CF2DC7C84A}"/>
              </a:ext>
            </a:extLst>
          </p:cNvPr>
          <p:cNvSpPr>
            <a:spLocks/>
          </p:cNvSpPr>
          <p:nvPr/>
        </p:nvSpPr>
        <p:spPr>
          <a:xfrm>
            <a:off x="442408" y="1352158"/>
            <a:ext cx="8565279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使用</a:t>
            </a:r>
            <a:r>
              <a:rPr lang="en-US" altLang="zh-CN" dirty="0"/>
              <a:t>express-generator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生成项目骨架</a:t>
            </a:r>
            <a:endParaRPr lang="en-US" altLang="zh-CN" sz="20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lvl="1"/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	</a:t>
            </a:r>
          </a:p>
          <a:p>
            <a:pPr lvl="1"/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zh-CN" altLang="en-US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在命令行执行： </a:t>
            </a:r>
            <a:r>
              <a:rPr lang="en-US" altLang="zh-CN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express</a:t>
            </a:r>
            <a:endParaRPr lang="zh-CN" altLang="en-US" sz="14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2B2D0C46-7ED1-4D55-B228-1236084F34EB}"/>
              </a:ext>
            </a:extLst>
          </p:cNvPr>
          <p:cNvSpPr>
            <a:spLocks/>
          </p:cNvSpPr>
          <p:nvPr/>
        </p:nvSpPr>
        <p:spPr>
          <a:xfrm>
            <a:off x="442407" y="2775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根据用户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/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分类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/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账单三大类，建对应的文件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168EDF8-263B-461F-BBDF-1BB95A935529}"/>
              </a:ext>
            </a:extLst>
          </p:cNvPr>
          <p:cNvSpPr/>
          <p:nvPr/>
        </p:nvSpPr>
        <p:spPr>
          <a:xfrm>
            <a:off x="1115616" y="4083918"/>
            <a:ext cx="617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https://blog.csdn.net/feifanzhuli/article/details/86149006</a:t>
            </a:r>
          </a:p>
        </p:txBody>
      </p:sp>
    </p:spTree>
    <p:extLst>
      <p:ext uri="{BB962C8B-B14F-4D97-AF65-F5344CB8AC3E}">
        <p14:creationId xmlns:p14="http://schemas.microsoft.com/office/powerpoint/2010/main" val="409889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3" y="250357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后端项目目录</a:t>
            </a:r>
            <a:endParaRPr lang="zh-CN" altLang="en-US" sz="2000" b="1" kern="0" dirty="0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52DC62-D2FC-4385-BCCC-D9C5F446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707654"/>
            <a:ext cx="2846397" cy="2915634"/>
          </a:xfrm>
          <a:prstGeom prst="rect">
            <a:avLst/>
          </a:prstGeom>
        </p:spPr>
      </p:pic>
      <p:sp>
        <p:nvSpPr>
          <p:cNvPr id="4" name="矩形">
            <a:extLst>
              <a:ext uri="{FF2B5EF4-FFF2-40B4-BE49-F238E27FC236}">
                <a16:creationId xmlns:a16="http://schemas.microsoft.com/office/drawing/2014/main" id="{E5F49B51-8385-4FFB-8900-B1FC2E953F9B}"/>
              </a:ext>
            </a:extLst>
          </p:cNvPr>
          <p:cNvSpPr>
            <a:spLocks/>
          </p:cNvSpPr>
          <p:nvPr/>
        </p:nvSpPr>
        <p:spPr>
          <a:xfrm>
            <a:off x="107504" y="99082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目录清晰，方便开发和日后的维护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2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4154054" y="248322"/>
            <a:ext cx="95410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建表</a:t>
            </a:r>
            <a:endParaRPr lang="zh-CN" altLang="en-US" sz="2000" b="1" kern="0" dirty="0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456133-9448-4A7D-91F9-3B850FB9F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2" y="1538878"/>
            <a:ext cx="2952328" cy="34091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A8401E3-C968-4F69-ABDB-A51A3619D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1538878"/>
            <a:ext cx="3456384" cy="3106479"/>
          </a:xfrm>
          <a:prstGeom prst="rect">
            <a:avLst/>
          </a:prstGeom>
        </p:spPr>
      </p:pic>
      <p:sp>
        <p:nvSpPr>
          <p:cNvPr id="10" name="矩形">
            <a:extLst>
              <a:ext uri="{FF2B5EF4-FFF2-40B4-BE49-F238E27FC236}">
                <a16:creationId xmlns:a16="http://schemas.microsoft.com/office/drawing/2014/main" id="{4BF11AD3-8BF9-4A3D-9775-46DB0C1D5C49}"/>
              </a:ext>
            </a:extLst>
          </p:cNvPr>
          <p:cNvSpPr>
            <a:spLocks/>
          </p:cNvSpPr>
          <p:nvPr/>
        </p:nvSpPr>
        <p:spPr>
          <a:xfrm>
            <a:off x="433376" y="1026395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共需要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张表，如下：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24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635896" y="278527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接口文档</a:t>
            </a: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A33306CB-A7F0-499A-8CBA-461E9E299ECA}"/>
              </a:ext>
            </a:extLst>
          </p:cNvPr>
          <p:cNvSpPr>
            <a:spLocks/>
          </p:cNvSpPr>
          <p:nvPr/>
        </p:nvSpPr>
        <p:spPr>
          <a:xfrm>
            <a:off x="415694" y="92683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详情见柠檬记账接口文档</a:t>
            </a:r>
            <a:endParaRPr lang="zh-CN" altLang="en-US" sz="1400" u="none" strike="noStrike" kern="1200" cap="none" spc="0" baseline="0" dirty="0">
              <a:solidFill>
                <a:srgbClr val="C9425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9034A48-271D-4366-B975-7B19BAEDF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39" y="2067694"/>
            <a:ext cx="2880320" cy="29654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1FD9307-4393-4A8E-8B61-3933114A0762}"/>
              </a:ext>
            </a:extLst>
          </p:cNvPr>
          <p:cNvSpPr txBox="1"/>
          <p:nvPr/>
        </p:nvSpPr>
        <p:spPr>
          <a:xfrm>
            <a:off x="1561852" y="1547238"/>
            <a:ext cx="241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94251"/>
                </a:solidFill>
              </a:rPr>
              <a:t>post---</a:t>
            </a:r>
            <a:r>
              <a:rPr lang="zh-CN" altLang="en-US" dirty="0">
                <a:solidFill>
                  <a:srgbClr val="C94251"/>
                </a:solidFill>
              </a:rPr>
              <a:t>向后台提交数据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BD0D16-A153-4EB4-AB3E-8059C349262D}"/>
              </a:ext>
            </a:extLst>
          </p:cNvPr>
          <p:cNvSpPr txBox="1"/>
          <p:nvPr/>
        </p:nvSpPr>
        <p:spPr>
          <a:xfrm>
            <a:off x="5076056" y="1536981"/>
            <a:ext cx="231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94251"/>
                </a:solidFill>
              </a:rPr>
              <a:t>get---</a:t>
            </a:r>
            <a:r>
              <a:rPr lang="zh-CN" altLang="en-US" dirty="0">
                <a:solidFill>
                  <a:srgbClr val="C94251"/>
                </a:solidFill>
              </a:rPr>
              <a:t>从后台获取数据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53E9FA9-785D-4861-8775-EEFB5CC30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043400"/>
            <a:ext cx="3312365" cy="298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1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164</Words>
  <Application>Microsoft Office PowerPoint</Application>
  <PresentationFormat>全屏显示(16:9)</PresentationFormat>
  <Paragraphs>35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微软雅黑</vt:lpstr>
      <vt:lpstr>Arial</vt:lpstr>
      <vt:lpstr>Calibri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孟 庆凡</cp:lastModifiedBy>
  <cp:revision>177</cp:revision>
  <dcterms:created xsi:type="dcterms:W3CDTF">2016-04-25T01:54:29Z</dcterms:created>
  <dcterms:modified xsi:type="dcterms:W3CDTF">2019-02-25T16:13:43Z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