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9144000" cy="5143500" type="screen16x9"/>
  <p:notesSz cx="6858000" cy="9144000"/>
  <p:defaultTextStyle>
    <a:defPPr>
      <a:defRPr lang="en-AU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E10107-D279-5344-4560-6BDA21CAABCC}" name="Indra Parta (Health)" initials="IP(" userId="Indra Parta (Health)" providerId="None"/>
  <p188:author id="{74739419-2763-F1A8-B5A0-83D478B9DA9A}" name="Elizabeth Dang (Health)" initials="ED(" userId="S::elizabeth.dang@health.vic.gov.au::0e1d5a76-6bc1-4195-9e9b-0798d5071cbc" providerId="AD"/>
  <p188:author id="{49D1BE3D-00AD-6CB0-9ED8-25377ABBFD83}" name="Caroline Sumpton (Health)" initials="CS(" userId="S::caroline.sumpton@health.vic.gov.au::def89837-433a-41a5-9c9e-881db5cc301e" providerId="AD"/>
  <p188:author id="{1EB57A47-2214-9E6D-7DFC-D98C224EE979}" name="Hugh Varley" initials="HV" userId="S::hugh.varley@dhhs.vic.gov.au::6833c8c9-47d9-4526-b0c4-f599c9237be8" providerId="AD"/>
  <p188:author id="{23D45A54-84D8-D658-A9FC-629AAD72D77E}" name="Daniel West (Health)" initials="D(" userId="S::daniel.west@health.vic.gov.au::11d480b7-ebd5-43f2-87b7-c56fd378a5c6" providerId="AD"/>
  <p188:author id="{356FF162-5C52-B887-1A9A-FBEF3FAA8EF2}" name="Monica Nolan (Health)" initials="M(" userId="S::monica.nolan@health.vic.gov.au::bbbcbd7a-0ce7-43ba-a746-035bf133d135" providerId="AD"/>
  <p188:author id="{D3CC146B-4558-F94C-6B51-786C5A14F2A0}" name="Hayden Mackenzie" initials="HM" userId="S::hayden.mackenzie@health.vic.gov.au::472b5d9b-86ae-4547-94e1-e0fa65996529" providerId="AD"/>
  <p188:author id="{F29DB67E-C4A0-82EE-57CB-53CE663065C1}" name="Christina Van Heer (Health)" initials="CVH(" userId="S::christina.vanheer@health.vic.gov.au::f995fcd4-5c35-47c4-b978-f01d6505bcca" providerId="AD"/>
  <p188:author id="{CEABD68E-73BB-4332-9BC8-699FD02702C3}" name="Rebecca Dawson (Health)" initials="R(" userId="S::rebecca.dawson@health.vic.gov.au::7957881a-c5a4-40e4-b377-3cb4a3f4cdf2" providerId="AD"/>
  <p188:author id="{34AFD296-AC5B-AD0C-DB99-B45BBD90DAAD}" name="Marcellin Martinie (Health)" initials="M(" userId="S::marcellin.martinie@health.vic.gov.au::1bbfacc4-78e6-4c32-8dcb-9452c88e23cb" providerId="AD"/>
  <p188:author id="{6549F3A5-1270-A448-09AB-A094EFA6A464}" name="Lesley Hawes (Health)" initials="LH(" userId="S::lesley.hawes@health.vic.gov.au::ebe9b8be-8b02-45e6-98ec-affee4351327" providerId="AD"/>
  <p188:author id="{CF5793B2-9425-7F2D-88E5-76A6204B7372}" name="Timothy Cameron (Health)" initials="T(" userId="S::timothy.cameron@health.vic.gov.au::98c28c9d-0a80-4789-aea1-43363beef406" providerId="AD"/>
  <p188:author id="{BEAC5AB7-AF14-8AB3-2DE5-61C4271BC68E}" name="Louise Galloway (Health)" initials="L(" userId="S::louise.galloway@health.vic.gov.au::fc83455b-a7a1-424a-825a-571bf6eb643c" providerId="AD"/>
  <p188:author id="{7E42E7CF-3BD1-9635-26AC-580F68D8BE2C}" name="Jose Canevari (Health)" initials="J(" userId="S::jose.canevari@health.vic.gov.au::a86da227-ab86-4f33-8a69-9335280330e7" providerId="AD"/>
  <p188:author id="{3B19A1DE-BC1A-D8C4-DECC-E401C1F9B931}" name="Mia Bromley (Health)" initials="MB(" userId="S::mia.bromley@health.vic.gov.au::4c25d000-b604-4619-9505-435ad4929609" providerId="AD"/>
  <p188:author id="{FE66A9FF-1D06-E6DE-B14A-EF31990AC963}" name="Indra Parta (Health)" initials="IP(" userId="S::indra.parta@health.vic.gov.au::ec11e449-65b6-4f25-88c8-f44421fe1ef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West (Health)" initials="DW(" lastIdx="13" clrIdx="0">
    <p:extLst>
      <p:ext uri="{19B8F6BF-5375-455C-9EA6-DF929625EA0E}">
        <p15:presenceInfo xmlns:p15="http://schemas.microsoft.com/office/powerpoint/2012/main" userId="S::daniel.west@health.vic.gov.au::11d480b7-ebd5-43f2-87b7-c56fd378a5c6" providerId="AD"/>
      </p:ext>
    </p:extLst>
  </p:cmAuthor>
  <p:cmAuthor id="2" name="Christina Van Heer (Health)" initials="C(" lastIdx="3" clrIdx="1">
    <p:extLst>
      <p:ext uri="{19B8F6BF-5375-455C-9EA6-DF929625EA0E}">
        <p15:presenceInfo xmlns:p15="http://schemas.microsoft.com/office/powerpoint/2012/main" userId="S::christina.vanheer@health.vic.gov.au::f995fcd4-5c35-47c4-b978-f01d6505bcca" providerId="AD"/>
      </p:ext>
    </p:extLst>
  </p:cmAuthor>
  <p:cmAuthor id="3" name="Elizabeth Dang (Health)" initials="E(" lastIdx="1" clrIdx="2">
    <p:extLst>
      <p:ext uri="{19B8F6BF-5375-455C-9EA6-DF929625EA0E}">
        <p15:presenceInfo xmlns:p15="http://schemas.microsoft.com/office/powerpoint/2012/main" userId="S::elizabeth.dang@health.vic.gov.au::0e1d5a76-6bc1-4195-9e9b-0798d5071cbc" providerId="AD"/>
      </p:ext>
    </p:extLst>
  </p:cmAuthor>
  <p:cmAuthor id="4" name="Indra Parta (Health)" initials="IP(" lastIdx="2" clrIdx="3">
    <p:extLst>
      <p:ext uri="{19B8F6BF-5375-455C-9EA6-DF929625EA0E}">
        <p15:presenceInfo xmlns:p15="http://schemas.microsoft.com/office/powerpoint/2012/main" userId="S::indra.parta@health.vic.gov.au::ec11e449-65b6-4f25-88c8-f44421fe1e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9"/>
    <a:srgbClr val="CCCCCF"/>
    <a:srgbClr val="A9A9A9"/>
    <a:srgbClr val="8E24A3"/>
    <a:srgbClr val="5F4B8B"/>
    <a:srgbClr val="0E6CA6"/>
    <a:srgbClr val="C50F14"/>
    <a:srgbClr val="D9D9D9"/>
    <a:srgbClr val="1262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079F2-4B9C-4125-8FC9-C24E8EF421F3}" v="19" dt="2022-06-28T00:57:4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Savage (Health)" userId="87492246-d6f0-4f96-99cf-e2bb41a7781f" providerId="ADAL" clId="{BC8079F2-4B9C-4125-8FC9-C24E8EF421F3}"/>
    <pc:docChg chg="undo custSel delSld modMainMaster">
      <pc:chgData name="Craig Savage (Health)" userId="87492246-d6f0-4f96-99cf-e2bb41a7781f" providerId="ADAL" clId="{BC8079F2-4B9C-4125-8FC9-C24E8EF421F3}" dt="2022-06-28T01:08:21.026" v="57" actId="47"/>
      <pc:docMkLst>
        <pc:docMk/>
      </pc:docMkLst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1513578677" sldId="272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1459266304" sldId="2147374545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4116174005" sldId="2147471051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3206754558" sldId="2147471052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4241470249" sldId="2147471053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1367246411" sldId="2147471054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561571532" sldId="2147471055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818466660" sldId="2147471056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3161457705" sldId="2147471058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2239404879" sldId="2147471059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3591121271" sldId="2147471060"/>
        </pc:sldMkLst>
      </pc:sldChg>
      <pc:sldChg chg="del">
        <pc:chgData name="Craig Savage (Health)" userId="87492246-d6f0-4f96-99cf-e2bb41a7781f" providerId="ADAL" clId="{BC8079F2-4B9C-4125-8FC9-C24E8EF421F3}" dt="2022-06-28T01:08:21.026" v="57" actId="47"/>
        <pc:sldMkLst>
          <pc:docMk/>
          <pc:sldMk cId="1790866035" sldId="2147471061"/>
        </pc:sldMkLst>
      </pc:sldChg>
      <pc:sldMasterChg chg="addSldLayout delSldLayout modSldLayout">
        <pc:chgData name="Craig Savage (Health)" userId="87492246-d6f0-4f96-99cf-e2bb41a7781f" providerId="ADAL" clId="{BC8079F2-4B9C-4125-8FC9-C24E8EF421F3}" dt="2022-06-28T01:08:21.026" v="57" actId="47"/>
        <pc:sldMasterMkLst>
          <pc:docMk/>
          <pc:sldMasterMk cId="0" sldId="2147483648"/>
        </pc:sldMasterMkLst>
        <pc:sldLayoutChg chg="del">
          <pc:chgData name="Craig Savage (Health)" userId="87492246-d6f0-4f96-99cf-e2bb41a7781f" providerId="ADAL" clId="{BC8079F2-4B9C-4125-8FC9-C24E8EF421F3}" dt="2022-06-28T01:07:34.193" v="54" actId="2696"/>
          <pc:sldLayoutMkLst>
            <pc:docMk/>
            <pc:sldMasterMk cId="0" sldId="2147483648"/>
            <pc:sldLayoutMk cId="4242618407" sldId="2147483887"/>
          </pc:sldLayoutMkLst>
        </pc:sldLayoutChg>
        <pc:sldLayoutChg chg="del">
          <pc:chgData name="Craig Savage (Health)" userId="87492246-d6f0-4f96-99cf-e2bb41a7781f" providerId="ADAL" clId="{BC8079F2-4B9C-4125-8FC9-C24E8EF421F3}" dt="2022-06-28T01:07:37.768" v="55" actId="2696"/>
          <pc:sldLayoutMkLst>
            <pc:docMk/>
            <pc:sldMasterMk cId="0" sldId="2147483648"/>
            <pc:sldLayoutMk cId="1947687934" sldId="2147483890"/>
          </pc:sldLayoutMkLst>
        </pc:sldLayoutChg>
        <pc:sldLayoutChg chg="addSp delSp modSp del mod">
          <pc:chgData name="Craig Savage (Health)" userId="87492246-d6f0-4f96-99cf-e2bb41a7781f" providerId="ADAL" clId="{BC8079F2-4B9C-4125-8FC9-C24E8EF421F3}" dt="2022-06-28T01:08:21.026" v="57" actId="47"/>
          <pc:sldLayoutMkLst>
            <pc:docMk/>
            <pc:sldMasterMk cId="0" sldId="2147483648"/>
            <pc:sldLayoutMk cId="1947687934" sldId="2147483891"/>
          </pc:sldLayoutMkLst>
          <pc:spChg chg="add del">
            <ac:chgData name="Craig Savage (Health)" userId="87492246-d6f0-4f96-99cf-e2bb41a7781f" providerId="ADAL" clId="{BC8079F2-4B9C-4125-8FC9-C24E8EF421F3}" dt="2022-06-28T00:47:27.380" v="6" actId="11529"/>
            <ac:spMkLst>
              <pc:docMk/>
              <pc:sldMasterMk cId="0" sldId="2147483648"/>
              <pc:sldLayoutMk cId="1947687934" sldId="2147483891"/>
              <ac:spMk id="2" creationId="{8F5E27F5-54C1-4575-947D-6D8A46ED1F5C}"/>
            </ac:spMkLst>
          </pc:spChg>
          <pc:spChg chg="add mod ord">
            <ac:chgData name="Craig Savage (Health)" userId="87492246-d6f0-4f96-99cf-e2bb41a7781f" providerId="ADAL" clId="{BC8079F2-4B9C-4125-8FC9-C24E8EF421F3}" dt="2022-06-28T00:48:47.829" v="15" actId="14100"/>
            <ac:spMkLst>
              <pc:docMk/>
              <pc:sldMasterMk cId="0" sldId="2147483648"/>
              <pc:sldLayoutMk cId="1947687934" sldId="2147483891"/>
              <ac:spMk id="4" creationId="{866E0900-93A8-4974-973D-9D1D18ED35E2}"/>
            </ac:spMkLst>
          </pc:spChg>
          <pc:spChg chg="add del">
            <ac:chgData name="Craig Savage (Health)" userId="87492246-d6f0-4f96-99cf-e2bb41a7781f" providerId="ADAL" clId="{BC8079F2-4B9C-4125-8FC9-C24E8EF421F3}" dt="2022-06-28T00:48:00.033" v="12" actId="11529"/>
            <ac:spMkLst>
              <pc:docMk/>
              <pc:sldMasterMk cId="0" sldId="2147483648"/>
              <pc:sldLayoutMk cId="1947687934" sldId="2147483891"/>
              <ac:spMk id="5" creationId="{A22557B3-967F-462C-918E-A249A726ABAC}"/>
            </ac:spMkLst>
          </pc:spChg>
          <pc:spChg chg="add mod">
            <ac:chgData name="Craig Savage (Health)" userId="87492246-d6f0-4f96-99cf-e2bb41a7781f" providerId="ADAL" clId="{BC8079F2-4B9C-4125-8FC9-C24E8EF421F3}" dt="2022-06-28T00:48:00.033" v="12" actId="11529"/>
            <ac:spMkLst>
              <pc:docMk/>
              <pc:sldMasterMk cId="0" sldId="2147483648"/>
              <pc:sldLayoutMk cId="1947687934" sldId="2147483891"/>
              <ac:spMk id="7" creationId="{E5DAA800-0C65-465E-9283-D007F3A46BD9}"/>
            </ac:spMkLst>
          </pc:spChg>
          <pc:spChg chg="add del">
            <ac:chgData name="Craig Savage (Health)" userId="87492246-d6f0-4f96-99cf-e2bb41a7781f" providerId="ADAL" clId="{BC8079F2-4B9C-4125-8FC9-C24E8EF421F3}" dt="2022-06-28T00:48:28.532" v="13" actId="11529"/>
            <ac:spMkLst>
              <pc:docMk/>
              <pc:sldMasterMk cId="0" sldId="2147483648"/>
              <pc:sldLayoutMk cId="1947687934" sldId="2147483891"/>
              <ac:spMk id="8" creationId="{6460AB9F-3AB5-4C4B-B4C2-C5ACE6698106}"/>
            </ac:spMkLst>
          </pc:spChg>
          <pc:spChg chg="add mod">
            <ac:chgData name="Craig Savage (Health)" userId="87492246-d6f0-4f96-99cf-e2bb41a7781f" providerId="ADAL" clId="{BC8079F2-4B9C-4125-8FC9-C24E8EF421F3}" dt="2022-06-28T00:48:28.532" v="13" actId="11529"/>
            <ac:spMkLst>
              <pc:docMk/>
              <pc:sldMasterMk cId="0" sldId="2147483648"/>
              <pc:sldLayoutMk cId="1947687934" sldId="2147483891"/>
              <ac:spMk id="9" creationId="{89C8B239-04AC-4960-B51B-96FBA2F12E83}"/>
            </ac:spMkLst>
          </pc:spChg>
          <pc:spChg chg="add del">
            <ac:chgData name="Craig Savage (Health)" userId="87492246-d6f0-4f96-99cf-e2bb41a7781f" providerId="ADAL" clId="{BC8079F2-4B9C-4125-8FC9-C24E8EF421F3}" dt="2022-06-28T00:48:40.630" v="14" actId="11529"/>
            <ac:spMkLst>
              <pc:docMk/>
              <pc:sldMasterMk cId="0" sldId="2147483648"/>
              <pc:sldLayoutMk cId="1947687934" sldId="2147483891"/>
              <ac:spMk id="10" creationId="{BAF6ACB2-541E-441F-8BC2-102A7A444D61}"/>
            </ac:spMkLst>
          </pc:spChg>
          <pc:spChg chg="add mod">
            <ac:chgData name="Craig Savage (Health)" userId="87492246-d6f0-4f96-99cf-e2bb41a7781f" providerId="ADAL" clId="{BC8079F2-4B9C-4125-8FC9-C24E8EF421F3}" dt="2022-06-28T00:48:40.630" v="14" actId="11529"/>
            <ac:spMkLst>
              <pc:docMk/>
              <pc:sldMasterMk cId="0" sldId="2147483648"/>
              <pc:sldLayoutMk cId="1947687934" sldId="2147483891"/>
              <ac:spMk id="11" creationId="{A65F8B3E-59AB-4F47-94A6-E8B0ED4ECD11}"/>
            </ac:spMkLst>
          </pc:spChg>
          <pc:graphicFrameChg chg="add del mod">
            <ac:chgData name="Craig Savage (Health)" userId="87492246-d6f0-4f96-99cf-e2bb41a7781f" providerId="ADAL" clId="{BC8079F2-4B9C-4125-8FC9-C24E8EF421F3}" dt="2022-06-28T00:47:42.637" v="9" actId="478"/>
            <ac:graphicFrameMkLst>
              <pc:docMk/>
              <pc:sldMasterMk cId="0" sldId="2147483648"/>
              <pc:sldLayoutMk cId="1947687934" sldId="2147483891"/>
              <ac:graphicFrameMk id="3" creationId="{8A9E675F-B260-479A-A915-43EEA6114C1F}"/>
            </ac:graphicFrameMkLst>
          </pc:graphicFrameChg>
        </pc:sldLayoutChg>
        <pc:sldLayoutChg chg="addSp delSp modSp new del mod">
          <pc:chgData name="Craig Savage (Health)" userId="87492246-d6f0-4f96-99cf-e2bb41a7781f" providerId="ADAL" clId="{BC8079F2-4B9C-4125-8FC9-C24E8EF421F3}" dt="2022-06-28T01:07:40.290" v="56" actId="2696"/>
          <pc:sldLayoutMkLst>
            <pc:docMk/>
            <pc:sldMasterMk cId="0" sldId="2147483648"/>
            <pc:sldLayoutMk cId="2409678623" sldId="2147483892"/>
          </pc:sldLayoutMkLst>
          <pc:spChg chg="add del">
            <ac:chgData name="Craig Savage (Health)" userId="87492246-d6f0-4f96-99cf-e2bb41a7781f" providerId="ADAL" clId="{BC8079F2-4B9C-4125-8FC9-C24E8EF421F3}" dt="2022-06-28T00:46:40.848" v="2" actId="11529"/>
            <ac:spMkLst>
              <pc:docMk/>
              <pc:sldMasterMk cId="0" sldId="2147483648"/>
              <pc:sldLayoutMk cId="2409678623" sldId="2147483892"/>
              <ac:spMk id="6" creationId="{4DE6E697-E045-4254-949F-5F259D6894C6}"/>
            </ac:spMkLst>
          </pc:spChg>
          <pc:spChg chg="add del mod">
            <ac:chgData name="Craig Savage (Health)" userId="87492246-d6f0-4f96-99cf-e2bb41a7781f" providerId="ADAL" clId="{BC8079F2-4B9C-4125-8FC9-C24E8EF421F3}" dt="2022-06-28T00:47:05.868" v="3" actId="478"/>
            <ac:spMkLst>
              <pc:docMk/>
              <pc:sldMasterMk cId="0" sldId="2147483648"/>
              <pc:sldLayoutMk cId="2409678623" sldId="2147483892"/>
              <ac:spMk id="7" creationId="{FF3DCC2B-F198-4EFA-BB84-091CC0A281EA}"/>
            </ac:spMkLst>
          </pc:spChg>
        </pc:sldLayoutChg>
        <pc:sldLayoutChg chg="addSp delSp modSp new del mod">
          <pc:chgData name="Craig Savage (Health)" userId="87492246-d6f0-4f96-99cf-e2bb41a7781f" providerId="ADAL" clId="{BC8079F2-4B9C-4125-8FC9-C24E8EF421F3}" dt="2022-06-28T00:51:27.881" v="22" actId="2696"/>
          <pc:sldLayoutMkLst>
            <pc:docMk/>
            <pc:sldMasterMk cId="0" sldId="2147483648"/>
            <pc:sldLayoutMk cId="2333663120" sldId="2147483893"/>
          </pc:sldLayoutMkLst>
          <pc:spChg chg="add del">
            <ac:chgData name="Craig Savage (Health)" userId="87492246-d6f0-4f96-99cf-e2bb41a7781f" providerId="ADAL" clId="{BC8079F2-4B9C-4125-8FC9-C24E8EF421F3}" dt="2022-06-28T00:51:24.883" v="20" actId="11529"/>
            <ac:spMkLst>
              <pc:docMk/>
              <pc:sldMasterMk cId="0" sldId="2147483648"/>
              <pc:sldLayoutMk cId="2333663120" sldId="2147483893"/>
              <ac:spMk id="7" creationId="{680E7B43-10EF-44A0-846B-69B727CC3B69}"/>
            </ac:spMkLst>
          </pc:spChg>
          <pc:spChg chg="add del mod">
            <ac:chgData name="Craig Savage (Health)" userId="87492246-d6f0-4f96-99cf-e2bb41a7781f" providerId="ADAL" clId="{BC8079F2-4B9C-4125-8FC9-C24E8EF421F3}" dt="2022-06-28T00:51:24.883" v="20" actId="11529"/>
            <ac:spMkLst>
              <pc:docMk/>
              <pc:sldMasterMk cId="0" sldId="2147483648"/>
              <pc:sldLayoutMk cId="2333663120" sldId="2147483893"/>
              <ac:spMk id="8" creationId="{D86A0053-933E-48D6-8E41-554BCF1B3852}"/>
            </ac:spMkLst>
          </pc:spChg>
          <pc:graphicFrameChg chg="add del mod">
            <ac:chgData name="Craig Savage (Health)" userId="87492246-d6f0-4f96-99cf-e2bb41a7781f" providerId="ADAL" clId="{BC8079F2-4B9C-4125-8FC9-C24E8EF421F3}" dt="2022-06-28T00:51:25.761" v="21"/>
            <ac:graphicFrameMkLst>
              <pc:docMk/>
              <pc:sldMasterMk cId="0" sldId="2147483648"/>
              <pc:sldLayoutMk cId="2333663120" sldId="2147483893"/>
              <ac:graphicFrameMk id="6" creationId="{633D0534-9D2F-4B83-A721-D877102F4D21}"/>
            </ac:graphicFrameMkLst>
          </pc:graphicFrameChg>
        </pc:sldLayoutChg>
        <pc:sldLayoutChg chg="delSp modSp mod">
          <pc:chgData name="Craig Savage (Health)" userId="87492246-d6f0-4f96-99cf-e2bb41a7781f" providerId="ADAL" clId="{BC8079F2-4B9C-4125-8FC9-C24E8EF421F3}" dt="2022-06-28T00:51:58.601" v="26" actId="6014"/>
          <pc:sldLayoutMkLst>
            <pc:docMk/>
            <pc:sldMasterMk cId="0" sldId="2147483648"/>
            <pc:sldLayoutMk cId="3981185118" sldId="2147483893"/>
          </pc:sldLayoutMkLst>
          <pc:spChg chg="mod">
            <ac:chgData name="Craig Savage (Health)" userId="87492246-d6f0-4f96-99cf-e2bb41a7781f" providerId="ADAL" clId="{BC8079F2-4B9C-4125-8FC9-C24E8EF421F3}" dt="2022-06-28T00:51:48.353" v="25" actId="14100"/>
            <ac:spMkLst>
              <pc:docMk/>
              <pc:sldMasterMk cId="0" sldId="2147483648"/>
              <pc:sldLayoutMk cId="3981185118" sldId="2147483893"/>
              <ac:spMk id="9" creationId="{89C8B239-04AC-4960-B51B-96FBA2F12E83}"/>
            </ac:spMkLst>
          </pc:spChg>
          <pc:spChg chg="del">
            <ac:chgData name="Craig Savage (Health)" userId="87492246-d6f0-4f96-99cf-e2bb41a7781f" providerId="ADAL" clId="{BC8079F2-4B9C-4125-8FC9-C24E8EF421F3}" dt="2022-06-28T00:51:40.020" v="23" actId="478"/>
            <ac:spMkLst>
              <pc:docMk/>
              <pc:sldMasterMk cId="0" sldId="2147483648"/>
              <pc:sldLayoutMk cId="3981185118" sldId="2147483893"/>
              <ac:spMk id="11" creationId="{A65F8B3E-59AB-4F47-94A6-E8B0ED4ECD11}"/>
            </ac:spMkLst>
          </pc:spChg>
        </pc:sldLayoutChg>
        <pc:sldLayoutChg chg="delSp modSp mod">
          <pc:chgData name="Craig Savage (Health)" userId="87492246-d6f0-4f96-99cf-e2bb41a7781f" providerId="ADAL" clId="{BC8079F2-4B9C-4125-8FC9-C24E8EF421F3}" dt="2022-06-28T00:53:05.222" v="35" actId="6014"/>
          <pc:sldLayoutMkLst>
            <pc:docMk/>
            <pc:sldMasterMk cId="0" sldId="2147483648"/>
            <pc:sldLayoutMk cId="4195503327" sldId="2147483894"/>
          </pc:sldLayoutMkLst>
          <pc:spChg chg="mod">
            <ac:chgData name="Craig Savage (Health)" userId="87492246-d6f0-4f96-99cf-e2bb41a7781f" providerId="ADAL" clId="{BC8079F2-4B9C-4125-8FC9-C24E8EF421F3}" dt="2022-06-28T00:52:57.349" v="34" actId="14100"/>
            <ac:spMkLst>
              <pc:docMk/>
              <pc:sldMasterMk cId="0" sldId="2147483648"/>
              <pc:sldLayoutMk cId="4195503327" sldId="2147483894"/>
              <ac:spMk id="4" creationId="{866E0900-93A8-4974-973D-9D1D18ED35E2}"/>
            </ac:spMkLst>
          </pc:spChg>
          <pc:spChg chg="del">
            <ac:chgData name="Craig Savage (Health)" userId="87492246-d6f0-4f96-99cf-e2bb41a7781f" providerId="ADAL" clId="{BC8079F2-4B9C-4125-8FC9-C24E8EF421F3}" dt="2022-06-28T00:52:27.724" v="27" actId="478"/>
            <ac:spMkLst>
              <pc:docMk/>
              <pc:sldMasterMk cId="0" sldId="2147483648"/>
              <pc:sldLayoutMk cId="4195503327" sldId="2147483894"/>
              <ac:spMk id="7" creationId="{E5DAA800-0C65-465E-9283-D007F3A46BD9}"/>
            </ac:spMkLst>
          </pc:spChg>
          <pc:spChg chg="mod">
            <ac:chgData name="Craig Savage (Health)" userId="87492246-d6f0-4f96-99cf-e2bb41a7781f" providerId="ADAL" clId="{BC8079F2-4B9C-4125-8FC9-C24E8EF421F3}" dt="2022-06-28T00:52:49.310" v="32" actId="14100"/>
            <ac:spMkLst>
              <pc:docMk/>
              <pc:sldMasterMk cId="0" sldId="2147483648"/>
              <pc:sldLayoutMk cId="4195503327" sldId="2147483894"/>
              <ac:spMk id="9" creationId="{89C8B239-04AC-4960-B51B-96FBA2F12E83}"/>
            </ac:spMkLst>
          </pc:spChg>
          <pc:spChg chg="del">
            <ac:chgData name="Craig Savage (Health)" userId="87492246-d6f0-4f96-99cf-e2bb41a7781f" providerId="ADAL" clId="{BC8079F2-4B9C-4125-8FC9-C24E8EF421F3}" dt="2022-06-28T00:52:36.515" v="30" actId="478"/>
            <ac:spMkLst>
              <pc:docMk/>
              <pc:sldMasterMk cId="0" sldId="2147483648"/>
              <pc:sldLayoutMk cId="4195503327" sldId="2147483894"/>
              <ac:spMk id="11" creationId="{A65F8B3E-59AB-4F47-94A6-E8B0ED4ECD11}"/>
            </ac:spMkLst>
          </pc:spChg>
        </pc:sldLayoutChg>
        <pc:sldLayoutChg chg="delSp modSp mod">
          <pc:chgData name="Craig Savage (Health)" userId="87492246-d6f0-4f96-99cf-e2bb41a7781f" providerId="ADAL" clId="{BC8079F2-4B9C-4125-8FC9-C24E8EF421F3}" dt="2022-06-28T00:56:20.456" v="40" actId="6014"/>
          <pc:sldLayoutMkLst>
            <pc:docMk/>
            <pc:sldMasterMk cId="0" sldId="2147483648"/>
            <pc:sldLayoutMk cId="789215698" sldId="2147483895"/>
          </pc:sldLayoutMkLst>
          <pc:spChg chg="mod">
            <ac:chgData name="Craig Savage (Health)" userId="87492246-d6f0-4f96-99cf-e2bb41a7781f" providerId="ADAL" clId="{BC8079F2-4B9C-4125-8FC9-C24E8EF421F3}" dt="2022-06-28T00:56:08.648" v="38" actId="14100"/>
            <ac:spMkLst>
              <pc:docMk/>
              <pc:sldMasterMk cId="0" sldId="2147483648"/>
              <pc:sldLayoutMk cId="789215698" sldId="2147483895"/>
              <ac:spMk id="4" creationId="{866E0900-93A8-4974-973D-9D1D18ED35E2}"/>
            </ac:spMkLst>
          </pc:spChg>
          <pc:spChg chg="mod">
            <ac:chgData name="Craig Savage (Health)" userId="87492246-d6f0-4f96-99cf-e2bb41a7781f" providerId="ADAL" clId="{BC8079F2-4B9C-4125-8FC9-C24E8EF421F3}" dt="2022-06-28T00:56:13.593" v="39" actId="14100"/>
            <ac:spMkLst>
              <pc:docMk/>
              <pc:sldMasterMk cId="0" sldId="2147483648"/>
              <pc:sldLayoutMk cId="789215698" sldId="2147483895"/>
              <ac:spMk id="7" creationId="{E5DAA800-0C65-465E-9283-D007F3A46BD9}"/>
            </ac:spMkLst>
          </pc:spChg>
          <pc:spChg chg="del">
            <ac:chgData name="Craig Savage (Health)" userId="87492246-d6f0-4f96-99cf-e2bb41a7781f" providerId="ADAL" clId="{BC8079F2-4B9C-4125-8FC9-C24E8EF421F3}" dt="2022-06-28T00:56:03.358" v="37" actId="478"/>
            <ac:spMkLst>
              <pc:docMk/>
              <pc:sldMasterMk cId="0" sldId="2147483648"/>
              <pc:sldLayoutMk cId="789215698" sldId="2147483895"/>
              <ac:spMk id="9" creationId="{89C8B239-04AC-4960-B51B-96FBA2F12E83}"/>
            </ac:spMkLst>
          </pc:spChg>
          <pc:spChg chg="del">
            <ac:chgData name="Craig Savage (Health)" userId="87492246-d6f0-4f96-99cf-e2bb41a7781f" providerId="ADAL" clId="{BC8079F2-4B9C-4125-8FC9-C24E8EF421F3}" dt="2022-06-28T00:56:00.215" v="36" actId="478"/>
            <ac:spMkLst>
              <pc:docMk/>
              <pc:sldMasterMk cId="0" sldId="2147483648"/>
              <pc:sldLayoutMk cId="789215698" sldId="2147483895"/>
              <ac:spMk id="11" creationId="{A65F8B3E-59AB-4F47-94A6-E8B0ED4ECD11}"/>
            </ac:spMkLst>
          </pc:spChg>
        </pc:sldLayoutChg>
        <pc:sldLayoutChg chg="addSp delSp modSp mod">
          <pc:chgData name="Craig Savage (Health)" userId="87492246-d6f0-4f96-99cf-e2bb41a7781f" providerId="ADAL" clId="{BC8079F2-4B9C-4125-8FC9-C24E8EF421F3}" dt="2022-06-28T00:59:11.493" v="53" actId="6014"/>
          <pc:sldLayoutMkLst>
            <pc:docMk/>
            <pc:sldMasterMk cId="0" sldId="2147483648"/>
            <pc:sldLayoutMk cId="3076246342" sldId="2147483896"/>
          </pc:sldLayoutMkLst>
          <pc:spChg chg="add del">
            <ac:chgData name="Craig Savage (Health)" userId="87492246-d6f0-4f96-99cf-e2bb41a7781f" providerId="ADAL" clId="{BC8079F2-4B9C-4125-8FC9-C24E8EF421F3}" dt="2022-06-28T00:57:49.382" v="44" actId="11529"/>
            <ac:spMkLst>
              <pc:docMk/>
              <pc:sldMasterMk cId="0" sldId="2147483648"/>
              <pc:sldLayoutMk cId="3076246342" sldId="2147483896"/>
              <ac:spMk id="2" creationId="{780DCA35-6D80-4DA0-AEDE-E4131758560B}"/>
            </ac:spMkLst>
          </pc:spChg>
          <pc:spChg chg="add mod">
            <ac:chgData name="Craig Savage (Health)" userId="87492246-d6f0-4f96-99cf-e2bb41a7781f" providerId="ADAL" clId="{BC8079F2-4B9C-4125-8FC9-C24E8EF421F3}" dt="2022-06-28T00:58:18.413" v="49" actId="14100"/>
            <ac:spMkLst>
              <pc:docMk/>
              <pc:sldMasterMk cId="0" sldId="2147483648"/>
              <pc:sldLayoutMk cId="3076246342" sldId="2147483896"/>
              <ac:spMk id="3" creationId="{E620B673-5211-4C01-ABC9-B9D47BEBEBEE}"/>
            </ac:spMkLst>
          </pc:spChg>
          <pc:spChg chg="mod">
            <ac:chgData name="Craig Savage (Health)" userId="87492246-d6f0-4f96-99cf-e2bb41a7781f" providerId="ADAL" clId="{BC8079F2-4B9C-4125-8FC9-C24E8EF421F3}" dt="2022-06-28T00:58:23.154" v="50" actId="14100"/>
            <ac:spMkLst>
              <pc:docMk/>
              <pc:sldMasterMk cId="0" sldId="2147483648"/>
              <pc:sldLayoutMk cId="3076246342" sldId="2147483896"/>
              <ac:spMk id="4" creationId="{866E0900-93A8-4974-973D-9D1D18ED35E2}"/>
            </ac:spMkLst>
          </pc:spChg>
          <pc:spChg chg="mod">
            <ac:chgData name="Craig Savage (Health)" userId="87492246-d6f0-4f96-99cf-e2bb41a7781f" providerId="ADAL" clId="{BC8079F2-4B9C-4125-8FC9-C24E8EF421F3}" dt="2022-06-28T00:58:29.998" v="51" actId="14100"/>
            <ac:spMkLst>
              <pc:docMk/>
              <pc:sldMasterMk cId="0" sldId="2147483648"/>
              <pc:sldLayoutMk cId="3076246342" sldId="2147483896"/>
              <ac:spMk id="7" creationId="{E5DAA800-0C65-465E-9283-D007F3A46BD9}"/>
            </ac:spMkLst>
          </pc:spChg>
          <pc:spChg chg="mod">
            <ac:chgData name="Craig Savage (Health)" userId="87492246-d6f0-4f96-99cf-e2bb41a7781f" providerId="ADAL" clId="{BC8079F2-4B9C-4125-8FC9-C24E8EF421F3}" dt="2022-06-28T00:58:32.224" v="52" actId="1076"/>
            <ac:spMkLst>
              <pc:docMk/>
              <pc:sldMasterMk cId="0" sldId="2147483648"/>
              <pc:sldLayoutMk cId="3076246342" sldId="2147483896"/>
              <ac:spMk id="9" creationId="{89C8B239-04AC-4960-B51B-96FBA2F12E83}"/>
            </ac:spMkLst>
          </pc:spChg>
        </pc:sldLayoutChg>
      </pc:sldMasterChg>
      <pc:sldMasterChg chg="modSldLayout">
        <pc:chgData name="Craig Savage (Health)" userId="87492246-d6f0-4f96-99cf-e2bb41a7781f" providerId="ADAL" clId="{BC8079F2-4B9C-4125-8FC9-C24E8EF421F3}" dt="2022-06-28T00:46:11.822" v="0"/>
        <pc:sldMasterMkLst>
          <pc:docMk/>
          <pc:sldMasterMk cId="942282342" sldId="2147483892"/>
        </pc:sldMasterMkLst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1242546740" sldId="2147483893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2604421822" sldId="2147483894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4032091764" sldId="2147483895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898948987" sldId="2147483897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1754469412" sldId="2147483898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6:11.822" v="0"/>
          <pc:sldLayoutMkLst>
            <pc:docMk/>
            <pc:sldMasterMk cId="942282342" sldId="2147483892"/>
            <pc:sldLayoutMk cId="2608381767" sldId="2147483899"/>
          </pc:sldLayoutMkLst>
        </pc:sldLayoutChg>
      </pc:sldMasterChg>
      <pc:sldMasterChg chg="modSldLayout">
        <pc:chgData name="Craig Savage (Health)" userId="87492246-d6f0-4f96-99cf-e2bb41a7781f" providerId="ADAL" clId="{BC8079F2-4B9C-4125-8FC9-C24E8EF421F3}" dt="2022-06-28T00:47:06.449" v="4"/>
        <pc:sldMasterMkLst>
          <pc:docMk/>
          <pc:sldMasterMk cId="4175402555" sldId="2147483893"/>
        </pc:sldMasterMkLst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165935638" sldId="2147483894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2008404580" sldId="2147483895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1433548465" sldId="2147483896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106313580" sldId="2147483898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3886926257" sldId="2147483899"/>
          </pc:sldLayoutMkLst>
        </pc:sldLayoutChg>
        <pc:sldLayoutChg chg="setBg">
          <pc:chgData name="Craig Savage (Health)" userId="87492246-d6f0-4f96-99cf-e2bb41a7781f" providerId="ADAL" clId="{BC8079F2-4B9C-4125-8FC9-C24E8EF421F3}" dt="2022-06-28T00:47:06.449" v="4"/>
          <pc:sldLayoutMkLst>
            <pc:docMk/>
            <pc:sldMasterMk cId="4175402555" sldId="2147483893"/>
            <pc:sldLayoutMk cId="2745092313" sldId="21474839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4B3EAE-599F-4337-95D0-2917641C3D63}" type="datetimeFigureOut">
              <a:rPr lang="en-AU"/>
              <a:pPr>
                <a:defRPr/>
              </a:pPr>
              <a:t>28/06/2022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6296A8-20EE-44BB-B7CD-DB4AE54BF57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60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99" y="649119"/>
            <a:ext cx="6803775" cy="1417807"/>
          </a:xfrm>
        </p:spPr>
        <p:txBody>
          <a:bodyPr anchor="b">
            <a:noAutofit/>
          </a:bodyPr>
          <a:lstStyle>
            <a:lvl1pPr>
              <a:defRPr sz="3200" baseline="0">
                <a:solidFill>
                  <a:srgbClr val="201547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43126"/>
            <a:ext cx="4832100" cy="971551"/>
          </a:xfrm>
        </p:spPr>
        <p:txBody>
          <a:bodyPr>
            <a:noAutofit/>
          </a:bodyPr>
          <a:lstStyle>
            <a:lvl1pPr marL="0" indent="0" algn="l">
              <a:buNone/>
              <a:defRPr sz="2200" b="0" baseline="0">
                <a:solidFill>
                  <a:srgbClr val="53565A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2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Plot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0900-93A8-4974-973D-9D1D18ED3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24206"/>
            <a:ext cx="4303713" cy="13424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B0663A-0558-421D-8BB6-B667512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1" y="76155"/>
            <a:ext cx="8189678" cy="617303"/>
          </a:xfrm>
        </p:spPr>
        <p:txBody>
          <a:bodyPr>
            <a:normAutofit/>
          </a:bodyPr>
          <a:lstStyle>
            <a:lvl1pPr>
              <a:defRPr kumimoji="0" lang="en-AU" sz="22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C SemiBold Italic"/>
                <a:ea typeface="ＭＳ Ｐゴシック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AA800-0C65-465E-9283-D007F3A46B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366683"/>
            <a:ext cx="4303713" cy="12917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C8B239-04AC-4960-B51B-96FBA2F12E8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03713" y="1068389"/>
            <a:ext cx="4840287" cy="3917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B673-5211-4C01-ABC9-B9D47BEBEB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658431"/>
            <a:ext cx="4303713" cy="13279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246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ody deep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214439"/>
            <a:ext cx="8243888" cy="3641098"/>
          </a:xfrm>
        </p:spPr>
        <p:txBody>
          <a:bodyPr/>
          <a:lstStyle>
            <a:lvl1pPr marL="0" indent="0">
              <a:lnSpc>
                <a:spcPct val="110000"/>
              </a:lnSpc>
              <a:defRPr baseline="0">
                <a:solidFill>
                  <a:srgbClr val="201547"/>
                </a:solidFill>
              </a:defRPr>
            </a:lvl1pPr>
            <a:lvl2pPr marL="0" indent="0">
              <a:lnSpc>
                <a:spcPct val="110000"/>
              </a:lnSpc>
              <a:defRPr/>
            </a:lvl2pPr>
            <a:lvl3pPr marL="251994" indent="-251994">
              <a:lnSpc>
                <a:spcPct val="110000"/>
              </a:lnSpc>
              <a:defRPr/>
            </a:lvl3pPr>
            <a:lvl4pPr marL="503987" indent="-251994"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9" y="4860132"/>
            <a:ext cx="539750" cy="280988"/>
          </a:xfrm>
        </p:spPr>
        <p:txBody>
          <a:bodyPr/>
          <a:lstStyle>
            <a:lvl1pPr>
              <a:defRPr/>
            </a:lvl1pPr>
          </a:lstStyle>
          <a:p>
            <a:fld id="{3689E5EE-9843-45A7-B324-3EFD7322E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52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99" y="649118"/>
            <a:ext cx="6803775" cy="1417807"/>
          </a:xfrm>
        </p:spPr>
        <p:txBody>
          <a:bodyPr anchor="b">
            <a:noAutofit/>
          </a:bodyPr>
          <a:lstStyle>
            <a:lvl1pPr>
              <a:defRPr sz="3200" baseline="0">
                <a:solidFill>
                  <a:srgbClr val="201547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43125"/>
            <a:ext cx="4832100" cy="971551"/>
          </a:xfrm>
        </p:spPr>
        <p:txBody>
          <a:bodyPr>
            <a:noAutofit/>
          </a:bodyPr>
          <a:lstStyle>
            <a:lvl1pPr marL="0" indent="0" algn="l">
              <a:buNone/>
              <a:defRPr sz="2200" b="0" baseline="0">
                <a:solidFill>
                  <a:srgbClr val="53565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2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deep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14438"/>
            <a:ext cx="8243888" cy="3641098"/>
          </a:xfrm>
        </p:spPr>
        <p:txBody>
          <a:bodyPr/>
          <a:lstStyle>
            <a:lvl1pPr marL="0" indent="0">
              <a:lnSpc>
                <a:spcPct val="110000"/>
              </a:lnSpc>
              <a:defRPr baseline="0">
                <a:solidFill>
                  <a:srgbClr val="201547"/>
                </a:solidFill>
              </a:defRPr>
            </a:lvl1pPr>
            <a:lvl2pPr marL="0" indent="0">
              <a:lnSpc>
                <a:spcPct val="110000"/>
              </a:lnSpc>
              <a:defRPr/>
            </a:lvl2pPr>
            <a:lvl3pPr marL="252000" indent="-252000">
              <a:lnSpc>
                <a:spcPct val="110000"/>
              </a:lnSpc>
              <a:defRPr/>
            </a:lvl3pPr>
            <a:lvl4pPr marL="504000" indent="-252000"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4860131"/>
            <a:ext cx="539750" cy="280988"/>
          </a:xfrm>
        </p:spPr>
        <p:txBody>
          <a:bodyPr/>
          <a:lstStyle>
            <a:lvl1pPr>
              <a:defRPr/>
            </a:lvl1pPr>
          </a:lstStyle>
          <a:p>
            <a:fld id="{3689E5EE-9843-45A7-B324-3EFD7322E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52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shallow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16849"/>
            <a:ext cx="7199313" cy="809625"/>
          </a:xfrm>
        </p:spPr>
        <p:txBody>
          <a:bodyPr/>
          <a:lstStyle>
            <a:lvl1pPr>
              <a:lnSpc>
                <a:spcPct val="110000"/>
              </a:lnSpc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89814"/>
            <a:ext cx="8243888" cy="3865722"/>
          </a:xfrm>
        </p:spPr>
        <p:txBody>
          <a:bodyPr/>
          <a:lstStyle>
            <a:lvl1pPr marL="0" indent="0">
              <a:lnSpc>
                <a:spcPct val="110000"/>
              </a:lnSpc>
              <a:defRPr baseline="0">
                <a:solidFill>
                  <a:srgbClr val="201547"/>
                </a:solidFill>
              </a:defRPr>
            </a:lvl1pPr>
            <a:lvl2pPr marL="0" indent="0">
              <a:lnSpc>
                <a:spcPct val="110000"/>
              </a:lnSpc>
              <a:defRPr/>
            </a:lvl2pPr>
            <a:lvl3pPr marL="252000" indent="-252000">
              <a:lnSpc>
                <a:spcPct val="110000"/>
              </a:lnSpc>
              <a:defRPr/>
            </a:lvl3pPr>
            <a:lvl4pPr marL="504000" indent="-252000"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4860131"/>
            <a:ext cx="539750" cy="280988"/>
          </a:xfrm>
        </p:spPr>
        <p:txBody>
          <a:bodyPr/>
          <a:lstStyle>
            <a:lvl1pPr>
              <a:defRPr/>
            </a:lvl1pPr>
          </a:lstStyle>
          <a:p>
            <a:fld id="{3689E5EE-9843-45A7-B324-3EFD7322E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261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Plot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0900-93A8-4974-973D-9D1D18ED3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233488"/>
            <a:ext cx="4303713" cy="34845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B0663A-0558-421D-8BB6-B667512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1" y="76155"/>
            <a:ext cx="8189678" cy="617303"/>
          </a:xfrm>
        </p:spPr>
        <p:txBody>
          <a:bodyPr>
            <a:normAutofit/>
          </a:bodyPr>
          <a:lstStyle>
            <a:lvl1pPr>
              <a:defRPr kumimoji="0" lang="en-AU" sz="22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C SemiBold Italic"/>
                <a:ea typeface="ＭＳ Ｐゴシック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C8B239-04AC-4960-B51B-96FBA2F12E8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03713" y="1233487"/>
            <a:ext cx="4840287" cy="34845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503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Table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0900-93A8-4974-973D-9D1D18ED3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68388"/>
            <a:ext cx="9144000" cy="188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B0663A-0558-421D-8BB6-B667512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1" y="76155"/>
            <a:ext cx="8189678" cy="617303"/>
          </a:xfrm>
        </p:spPr>
        <p:txBody>
          <a:bodyPr>
            <a:normAutofit/>
          </a:bodyPr>
          <a:lstStyle>
            <a:lvl1pPr>
              <a:defRPr kumimoji="0" lang="en-AU" sz="22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C SemiBold Italic"/>
                <a:ea typeface="ＭＳ Ｐゴシック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AA800-0C65-465E-9283-D007F3A46B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65450"/>
            <a:ext cx="9144000" cy="202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215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Plot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0900-93A8-4974-973D-9D1D18ED3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68388"/>
            <a:ext cx="4303713" cy="188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B0663A-0558-421D-8BB6-B667512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1" y="76155"/>
            <a:ext cx="8189678" cy="617303"/>
          </a:xfrm>
        </p:spPr>
        <p:txBody>
          <a:bodyPr>
            <a:normAutofit/>
          </a:bodyPr>
          <a:lstStyle>
            <a:lvl1pPr>
              <a:defRPr kumimoji="0" lang="en-AU" sz="22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C SemiBold Italic"/>
                <a:ea typeface="ＭＳ Ｐゴシック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AA800-0C65-465E-9283-D007F3A46B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65450"/>
            <a:ext cx="4303713" cy="202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C8B239-04AC-4960-B51B-96FBA2F12E8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03713" y="1068388"/>
            <a:ext cx="4840287" cy="1897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9FD7-F436-4285-8464-E3F8106DE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3713" y="2951163"/>
            <a:ext cx="4840287" cy="20208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477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Plot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0900-93A8-4974-973D-9D1D18ED35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68388"/>
            <a:ext cx="4303713" cy="188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B0663A-0558-421D-8BB6-B667512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1" y="76155"/>
            <a:ext cx="8189678" cy="617303"/>
          </a:xfrm>
        </p:spPr>
        <p:txBody>
          <a:bodyPr>
            <a:normAutofit/>
          </a:bodyPr>
          <a:lstStyle>
            <a:lvl1pPr>
              <a:defRPr kumimoji="0" lang="en-AU" sz="22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C SemiBold Italic"/>
                <a:ea typeface="ＭＳ Ｐゴシック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AA800-0C65-465E-9283-D007F3A46B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65450"/>
            <a:ext cx="4303713" cy="202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C8B239-04AC-4960-B51B-96FBA2F12E8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03713" y="1068388"/>
            <a:ext cx="4840287" cy="3917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185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751" y="202406"/>
            <a:ext cx="71993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750" y="1214438"/>
            <a:ext cx="8243888" cy="337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119814" y="4860131"/>
            <a:ext cx="1800225" cy="2809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9751" y="4860131"/>
            <a:ext cx="5400675" cy="2809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3888" y="4864894"/>
            <a:ext cx="539750" cy="280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ED7680F9-C0BF-4CC2-A043-27BA3E10BB1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12CD4-F58D-438E-BC1E-240E73B8014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3989388" y="4991100"/>
            <a:ext cx="1009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E410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OFFICIAL: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71" r:id="rId3"/>
    <p:sldLayoutId id="2147483872" r:id="rId4"/>
    <p:sldLayoutId id="2147483873" r:id="rId5"/>
    <p:sldLayoutId id="2147483894" r:id="rId6"/>
    <p:sldLayoutId id="2147483895" r:id="rId7"/>
    <p:sldLayoutId id="2147483897" r:id="rId8"/>
    <p:sldLayoutId id="2147483893" r:id="rId9"/>
    <p:sldLayoutId id="2147483896" r:id="rId10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lnSpc>
          <a:spcPct val="110000"/>
        </a:lnSpc>
        <a:spcBef>
          <a:spcPts val="800"/>
        </a:spcBef>
        <a:spcAft>
          <a:spcPts val="800"/>
        </a:spcAft>
        <a:defRPr sz="2200" b="1" kern="1200">
          <a:solidFill>
            <a:srgbClr val="201547"/>
          </a:solidFill>
          <a:latin typeface="+mn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50825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03238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55650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ody">
  <a:themeElements>
    <a:clrScheme name="DIME theme">
      <a:dk1>
        <a:sysClr val="windowText" lastClr="000000"/>
      </a:dk1>
      <a:lt1>
        <a:sysClr val="window" lastClr="FFFFFF"/>
      </a:lt1>
      <a:dk2>
        <a:srgbClr val="171047"/>
      </a:dk2>
      <a:lt2>
        <a:srgbClr val="D8D8D8"/>
      </a:lt2>
      <a:accent1>
        <a:srgbClr val="171047"/>
      </a:accent1>
      <a:accent2>
        <a:srgbClr val="2B58A8"/>
      </a:accent2>
      <a:accent3>
        <a:srgbClr val="CF6728"/>
      </a:accent3>
      <a:accent4>
        <a:srgbClr val="D68D28"/>
      </a:accent4>
      <a:accent5>
        <a:srgbClr val="D8186A"/>
      </a:accent5>
      <a:accent6>
        <a:srgbClr val="B82127"/>
      </a:accent6>
      <a:hlink>
        <a:srgbClr val="2B58A8"/>
      </a:hlink>
      <a:folHlink>
        <a:srgbClr val="D818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H navy 16x9 presentation" id="{312240A0-3964-F146-A3AA-9400C51E8E33}" vid="{E9F1A43C-0529-7049-8811-907806253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dd2686c0-b96f-4dc7-b858-984f899f1977" xsi:nil="true"/>
    <SharedWithUsers xmlns="02d9db77-f8cb-46c6-bd2c-8ba3a87e0cd4">
      <UserInfo>
        <DisplayName>Daniel West (Health)</DisplayName>
        <AccountId>11</AccountId>
        <AccountType/>
      </UserInfo>
      <UserInfo>
        <DisplayName>Jose Canevari (Health)</DisplayName>
        <AccountId>93</AccountId>
        <AccountType/>
      </UserInfo>
      <UserInfo>
        <DisplayName>Louise Francis (Health)</DisplayName>
        <AccountId>119</AccountId>
        <AccountType/>
      </UserInfo>
      <UserInfo>
        <DisplayName>Phuong Pham (Health)</DisplayName>
        <AccountId>120</AccountId>
        <AccountType/>
      </UserInfo>
      <UserInfo>
        <DisplayName>Chris Warren (Health)</DisplayName>
        <AccountId>126</AccountId>
        <AccountType/>
      </UserInfo>
      <UserInfo>
        <DisplayName>Michelle Y Thomas (Health)</DisplayName>
        <AccountId>127</AccountId>
        <AccountType/>
      </UserInfo>
      <UserInfo>
        <DisplayName>Indra Parta (Health)</DisplayName>
        <AccountId>28</AccountId>
        <AccountType/>
      </UserInfo>
      <UserInfo>
        <DisplayName>Christina Van Heer (Health)</DisplayName>
        <AccountId>22</AccountId>
        <AccountType/>
      </UserInfo>
      <UserInfo>
        <DisplayName>Sangita Chakraborty (Health)</DisplayName>
        <AccountId>26</AccountId>
        <AccountType/>
      </UserInfo>
      <UserInfo>
        <DisplayName>Catarina Agostinho Antao (Health)</DisplayName>
        <AccountId>238</AccountId>
        <AccountType/>
      </UserInfo>
      <UserInfo>
        <DisplayName>Marcellin Martinie (Health)</DisplayName>
        <AccountId>234</AccountId>
        <AccountType/>
      </UserInfo>
      <UserInfo>
        <DisplayName>Hayden Mackenzie (Health)</DisplayName>
        <AccountId>113</AccountId>
        <AccountType/>
      </UserInfo>
      <UserInfo>
        <DisplayName>David Lister (Health)</DisplayName>
        <AccountId>186</AccountId>
        <AccountType/>
      </UserInfo>
      <UserInfo>
        <DisplayName>Tafireyi Marukutira (Health)</DisplayName>
        <AccountId>334</AccountId>
        <AccountType/>
      </UserInfo>
      <UserInfo>
        <DisplayName>Rebecca Dawson (Health)</DisplayName>
        <AccountId>56</AccountId>
        <AccountType/>
      </UserInfo>
      <UserInfo>
        <DisplayName>Tu Nguyen (Health)</DisplayName>
        <AccountId>335</AccountId>
        <AccountType/>
      </UserInfo>
      <UserInfo>
        <DisplayName>Daniel Sweeney (Health)</DisplayName>
        <AccountId>403</AccountId>
        <AccountType/>
      </UserInfo>
      <UserInfo>
        <DisplayName>Rachel Heenan (Health)</DisplayName>
        <AccountId>320</AccountId>
        <AccountType/>
      </UserInfo>
      <UserInfo>
        <DisplayName>Jane McArthur (Health)</DisplayName>
        <AccountId>141</AccountId>
        <AccountType/>
      </UserInfo>
      <UserInfo>
        <DisplayName>Caroline Sumpton (Health)</DisplayName>
        <AccountId>289</AccountId>
        <AccountType/>
      </UserInfo>
      <UserInfo>
        <DisplayName>Craig Savage (Health)</DisplayName>
        <AccountId>423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ADB435705004E886D0A8DACEE37C2" ma:contentTypeVersion="12" ma:contentTypeDescription="Create a new document." ma:contentTypeScope="" ma:versionID="c65af1082125541047e7940c29d2dedf">
  <xsd:schema xmlns:xsd="http://www.w3.org/2001/XMLSchema" xmlns:xs="http://www.w3.org/2001/XMLSchema" xmlns:p="http://schemas.microsoft.com/office/2006/metadata/properties" xmlns:ns2="dd2686c0-b96f-4dc7-b858-984f899f1977" xmlns:ns3="02d9db77-f8cb-46c6-bd2c-8ba3a87e0cd4" targetNamespace="http://schemas.microsoft.com/office/2006/metadata/properties" ma:root="true" ma:fieldsID="2b4f8088a5d7f960444600fb723f92f0" ns2:_="" ns3:_="">
    <xsd:import namespace="dd2686c0-b96f-4dc7-b858-984f899f1977"/>
    <xsd:import namespace="02d9db77-f8cb-46c6-bd2c-8ba3a87e0c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686c0-b96f-4dc7-b858-984f899f1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9db77-f8cb-46c6-bd2c-8ba3a87e0cd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EB7745-C77B-4205-928C-F7F5E98D138D}">
  <ds:schemaRefs>
    <ds:schemaRef ds:uri="02d9db77-f8cb-46c6-bd2c-8ba3a87e0cd4"/>
    <ds:schemaRef ds:uri="dd2686c0-b96f-4dc7-b858-984f899f19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301488-EBF5-48AA-A8FC-B5833162F1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A1677-62B5-4530-BF21-D484415FA01A}">
  <ds:schemaRefs>
    <ds:schemaRef ds:uri="02d9db77-f8cb-46c6-bd2c-8ba3a87e0cd4"/>
    <ds:schemaRef ds:uri="dd2686c0-b96f-4dc7-b858-984f899f19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ＭＳ Ｐゴシック</vt:lpstr>
      <vt:lpstr>Arial</vt:lpstr>
      <vt:lpstr>Calibri</vt:lpstr>
      <vt:lpstr>VIC SemiBold Italic</vt:lpstr>
      <vt:lpstr>Body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Eugenio Fazio (Health)</dc:creator>
  <cp:keywords/>
  <dc:description/>
  <cp:lastModifiedBy>Craig Savage (Health)</cp:lastModifiedBy>
  <cp:revision>2</cp:revision>
  <dcterms:created xsi:type="dcterms:W3CDTF">2021-04-15T22:44:24Z</dcterms:created>
  <dcterms:modified xsi:type="dcterms:W3CDTF">2022-06-28T03:55:59Z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version">
    <vt:lpwstr>v5 160322021</vt:lpwstr>
  </property>
  <property fmtid="{D5CDD505-2E9C-101B-9397-08002B2CF9AE}" pid="4" name="ContentTypeId">
    <vt:lpwstr>0x010100D62ADB435705004E886D0A8DACEE37C2</vt:lpwstr>
  </property>
  <property fmtid="{D5CDD505-2E9C-101B-9397-08002B2CF9AE}" pid="5" name="Order">
    <vt:r8>25175100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6c7d016-c0e8-4bc1-9071-158a5ecbe94b_Enabled">
    <vt:lpwstr>true</vt:lpwstr>
  </property>
  <property fmtid="{D5CDD505-2E9C-101B-9397-08002B2CF9AE}" pid="13" name="MSIP_Label_f6c7d016-c0e8-4bc1-9071-158a5ecbe94b_SetDate">
    <vt:lpwstr>2022-01-13T02:14:19Z</vt:lpwstr>
  </property>
  <property fmtid="{D5CDD505-2E9C-101B-9397-08002B2CF9AE}" pid="14" name="MSIP_Label_f6c7d016-c0e8-4bc1-9071-158a5ecbe94b_Method">
    <vt:lpwstr>Privileged</vt:lpwstr>
  </property>
  <property fmtid="{D5CDD505-2E9C-101B-9397-08002B2CF9AE}" pid="15" name="MSIP_Label_f6c7d016-c0e8-4bc1-9071-158a5ecbe94b_Name">
    <vt:lpwstr>f6c7d016-c0e8-4bc1-9071-158a5ecbe94b</vt:lpwstr>
  </property>
  <property fmtid="{D5CDD505-2E9C-101B-9397-08002B2CF9AE}" pid="16" name="MSIP_Label_f6c7d016-c0e8-4bc1-9071-158a5ecbe94b_SiteId">
    <vt:lpwstr>c0e0601f-0fac-449c-9c88-a104c4eb9f28</vt:lpwstr>
  </property>
  <property fmtid="{D5CDD505-2E9C-101B-9397-08002B2CF9AE}" pid="17" name="MSIP_Label_f6c7d016-c0e8-4bc1-9071-158a5ecbe94b_ActionId">
    <vt:lpwstr>f4c74053-6eaa-493a-925e-8b41a1f8b015</vt:lpwstr>
  </property>
  <property fmtid="{D5CDD505-2E9C-101B-9397-08002B2CF9AE}" pid="18" name="MSIP_Label_f6c7d016-c0e8-4bc1-9071-158a5ecbe94b_ContentBits">
    <vt:lpwstr>2</vt:lpwstr>
  </property>
  <property fmtid="{D5CDD505-2E9C-101B-9397-08002B2CF9AE}" pid="19" name="ClassificationContentMarkingFooterLocations">
    <vt:lpwstr>Body:5</vt:lpwstr>
  </property>
  <property fmtid="{D5CDD505-2E9C-101B-9397-08002B2CF9AE}" pid="20" name="ClassificationContentMarkingFooterText">
    <vt:lpwstr>OFFICIAL: Sensitive</vt:lpwstr>
  </property>
</Properties>
</file>