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63F6-E09A-4327-969A-F2D8E12C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37BB7C-726C-46EF-BD4C-F7D2F38CF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24E2B-8719-42E6-8097-50CBF4C0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E3ACF-6582-4E4A-AE23-7C549228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F0139-61D2-4A78-8D6A-2A213A7B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D1541-65B6-4555-84FB-53F7D609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0C5B7-1504-4210-B80A-CAA160D93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ABB39-56CF-448F-A881-B93FDADD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69C0D-CB8E-4F7B-9364-8C98400C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7EB49-3F16-4F19-AC40-DA5AB39E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9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6CE469-92E3-4F98-8B28-4EFCB0A48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FA0E2-E982-4A7A-A148-A993E009E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C0A59-B866-4870-9F69-20A18B3F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70A0F-4019-4C77-BE14-51AC7253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EAE18-61C6-43DA-A0AB-ED79B707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63191-9405-4641-993F-0FE46075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F2906-92B0-46D1-953A-61203F5C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B39D5-0411-44C5-AE38-D1A689BF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0A72F-0E40-4ABD-9FFB-02419ED4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7343C-7CC6-4084-92B0-6B086390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5D0B-09C9-4F68-AC37-C69D9AFC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DB39F-9B5B-4A43-999E-8973A5B9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475A5-6FBA-4131-8A00-1239721C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518F4-79EB-4134-A742-080DFC89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48288-8BFC-48CD-930F-981A487F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9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D9872-E4EE-454F-A946-64C25FA1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E3663-C2FE-4AD3-B829-F20E27AF2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05BAD-3D66-428C-AE51-05F662B2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E1598-0664-4370-9FB9-65AB3161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72992-45C1-4158-9991-FF59133B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FA5A5-5256-481C-8DC1-78CD889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0A94E-3A0B-4420-8362-5C4A16A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FB371-BFF5-4C82-BFB5-B049B27D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94791-0AF6-49B5-8D0C-8B9CA012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F2853D-C530-47B8-8BA4-F0C4A4F0B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8AE821-4822-4CCD-AA53-ECF6F034B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33BAB7-28F3-45E5-BFD3-BAEBD7FF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487AD7-331D-4DFF-A04B-8AFEC705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EA5FF-6FEA-496D-9136-8AA3A203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1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40816-DAAF-4BA4-9FD9-F0B692E4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C4598-00DA-4610-88D0-F1AB4DE6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926DB8-07D1-44E1-9409-2B2C453D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CA4816-795B-4187-AF28-D2B23FA0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0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6972DC-B85F-4B38-A10F-56C1F356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D8FB1D-7B14-4D19-8CC8-34167DB7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63D935-727A-49F0-B266-5F93431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4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0ED5E-4426-403B-BBFD-7C929E73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FF28D-625D-4FAB-8ED5-AEAF3AD0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F9F068-B743-4B06-B35C-E15BF68D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3457A-8726-4BB5-9C9A-EF6FC6AB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D3359-26FC-4A1C-AF8F-F33B97FE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16EDC-B5FA-4C26-8B8D-492D58DA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7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57C1-EB14-4663-A374-5E6EC275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4B81C7-5526-4067-9EA6-DCD55100E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5399D-7B70-41E8-A11A-03C282EC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16AEE-1965-4122-8082-6CCBF9A4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C4E4E-0D62-4334-BC72-D82DB77C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AA3B8-D333-4110-B858-3AFA07AB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5D813-38D1-4780-8E05-CD8850BA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6864E-BF9D-4D11-8B13-E16A7C3E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929BE-D1CE-46FB-A3F0-F9732C426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23A1-7967-47B6-9C04-DBB36907245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99978-1131-4A19-B303-AE4D0CA57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A123A-00DC-40B0-B166-33225DD9B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A902-CBC7-42E9-9571-507E4518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4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D2B066-422B-41ED-A66C-FCD10D46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14" y="343286"/>
            <a:ext cx="8228571" cy="6171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A152D2-0515-4646-9E44-BBDF9FBAD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70" y="343286"/>
            <a:ext cx="3654458" cy="20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2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Qinyang Bao</dc:creator>
  <cp:lastModifiedBy>Qinyang Bao</cp:lastModifiedBy>
  <cp:revision>1</cp:revision>
  <dcterms:created xsi:type="dcterms:W3CDTF">2017-12-28T02:20:41Z</dcterms:created>
  <dcterms:modified xsi:type="dcterms:W3CDTF">2017-12-28T02:22:47Z</dcterms:modified>
</cp:coreProperties>
</file>