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341979323659556E-2"/>
          <c:y val="2.4421873497670183E-2"/>
          <c:w val="0.91102833900048086"/>
          <c:h val="0.874468757722148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60</c:v>
                </c:pt>
                <c:pt idx="1">
                  <c:v>20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F2-407B-8155-E93EEEFA52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08F2-407B-8155-E93EEEFA52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08F2-407B-8155-E93EEEFA52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0846872"/>
        <c:axId val="610845560"/>
      </c:barChart>
      <c:catAx>
        <c:axId val="610846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0845560"/>
        <c:crosses val="autoZero"/>
        <c:auto val="1"/>
        <c:lblAlgn val="ctr"/>
        <c:lblOffset val="100"/>
        <c:noMultiLvlLbl val="0"/>
      </c:catAx>
      <c:valAx>
        <c:axId val="610845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0846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0.58652</cdr:x>
      <cdr:y>0.03956</cdr:y>
    </cdr:from>
    <cdr:to>
      <cdr:x>0.7043</cdr:x>
      <cdr:y>0.20831</cdr:y>
    </cdr:to>
    <cdr:sp macro="" textlink="">
      <cdr:nvSpPr>
        <cdr:cNvPr id="2" name="文本框 1">
          <a:extLst xmlns:a="http://schemas.openxmlformats.org/drawingml/2006/main">
            <a:ext uri="{FF2B5EF4-FFF2-40B4-BE49-F238E27FC236}">
              <a16:creationId xmlns:a16="http://schemas.microsoft.com/office/drawing/2014/main" id="{D2716BF5-43C2-4900-ADF8-0EBD66545CE1}"/>
            </a:ext>
          </a:extLst>
        </cdr:cNvPr>
        <cdr:cNvSpPr txBox="1"/>
      </cdr:nvSpPr>
      <cdr:spPr>
        <a:xfrm xmlns:a="http://schemas.openxmlformats.org/drawingml/2006/main">
          <a:off x="4553625" y="21436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zh-CN" alt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3EB95-8217-45E7-9073-C0BD35077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419FC9-226C-49EA-B483-E99F7A5DA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B06D41-680A-4C85-8103-F71A92C1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879B-2587-4588-8760-092AC0CC91A1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C95E82-05F7-4759-A231-7C39CE2A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E0C289-3C86-4314-8CDC-BDFFA79A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0DD6-EEA8-423D-A516-422676FFF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87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FE8B4-DD84-4C84-A876-1747409E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EB220F-AD28-45C1-9E60-6D5B809F4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DF5CC9-F88C-4E64-B58B-4A973008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879B-2587-4588-8760-092AC0CC91A1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83A5E-8227-44B6-A7B3-85AFC738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066B03-620D-478A-845F-19F91E8B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0DD6-EEA8-423D-A516-422676FFF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84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D4B922-EA9F-40A2-B8D7-56FA0B46C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7031E8-03A5-4095-8628-C14D24018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76BA26-FE61-40CF-8162-1EB8685A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879B-2587-4588-8760-092AC0CC91A1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F6FAC-9CA1-4FAA-A006-33AB732C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700342-0255-4B04-9955-102205BA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0DD6-EEA8-423D-A516-422676FFF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0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CADE4-4663-4EB8-9585-000A14EB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896FD-599B-4639-8EF2-A52F52D80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BFFC4-6FFD-42DB-A86B-64EE5BD0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879B-2587-4588-8760-092AC0CC91A1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062FD-FBFD-47E7-83FB-A5F99958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99CBAC-7312-4EB1-9EF9-13E5DE4D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0DD6-EEA8-423D-A516-422676FFF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2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F779F-9AE7-4AD9-92D5-5F10F936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76C123-A2DB-4EA6-8373-221B3F3D9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2A398-1F13-4203-975D-30FD8A82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879B-2587-4588-8760-092AC0CC91A1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1CD01-342D-4C2A-A94D-7436D7EF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9E80B-D3ED-47C8-87D9-F1E293E6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0DD6-EEA8-423D-A516-422676FFF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0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BF44E-F0ED-43C9-8271-1E30AFE9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0DBEB0-19FC-450E-8C4E-EE0CDE14A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B215DD-0FE9-4CD9-BF44-34D6ABD9F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63A5D5-3A8F-42A8-BFA0-13C40D77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879B-2587-4588-8760-092AC0CC91A1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204863-17A3-406E-B83B-CC6B5B78B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81F362-A66C-4975-A423-912BF45E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0DD6-EEA8-423D-A516-422676FFF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82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8CE6B-4FD7-4136-90E0-73915722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E07E17-B838-4B59-9DBB-94AC96F3A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09B526-9C68-46E1-8447-EBD76BDCD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8C3775-40A2-4EE2-8604-63BC6CD38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3FDF38-40C2-41B2-819C-3AA6F8D44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601D97-911B-4DC2-B463-01F80B9A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879B-2587-4588-8760-092AC0CC91A1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383E28-8DB6-40E9-80AB-0F8782BA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D03382-485B-4512-B72A-79AD5523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0DD6-EEA8-423D-A516-422676FFF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7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7937D-7D36-4A9D-898C-2115A0B7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282F82-3759-4EC8-BE45-DD2361EF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879B-2587-4588-8760-092AC0CC91A1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688D28-E2F6-4403-98DA-85BB5797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FEA7B1-C1DA-47E4-BABB-23D9FC13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0DD6-EEA8-423D-A516-422676FFF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61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74E1F7-0470-4D6E-8790-B8E450C1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879B-2587-4588-8760-092AC0CC91A1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97AA91-98CF-4459-835C-8FF5F3CE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A376C3-FF30-44CC-854F-C1F87302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0DD6-EEA8-423D-A516-422676FFF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45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E91CD-DFC3-4F36-A906-7703547D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A5F59-225A-4537-A0F6-77E7B8547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D7C180-0EB1-43F6-85AD-F3C13E608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14B65E-1DF5-4F65-8C6D-2914F003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879B-2587-4588-8760-092AC0CC91A1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EB7DFB-0DF6-4F98-B5F5-A2F147A7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861F8-429F-4015-9F61-CA66A851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0DD6-EEA8-423D-A516-422676FFF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96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0E8D6-D420-4640-94D5-0FB0341D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44F947-D342-49FE-9A0C-EE2F0C5E1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0CCF02-EC8E-46D0-9E83-DB0B64047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9E1F02-BFAB-4397-B069-1374DE69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879B-2587-4588-8760-092AC0CC91A1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65EBA6-CF78-4516-8C82-A958CC37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E70C89-B3BA-41AE-A40E-51929FFB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0DD6-EEA8-423D-A516-422676FFF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27B196-3A52-4A00-810D-F93A2D9C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466913-83B9-48CD-9F35-1EBA7ED54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B3CD6-9AEC-4FA9-BC7A-4FADA4537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2879B-2587-4588-8760-092AC0CC91A1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A96C7B-50C6-4106-9857-C296CD2B3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7934E-233F-4379-A428-B4FF9F205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F0DD6-EEA8-423D-A516-422676FFF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08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59811AC4-0922-48CD-9229-265A0E08AD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2503568"/>
              </p:ext>
            </p:extLst>
          </p:nvPr>
        </p:nvGraphicFramePr>
        <p:xfrm>
          <a:off x="2214123" y="719666"/>
          <a:ext cx="7763753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AA8A77BE-B515-4359-850A-FE3E0D6F01E3}"/>
              </a:ext>
            </a:extLst>
          </p:cNvPr>
          <p:cNvSpPr txBox="1"/>
          <p:nvPr/>
        </p:nvSpPr>
        <p:spPr>
          <a:xfrm>
            <a:off x="4092101" y="914399"/>
            <a:ext cx="4225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Iclicker Required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83709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Qinyang Bao</dc:creator>
  <cp:lastModifiedBy>Qinyang Bao</cp:lastModifiedBy>
  <cp:revision>2</cp:revision>
  <dcterms:created xsi:type="dcterms:W3CDTF">2017-12-31T18:08:14Z</dcterms:created>
  <dcterms:modified xsi:type="dcterms:W3CDTF">2017-12-31T18:17:18Z</dcterms:modified>
</cp:coreProperties>
</file>