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81EC-3088-4DD3-990B-0CB1A9AB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B26DF-DE40-4D35-986A-5BD7C1719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46046-127A-4762-B4B2-E87F5EA7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685A1-BD08-4B14-9C39-2E568C9F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B34D6-C488-49FD-BADC-E4B313B3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BB02-9896-4413-B2F4-E4A13BB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F6AD7-17B6-4993-8C3D-55A2B5ACC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874D2-D120-4420-9F2C-3ACDB855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DF515-D724-42FF-8A8B-054A2EC4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1C9B5-63E5-43BD-8ADC-8286567F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2C882-FFC1-4797-B989-342CFC8A0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0B481-51F7-4AA8-9733-09EC7C0F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2A176-F193-4546-9B1D-A858C168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689DE-0CD3-41CE-A72F-E42308EC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3268F-A674-4D24-8114-817E83B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80AB-E1E0-4029-A780-66B9D652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0D00B-3B16-4F4B-97AE-E997E3E8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7991C-677C-45F8-983D-FF145751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1611A-C2AD-4F8E-B270-703E0654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304FF-3B48-4514-B29C-69489D74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B867D-2C09-415C-9AE6-08D5E026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3EF9F-ED13-4ED8-8B59-4B31A221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E06E3-ACC9-4A12-9446-48CD6A7C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40903-E690-405B-B58A-EC52700E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933E0-3E08-403A-8F28-9298901B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F390-4C1F-4A0E-A73F-667CB4AB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8B5FC-48EA-4C69-9625-91814DF0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BB8DB-A655-44D9-BF8F-ABD803A5F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165A5-EEA0-460E-8587-0A15F6C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0B439-CBD0-4B42-9688-867BEDB6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17A0A-5662-451F-B810-413A7D25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74AA-77E8-41E5-BF0F-B4554681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FC5C7-82FB-407C-95B4-AC872263F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A374C-2B42-45A4-AB28-3C843BB2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43D34-256B-4877-BA65-234860DAD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4BACD2-6305-4E82-AC3C-DC66EA32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99475E-D8F3-48A0-99FE-2345ABC8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1D6508-B581-4107-B40C-AA988A8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F5256-C9D1-4712-AB23-E9750F42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5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4A5D-F547-4C0A-B487-23ACD643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9C453-5F07-4142-A958-6EF7B573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6132B-E9D2-4D45-8486-93C66384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C8BB0-DCF9-4894-B135-92A271C8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1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66D10-68CA-4CBE-A9A5-9A677A03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EE312-E8AE-42FA-9016-1559A9C9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7A832-2233-4689-9E9E-7FC6C3A1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28F4-0582-4D4F-9D5C-7C02D14A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47731-FA14-403E-9982-6EC18CA6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FFDF6-8773-4D27-9066-07EF96FDA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9C2AA-1136-487D-92F3-D6303CA4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9A08A-4BCC-4410-B5F9-D2894A4A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7A8F33-DD11-48ED-8C22-2A9A7965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0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4050-45A7-4FA0-9B99-B70CFD05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E51D-966D-4582-A670-763A7133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486BF-D5BC-4D53-8EBA-CDBDFF80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52649C-4297-4F00-8F2D-4B00D6DE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26C6A-3D64-45F4-8A3A-A642A94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16184-139C-4AE5-9122-CFBC81F1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3F589-6FB4-4BEB-B500-9EC15641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C6D75-4DC2-4AF7-96BC-66066082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103A-3395-4D8C-9455-76FFDD6C2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415C-D52C-4EFE-BAA8-4BDECB3AAA5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7007-44F8-404C-A023-A4BAA7F0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166D9-6123-4B73-8A36-07B1C44CA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142B-5A56-4C8A-8605-DEBD6258F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0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27F59FD-086B-4F91-82E2-F2F8243E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6" y="1784846"/>
            <a:ext cx="4717644" cy="31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Qinyang Bao</dc:creator>
  <cp:lastModifiedBy>Qinyang Bao</cp:lastModifiedBy>
  <cp:revision>1</cp:revision>
  <dcterms:created xsi:type="dcterms:W3CDTF">2018-01-03T17:30:51Z</dcterms:created>
  <dcterms:modified xsi:type="dcterms:W3CDTF">2018-01-03T17:35:21Z</dcterms:modified>
</cp:coreProperties>
</file>