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57" r:id="rId5"/>
    <p:sldId id="260" r:id="rId6"/>
    <p:sldId id="261" r:id="rId7"/>
    <p:sldId id="262" r:id="rId8"/>
    <p:sldId id="267" r:id="rId9"/>
    <p:sldId id="264" r:id="rId10"/>
    <p:sldId id="268" r:id="rId11"/>
    <p:sldId id="266" r:id="rId12"/>
    <p:sldId id="265" r:id="rId13"/>
    <p:sldId id="263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04" y="-54"/>
      </p:cViewPr>
      <p:guideLst>
        <p:guide orient="horz" pos="211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C280-60E8-4C65-9FAB-808D77FDCC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35A9-4DD8-4683-9DDF-A362C8C785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C280-60E8-4C65-9FAB-808D77FDCC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35A9-4DD8-4683-9DDF-A362C8C785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C280-60E8-4C65-9FAB-808D77FDCC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35A9-4DD8-4683-9DDF-A362C8C785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C280-60E8-4C65-9FAB-808D77FDCC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35A9-4DD8-4683-9DDF-A362C8C785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C280-60E8-4C65-9FAB-808D77FDCC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35A9-4DD8-4683-9DDF-A362C8C785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C280-60E8-4C65-9FAB-808D77FDCC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35A9-4DD8-4683-9DDF-A362C8C785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C280-60E8-4C65-9FAB-808D77FDCC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35A9-4DD8-4683-9DDF-A362C8C785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C280-60E8-4C65-9FAB-808D77FDCC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35A9-4DD8-4683-9DDF-A362C8C785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C280-60E8-4C65-9FAB-808D77FDCC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35A9-4DD8-4683-9DDF-A362C8C785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C280-60E8-4C65-9FAB-808D77FDCC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35A9-4DD8-4683-9DDF-A362C8C785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C280-60E8-4C65-9FAB-808D77FDCC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35A9-4DD8-4683-9DDF-A362C8C785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8C280-60E8-4C65-9FAB-808D77FDCC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B35A9-4DD8-4683-9DDF-A362C8C7852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709464" y="332656"/>
            <a:ext cx="6912768" cy="61926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遥控器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3445768" y="3861048"/>
            <a:ext cx="1368152" cy="936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MCU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</a:t>
            </a:r>
            <a:r>
              <a:rPr lang="en-US" altLang="zh-CN" dirty="0" smtClean="0"/>
              <a:t>CC2538)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41512" y="3861048"/>
            <a:ext cx="1440160" cy="936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拨码开关（收发配对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517776" y="5317688"/>
            <a:ext cx="1296144" cy="9361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2.4G</a:t>
            </a:r>
            <a:r>
              <a:rPr lang="zh-CN" altLang="en-US" dirty="0" smtClean="0"/>
              <a:t>天线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</a:t>
            </a:r>
            <a:r>
              <a:rPr lang="zh-CN" altLang="en-US" dirty="0" smtClean="0"/>
              <a:t>内置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373760" y="2492896"/>
            <a:ext cx="144016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稳</a:t>
            </a:r>
            <a:r>
              <a:rPr lang="zh-CN" altLang="en-US" dirty="0" smtClean="0"/>
              <a:t>压芯片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(RT9193-3.0)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97496" y="1052736"/>
            <a:ext cx="1584176" cy="9361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充</a:t>
            </a:r>
            <a:r>
              <a:rPr lang="zh-CN" altLang="en-US" dirty="0" smtClean="0"/>
              <a:t>电管理芯片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(TP4056)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069504" y="2492896"/>
            <a:ext cx="158417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3.7V</a:t>
            </a:r>
            <a:r>
              <a:rPr lang="zh-CN" altLang="en-US" dirty="0" smtClean="0"/>
              <a:t>锂电池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(2500mah)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373760" y="1052736"/>
            <a:ext cx="1702296" cy="9361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USB</a:t>
            </a:r>
            <a:r>
              <a:rPr lang="zh-CN" altLang="en-US" dirty="0"/>
              <a:t>充电接口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678016" y="3789040"/>
            <a:ext cx="1296144" cy="936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r>
              <a:rPr lang="zh-CN" altLang="en-US" dirty="0"/>
              <a:t>路开关控制按键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678016" y="5317688"/>
            <a:ext cx="1296144" cy="936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唤醒</a:t>
            </a:r>
            <a:r>
              <a:rPr lang="zh-CN" altLang="en-US" dirty="0" smtClean="0"/>
              <a:t>按键</a:t>
            </a:r>
            <a:r>
              <a:rPr lang="en-US" altLang="zh-CN" dirty="0" smtClean="0"/>
              <a:t>(KEY)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678016" y="2492896"/>
            <a:ext cx="1296144" cy="936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19</a:t>
            </a:r>
            <a:r>
              <a:rPr lang="zh-CN" altLang="en-US" dirty="0" smtClean="0"/>
              <a:t>路输入反馈</a:t>
            </a:r>
            <a:r>
              <a:rPr lang="en-US" altLang="zh-CN" dirty="0" smtClean="0"/>
              <a:t>LED</a:t>
            </a:r>
            <a:endParaRPr lang="en-US" altLang="zh-CN" dirty="0" smtClean="0"/>
          </a:p>
          <a:p>
            <a:pPr algn="ctr"/>
            <a:endParaRPr lang="zh-CN" altLang="en-US" dirty="0"/>
          </a:p>
        </p:txBody>
      </p:sp>
      <p:cxnSp>
        <p:nvCxnSpPr>
          <p:cNvPr id="16" name="直接箭头连接符 15"/>
          <p:cNvCxnSpPr>
            <a:stCxn id="9" idx="2"/>
          </p:cNvCxnSpPr>
          <p:nvPr/>
        </p:nvCxnSpPr>
        <p:spPr>
          <a:xfrm>
            <a:off x="1789584" y="1988840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2653680" y="2996952"/>
            <a:ext cx="72008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5245968" y="4293096"/>
            <a:ext cx="3600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5245968" y="5805264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5245968" y="2996952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5245968" y="2996952"/>
            <a:ext cx="0" cy="28083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>
            <a:off x="4813920" y="4293096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4093840" y="4797152"/>
            <a:ext cx="0" cy="520536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4" idx="1"/>
            <a:endCxn id="5" idx="3"/>
          </p:cNvCxnSpPr>
          <p:nvPr/>
        </p:nvCxnSpPr>
        <p:spPr>
          <a:xfrm flipH="1">
            <a:off x="2581672" y="4329100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1" idx="1"/>
            <a:endCxn id="9" idx="3"/>
          </p:cNvCxnSpPr>
          <p:nvPr/>
        </p:nvCxnSpPr>
        <p:spPr>
          <a:xfrm flipH="1">
            <a:off x="2581672" y="1520788"/>
            <a:ext cx="79208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4093840" y="3429000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36772" y="4581128"/>
            <a:ext cx="4104456" cy="1512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水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2051720" y="5574382"/>
            <a:ext cx="432048" cy="371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1236772" y="1700808"/>
            <a:ext cx="0" cy="4392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5341228" y="2420888"/>
            <a:ext cx="0" cy="33123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236772" y="6093296"/>
            <a:ext cx="41044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812836" y="1700808"/>
            <a:ext cx="35283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1236772" y="1700808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1524804" y="1484784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1812836" y="1484784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下箭头 11"/>
          <p:cNvSpPr/>
          <p:nvPr/>
        </p:nvSpPr>
        <p:spPr>
          <a:xfrm>
            <a:off x="1596812" y="1124744"/>
            <a:ext cx="144016" cy="43204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308780" y="7647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入水口</a:t>
            </a:r>
            <a:endParaRPr lang="zh-CN" altLang="en-US" dirty="0"/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5341228" y="1700808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51720" y="6237312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沉底式</a:t>
            </a:r>
            <a:endParaRPr lang="en-US" altLang="zh-CN" sz="1200" dirty="0" smtClean="0"/>
          </a:p>
          <a:p>
            <a:r>
              <a:rPr lang="zh-CN" altLang="en-US" sz="1200" dirty="0" smtClean="0"/>
              <a:t>压感水位仪</a:t>
            </a:r>
            <a:endParaRPr lang="zh-CN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5341228" y="37890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水池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5485244" y="5733256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5322178" y="5733256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5322178" y="5949280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89300" y="56612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出水口</a:t>
            </a:r>
            <a:endParaRPr lang="zh-CN" altLang="en-US" dirty="0"/>
          </a:p>
        </p:txBody>
      </p:sp>
      <p:sp>
        <p:nvSpPr>
          <p:cNvPr id="22" name="下箭头 21"/>
          <p:cNvSpPr/>
          <p:nvPr/>
        </p:nvSpPr>
        <p:spPr>
          <a:xfrm rot="16200000">
            <a:off x="5760576" y="5670773"/>
            <a:ext cx="180020" cy="32403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5341228" y="5961980"/>
            <a:ext cx="0" cy="144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683568" y="5949280"/>
            <a:ext cx="1391012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372676" y="1700808"/>
            <a:ext cx="3528392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444684" y="6093296"/>
            <a:ext cx="792088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3528" y="3645024"/>
            <a:ext cx="369332" cy="132343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200" dirty="0" smtClean="0"/>
              <a:t>空仓（最大量程）</a:t>
            </a:r>
            <a:endParaRPr lang="zh-CN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700564" y="3228072"/>
            <a:ext cx="369332" cy="178510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200" dirty="0" smtClean="0"/>
              <a:t>检测有效区（最大水位）</a:t>
            </a:r>
            <a:endParaRPr lang="zh-CN" altLang="en-US" sz="1200" dirty="0"/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516692" y="1700808"/>
            <a:ext cx="0" cy="19442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516692" y="4869160"/>
            <a:ext cx="0" cy="12241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899592" y="1700808"/>
            <a:ext cx="0" cy="14401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899592" y="5013176"/>
            <a:ext cx="0" cy="9361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46284" y="6309320"/>
            <a:ext cx="369332" cy="40011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200" dirty="0" smtClean="0"/>
              <a:t>盲区</a:t>
            </a:r>
            <a:endParaRPr lang="zh-CN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3635896" y="33265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水位仪安装说明</a:t>
            </a:r>
            <a:endParaRPr lang="zh-CN" altLang="en-US" sz="2000" dirty="0"/>
          </a:p>
        </p:txBody>
      </p:sp>
      <p:sp>
        <p:nvSpPr>
          <p:cNvPr id="36" name="矩形 35"/>
          <p:cNvSpPr/>
          <p:nvPr/>
        </p:nvSpPr>
        <p:spPr>
          <a:xfrm>
            <a:off x="2195736" y="5862414"/>
            <a:ext cx="144016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 rot="5400000">
            <a:off x="2227930" y="5542188"/>
            <a:ext cx="72008" cy="2804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箭头连接符 44"/>
          <p:cNvCxnSpPr/>
          <p:nvPr/>
        </p:nvCxnSpPr>
        <p:spPr>
          <a:xfrm flipV="1">
            <a:off x="899592" y="6093296"/>
            <a:ext cx="0" cy="1922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899592" y="594928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下箭头 46"/>
          <p:cNvSpPr/>
          <p:nvPr/>
        </p:nvSpPr>
        <p:spPr>
          <a:xfrm rot="5400000">
            <a:off x="5557252" y="1916832"/>
            <a:ext cx="144016" cy="4320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917292" y="1988840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水位仪投入口</a:t>
            </a:r>
            <a:endParaRPr lang="zh-CN" altLang="en-US" sz="1200" dirty="0"/>
          </a:p>
        </p:txBody>
      </p:sp>
      <p:cxnSp>
        <p:nvCxnSpPr>
          <p:cNvPr id="52" name="直接箭头连接符 51"/>
          <p:cNvCxnSpPr/>
          <p:nvPr/>
        </p:nvCxnSpPr>
        <p:spPr>
          <a:xfrm flipV="1">
            <a:off x="7452320" y="4077072"/>
            <a:ext cx="0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020272" y="378904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纽扣电池</a:t>
            </a:r>
            <a:endParaRPr lang="zh-CN" altLang="en-US" sz="1200" dirty="0"/>
          </a:p>
        </p:txBody>
      </p:sp>
      <p:cxnSp>
        <p:nvCxnSpPr>
          <p:cNvPr id="54" name="直接箭头连接符 53"/>
          <p:cNvCxnSpPr/>
          <p:nvPr/>
        </p:nvCxnSpPr>
        <p:spPr>
          <a:xfrm>
            <a:off x="7452320" y="5013176"/>
            <a:ext cx="0" cy="288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092280" y="522920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压力传感器</a:t>
            </a:r>
            <a:endParaRPr lang="zh-CN" altLang="en-US" sz="1200" dirty="0"/>
          </a:p>
        </p:txBody>
      </p:sp>
      <p:cxnSp>
        <p:nvCxnSpPr>
          <p:cNvPr id="56" name="直接箭头连接符 55"/>
          <p:cNvCxnSpPr/>
          <p:nvPr/>
        </p:nvCxnSpPr>
        <p:spPr>
          <a:xfrm>
            <a:off x="7668344" y="4725144"/>
            <a:ext cx="21602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028384" y="4581128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防水外壳</a:t>
            </a:r>
            <a:endParaRPr lang="zh-CN" altLang="en-US" sz="1200" dirty="0"/>
          </a:p>
        </p:txBody>
      </p:sp>
      <p:cxnSp>
        <p:nvCxnSpPr>
          <p:cNvPr id="74" name="直接连接符 73"/>
          <p:cNvCxnSpPr/>
          <p:nvPr/>
        </p:nvCxnSpPr>
        <p:spPr>
          <a:xfrm flipV="1">
            <a:off x="2483768" y="5934422"/>
            <a:ext cx="0" cy="1440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flipV="1">
            <a:off x="2051720" y="5934422"/>
            <a:ext cx="0" cy="1440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>
            <a:off x="2267744" y="6093296"/>
            <a:ext cx="0" cy="1440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7236296" y="4509120"/>
            <a:ext cx="432048" cy="371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7380312" y="4797152"/>
            <a:ext cx="144016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 rot="5400000">
            <a:off x="7412506" y="4476926"/>
            <a:ext cx="72008" cy="2804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连接符 90"/>
          <p:cNvCxnSpPr/>
          <p:nvPr/>
        </p:nvCxnSpPr>
        <p:spPr>
          <a:xfrm flipV="1">
            <a:off x="7668344" y="4869160"/>
            <a:ext cx="0" cy="1440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 flipV="1">
            <a:off x="7236296" y="4869160"/>
            <a:ext cx="0" cy="1440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>
            <a:off x="7668344" y="4941168"/>
            <a:ext cx="21602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8028384" y="4797152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杂物隔离支架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32040" y="1135777"/>
            <a:ext cx="2376264" cy="2232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5796136" y="1495817"/>
            <a:ext cx="0" cy="28803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444208" y="1495817"/>
            <a:ext cx="0" cy="28803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127148" y="2100909"/>
            <a:ext cx="0" cy="28803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796136" y="2719953"/>
            <a:ext cx="0" cy="28803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444208" y="2719953"/>
            <a:ext cx="0" cy="28803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1403648" y="1135777"/>
            <a:ext cx="2232248" cy="22322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B050"/>
                </a:solidFill>
              </a:rPr>
              <a:t>通用网关</a:t>
            </a:r>
            <a:endParaRPr lang="zh-CN" altLang="en-US" dirty="0">
              <a:solidFill>
                <a:srgbClr val="00B050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195736" y="1279793"/>
            <a:ext cx="0" cy="28803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843808" y="1279793"/>
            <a:ext cx="0" cy="28803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7308304" y="1567825"/>
            <a:ext cx="36004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68344" y="142380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220V</a:t>
            </a:r>
            <a:r>
              <a:rPr lang="zh-CN" altLang="en-US" sz="1200" dirty="0" smtClean="0"/>
              <a:t>插座孔</a:t>
            </a:r>
            <a:endParaRPr lang="zh-CN" altLang="en-US" sz="1200" dirty="0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2843808" y="919753"/>
            <a:ext cx="0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123728" y="631721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220V</a:t>
            </a:r>
            <a:r>
              <a:rPr lang="zh-CN" altLang="en-US" sz="1200" dirty="0" smtClean="0"/>
              <a:t>插头</a:t>
            </a:r>
            <a:endParaRPr lang="zh-CN" altLang="en-US" sz="1200" dirty="0"/>
          </a:p>
        </p:txBody>
      </p:sp>
      <p:sp>
        <p:nvSpPr>
          <p:cNvPr id="25" name="椭圆 24"/>
          <p:cNvSpPr/>
          <p:nvPr/>
        </p:nvSpPr>
        <p:spPr>
          <a:xfrm>
            <a:off x="2411760" y="3152001"/>
            <a:ext cx="144016" cy="14401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2483768" y="3296017"/>
            <a:ext cx="0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979712" y="3656057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工作指示灯</a:t>
            </a:r>
            <a:endParaRPr lang="zh-CN" altLang="en-US" sz="1200" dirty="0"/>
          </a:p>
        </p:txBody>
      </p:sp>
      <p:cxnSp>
        <p:nvCxnSpPr>
          <p:cNvPr id="34" name="直接箭头连接符 33"/>
          <p:cNvCxnSpPr/>
          <p:nvPr/>
        </p:nvCxnSpPr>
        <p:spPr>
          <a:xfrm flipV="1">
            <a:off x="2195736" y="919753"/>
            <a:ext cx="0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275856" y="188640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通用网关安装说明</a:t>
            </a:r>
            <a:endParaRPr lang="zh-CN" altLang="en-US" sz="2000" dirty="0"/>
          </a:p>
        </p:txBody>
      </p:sp>
      <p:sp>
        <p:nvSpPr>
          <p:cNvPr id="36" name="矩形 35"/>
          <p:cNvSpPr/>
          <p:nvPr/>
        </p:nvSpPr>
        <p:spPr>
          <a:xfrm>
            <a:off x="3203848" y="4077072"/>
            <a:ext cx="2376264" cy="2232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4067944" y="4437112"/>
            <a:ext cx="0" cy="28803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4716016" y="4437112"/>
            <a:ext cx="0" cy="28803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4398956" y="5042204"/>
            <a:ext cx="0" cy="28803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4067944" y="5661248"/>
            <a:ext cx="0" cy="28803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4716016" y="5661248"/>
            <a:ext cx="0" cy="28803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3275856" y="4077072"/>
            <a:ext cx="2232248" cy="22322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B050"/>
                </a:solidFill>
              </a:rPr>
              <a:t>通用网关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4283968" y="6093296"/>
            <a:ext cx="144016" cy="14401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下箭头 45"/>
          <p:cNvSpPr/>
          <p:nvPr/>
        </p:nvSpPr>
        <p:spPr>
          <a:xfrm rot="16200000">
            <a:off x="4139952" y="1844824"/>
            <a:ext cx="360040" cy="64807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923928" y="2348880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插入插孔</a:t>
            </a:r>
            <a:endParaRPr lang="zh-CN" altLang="en-US" sz="1200" dirty="0"/>
          </a:p>
        </p:txBody>
      </p:sp>
      <p:sp>
        <p:nvSpPr>
          <p:cNvPr id="48" name="下箭头 47"/>
          <p:cNvSpPr/>
          <p:nvPr/>
        </p:nvSpPr>
        <p:spPr>
          <a:xfrm rot="18937627">
            <a:off x="3606853" y="3372101"/>
            <a:ext cx="360040" cy="64807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下箭头 48"/>
          <p:cNvSpPr/>
          <p:nvPr/>
        </p:nvSpPr>
        <p:spPr>
          <a:xfrm rot="2525167">
            <a:off x="5030796" y="3394094"/>
            <a:ext cx="360040" cy="64807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3347864" y="1844824"/>
            <a:ext cx="2592288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一楼</a:t>
            </a:r>
            <a:r>
              <a:rPr lang="en-US" altLang="zh-CN" dirty="0" smtClean="0"/>
              <a:t>(</a:t>
            </a:r>
            <a:r>
              <a:rPr lang="zh-CN" altLang="en-US" dirty="0" smtClean="0"/>
              <a:t>空旷地面</a:t>
            </a:r>
            <a:r>
              <a:rPr lang="en-US" altLang="zh-CN" dirty="0" smtClean="0"/>
              <a:t>)</a:t>
            </a:r>
            <a:r>
              <a:rPr lang="zh-CN" altLang="en-US" dirty="0" smtClean="0"/>
              <a:t>      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347864" y="4293096"/>
            <a:ext cx="72008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水位仪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76056" y="2060848"/>
            <a:ext cx="864096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通用网关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67944" y="5517232"/>
            <a:ext cx="1872208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负三楼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067944" y="4293096"/>
            <a:ext cx="1872208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负二楼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347864" y="3068960"/>
            <a:ext cx="2592288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          负一楼      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347864" y="4653136"/>
            <a:ext cx="720080" cy="187220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消防水池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076056" y="3356992"/>
            <a:ext cx="864096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zigbee</a:t>
            </a:r>
            <a:r>
              <a:rPr lang="zh-CN" altLang="en-US" sz="1200" dirty="0" smtClean="0">
                <a:solidFill>
                  <a:schemeClr val="tx1"/>
                </a:solidFill>
              </a:rPr>
              <a:t>中继器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347864" y="1628800"/>
            <a:ext cx="2592288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…….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347864" y="692696"/>
            <a:ext cx="2592288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高层楼面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483768" y="2132856"/>
            <a:ext cx="677108" cy="337528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 smtClean="0"/>
              <a:t>楼层设备安装说明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3347864" y="188640"/>
            <a:ext cx="2592288" cy="6480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547664" y="692696"/>
            <a:ext cx="6480720" cy="47525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遥控器</a:t>
            </a:r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</p:txBody>
      </p:sp>
      <p:sp>
        <p:nvSpPr>
          <p:cNvPr id="17" name="矩形 16"/>
          <p:cNvSpPr/>
          <p:nvPr/>
        </p:nvSpPr>
        <p:spPr>
          <a:xfrm>
            <a:off x="4283968" y="2780928"/>
            <a:ext cx="1368152" cy="936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MCU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(CC2530)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211955" y="1412875"/>
            <a:ext cx="1440180" cy="935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18650</a:t>
            </a:r>
            <a:r>
              <a:rPr lang="zh-CN" altLang="en-US" dirty="0" smtClean="0"/>
              <a:t>锂电池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(1000mAH)</a:t>
            </a:r>
            <a:endParaRPr lang="zh-CN" altLang="en-US" dirty="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4932040" y="2348880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135505" y="2780665"/>
            <a:ext cx="1428750" cy="92011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矩阵键盘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319781" y="4221723"/>
            <a:ext cx="1296144" cy="9361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2.4G</a:t>
            </a:r>
            <a:r>
              <a:rPr lang="zh-CN" altLang="en-US" dirty="0" smtClean="0"/>
              <a:t>天线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</a:t>
            </a:r>
            <a:r>
              <a:rPr lang="zh-CN" altLang="en-US" dirty="0" smtClean="0"/>
              <a:t>板载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4932040" y="3700552"/>
            <a:ext cx="0" cy="520536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6372200" y="2780928"/>
            <a:ext cx="1296144" cy="936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IO</a:t>
            </a:r>
            <a:r>
              <a:rPr lang="zh-CN" altLang="en-US" dirty="0"/>
              <a:t>扩展芯片</a:t>
            </a:r>
            <a:endParaRPr lang="zh-CN" altLang="en-US" dirty="0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5652120" y="3284984"/>
            <a:ext cx="64807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3635896" y="3212976"/>
            <a:ext cx="64807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6372200" y="1341383"/>
            <a:ext cx="1296144" cy="936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序号</a:t>
            </a:r>
            <a:r>
              <a:rPr lang="en-US" altLang="zh-CN" dirty="0"/>
              <a:t>1-19</a:t>
            </a:r>
            <a:r>
              <a:rPr lang="zh-CN" altLang="en-US" dirty="0"/>
              <a:t>反馈输入指示灯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 flipH="1" flipV="1">
            <a:off x="7020560" y="2277110"/>
            <a:ext cx="17145" cy="46799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985556" y="4033148"/>
            <a:ext cx="1728192" cy="936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拨码开关（收发配对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3780155" y="3745230"/>
            <a:ext cx="503555" cy="2876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1547664" y="692696"/>
            <a:ext cx="6480720" cy="47525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Zigbee</a:t>
            </a:r>
            <a:r>
              <a:rPr lang="zh-CN" altLang="en-US" sz="2000" dirty="0" smtClean="0">
                <a:solidFill>
                  <a:schemeClr val="tx1"/>
                </a:solidFill>
              </a:rPr>
              <a:t>水位仪</a:t>
            </a:r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4283968" y="2780928"/>
            <a:ext cx="1368152" cy="936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MCU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(CC2530)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211960" y="1412776"/>
            <a:ext cx="144016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CR2450*4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(520mAH*4)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4932040" y="2348880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835696" y="2780928"/>
            <a:ext cx="1728192" cy="936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超声波水位检测传感器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(ME007-ULS)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355976" y="4221088"/>
            <a:ext cx="1296144" cy="9361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2.4G</a:t>
            </a:r>
            <a:r>
              <a:rPr lang="zh-CN" altLang="en-US" dirty="0" smtClean="0"/>
              <a:t>天线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</a:t>
            </a:r>
            <a:r>
              <a:rPr lang="zh-CN" altLang="en-US" dirty="0" smtClean="0"/>
              <a:t>板载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4932040" y="3700552"/>
            <a:ext cx="0" cy="520536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6372200" y="2780928"/>
            <a:ext cx="1296144" cy="936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系统</a:t>
            </a:r>
            <a:r>
              <a:rPr lang="en-US" altLang="zh-CN" dirty="0" smtClean="0"/>
              <a:t>LED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</a:t>
            </a:r>
            <a:r>
              <a:rPr lang="zh-CN" altLang="en-US" dirty="0" smtClean="0"/>
              <a:t>预留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5652120" y="3284984"/>
            <a:ext cx="64807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635896" y="3212976"/>
            <a:ext cx="64807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699792" y="1844824"/>
            <a:ext cx="0" cy="9361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2699792" y="1844824"/>
            <a:ext cx="15121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827405" y="1475740"/>
            <a:ext cx="6912610" cy="50495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接收</a:t>
            </a:r>
            <a:r>
              <a:rPr lang="zh-CN" altLang="en-US" sz="2000" dirty="0" smtClean="0">
                <a:solidFill>
                  <a:schemeClr val="tx1"/>
                </a:solidFill>
              </a:rPr>
              <a:t>板</a:t>
            </a:r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3563888" y="3861048"/>
            <a:ext cx="1368152" cy="936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MCU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(CC2530)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635896" y="5317688"/>
            <a:ext cx="1296144" cy="9361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2.4G</a:t>
            </a:r>
            <a:r>
              <a:rPr lang="zh-CN" altLang="en-US" dirty="0" smtClean="0"/>
              <a:t>天线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</a:t>
            </a:r>
            <a:r>
              <a:rPr lang="zh-CN" altLang="en-US" dirty="0" smtClean="0"/>
              <a:t>外置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491880" y="2492896"/>
            <a:ext cx="144016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稳</a:t>
            </a:r>
            <a:r>
              <a:rPr lang="zh-CN" altLang="en-US" dirty="0" smtClean="0"/>
              <a:t>压芯片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(RT9193-3.0)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187624" y="2492896"/>
            <a:ext cx="158417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24V</a:t>
            </a:r>
            <a:r>
              <a:rPr lang="zh-CN" altLang="en-US" dirty="0"/>
              <a:t>电源输入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796136" y="3789040"/>
            <a:ext cx="1296144" cy="936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r>
              <a:rPr lang="zh-CN" altLang="en-US" dirty="0"/>
              <a:t>路开关量控制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796136" y="5317688"/>
            <a:ext cx="1296144" cy="936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系统</a:t>
            </a:r>
            <a:r>
              <a:rPr lang="en-US" altLang="zh-CN" dirty="0"/>
              <a:t>LED</a:t>
            </a:r>
            <a:endParaRPr lang="en-US" altLang="zh-CN" dirty="0"/>
          </a:p>
        </p:txBody>
      </p:sp>
      <p:sp>
        <p:nvSpPr>
          <p:cNvPr id="14" name="矩形 13"/>
          <p:cNvSpPr/>
          <p:nvPr/>
        </p:nvSpPr>
        <p:spPr>
          <a:xfrm>
            <a:off x="5796136" y="2492896"/>
            <a:ext cx="1296144" cy="936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19</a:t>
            </a:r>
            <a:r>
              <a:rPr lang="zh-CN" altLang="en-US" dirty="0" smtClean="0"/>
              <a:t>路反馈输入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2771800" y="2996952"/>
            <a:ext cx="72008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5364088" y="4293096"/>
            <a:ext cx="3600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5364088" y="5805264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5364088" y="2996952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5364088" y="2996952"/>
            <a:ext cx="0" cy="28083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>
            <a:off x="4932040" y="4293096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4211960" y="4797152"/>
            <a:ext cx="0" cy="520536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4211960" y="3429000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114971" y="3934088"/>
            <a:ext cx="1728192" cy="936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拨码开关（收发配对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2915171" y="4366136"/>
            <a:ext cx="64807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-16510" y="-115570"/>
            <a:ext cx="9176385" cy="69462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光感无线</a:t>
            </a:r>
            <a:r>
              <a:rPr lang="en-US" altLang="zh-CN" dirty="0" smtClean="0">
                <a:solidFill>
                  <a:schemeClr val="tx1"/>
                </a:solidFill>
              </a:rPr>
              <a:t>IOT</a:t>
            </a:r>
            <a:r>
              <a:rPr lang="zh-CN" altLang="en-US" dirty="0" smtClean="0">
                <a:solidFill>
                  <a:schemeClr val="tx1"/>
                </a:solidFill>
              </a:rPr>
              <a:t>系统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04845" y="3006090"/>
            <a:ext cx="1778000" cy="619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报文解析接口</a:t>
            </a:r>
            <a:endParaRPr lang="zh-CN" alt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设备控制接口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5600" y="837565"/>
            <a:ext cx="1502410" cy="9232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控制终端</a:t>
            </a:r>
            <a:r>
              <a:rPr lang="en-US" altLang="zh-CN" sz="2000" dirty="0" smtClean="0">
                <a:solidFill>
                  <a:schemeClr val="tx1"/>
                </a:solidFill>
              </a:rPr>
              <a:t>1</a:t>
            </a:r>
            <a:endParaRPr lang="en-US" altLang="zh-CN" sz="2000" dirty="0" smtClean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329680" y="2794000"/>
            <a:ext cx="2111375" cy="107378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后台服务器</a:t>
            </a:r>
            <a:endParaRPr lang="en-US" altLang="zh-CN" sz="2000" dirty="0" smtClean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55493" y="3081541"/>
            <a:ext cx="8483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GPRS/WIFI</a:t>
            </a:r>
            <a:endParaRPr lang="en-US" altLang="zh-CN" sz="1200" dirty="0" smtClean="0"/>
          </a:p>
        </p:txBody>
      </p:sp>
      <p:sp>
        <p:nvSpPr>
          <p:cNvPr id="9" name="矩形 8"/>
          <p:cNvSpPr/>
          <p:nvPr/>
        </p:nvSpPr>
        <p:spPr>
          <a:xfrm>
            <a:off x="355600" y="2169160"/>
            <a:ext cx="1502410" cy="9232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控制终端</a:t>
            </a:r>
            <a:r>
              <a:rPr lang="en-US" altLang="zh-CN" sz="2000" dirty="0" smtClean="0">
                <a:solidFill>
                  <a:schemeClr val="tx1"/>
                </a:solidFill>
              </a:rPr>
              <a:t>2</a:t>
            </a:r>
            <a:endParaRPr lang="en-US" altLang="zh-CN" sz="2000" dirty="0" smtClean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5600" y="3533775"/>
            <a:ext cx="1502410" cy="9232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...</a:t>
            </a:r>
            <a:endParaRPr lang="en-US" altLang="zh-CN" sz="2000" dirty="0" smtClean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55600" y="4803775"/>
            <a:ext cx="1502410" cy="9232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控制终端</a:t>
            </a:r>
            <a:r>
              <a:rPr lang="en-US" altLang="zh-CN" sz="2000" dirty="0" smtClean="0">
                <a:solidFill>
                  <a:schemeClr val="tx1"/>
                </a:solidFill>
              </a:rPr>
              <a:t>n</a:t>
            </a:r>
            <a:endParaRPr lang="en-US" altLang="zh-CN" sz="2000" dirty="0" smtClean="0">
              <a:solidFill>
                <a:schemeClr val="tx1"/>
              </a:solidFill>
            </a:endParaRPr>
          </a:p>
        </p:txBody>
      </p:sp>
      <p:cxnSp>
        <p:nvCxnSpPr>
          <p:cNvPr id="39" name="直接连接符 38"/>
          <p:cNvCxnSpPr/>
          <p:nvPr/>
        </p:nvCxnSpPr>
        <p:spPr>
          <a:xfrm flipH="1">
            <a:off x="2337435" y="1341120"/>
            <a:ext cx="2540" cy="39795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1953761" y="1341083"/>
            <a:ext cx="38593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1929631" y="2672678"/>
            <a:ext cx="38593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1929631" y="3995383"/>
            <a:ext cx="38593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1951221" y="5320628"/>
            <a:ext cx="38593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2342515" y="3357245"/>
            <a:ext cx="86106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6329680" y="1095375"/>
            <a:ext cx="2111375" cy="107378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MySQL</a:t>
            </a:r>
            <a:r>
              <a:rPr lang="zh-CN" altLang="en-US" sz="2000" dirty="0" smtClean="0">
                <a:solidFill>
                  <a:schemeClr val="tx1"/>
                </a:solidFill>
              </a:rPr>
              <a:t>数据库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flipH="1">
            <a:off x="5060315" y="3357245"/>
            <a:ext cx="124015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26"/>
          <p:cNvSpPr txBox="1"/>
          <p:nvPr/>
        </p:nvSpPr>
        <p:spPr>
          <a:xfrm>
            <a:off x="5347613" y="2896756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 smtClean="0"/>
              <a:t>调用接口</a:t>
            </a:r>
            <a:endParaRPr lang="zh-CN" altLang="en-US" sz="1200" dirty="0" smtClean="0"/>
          </a:p>
          <a:p>
            <a:r>
              <a:rPr lang="zh-CN" altLang="en-US" sz="1200" dirty="0" smtClean="0"/>
              <a:t>控制终端</a:t>
            </a:r>
            <a:endParaRPr lang="zh-CN" altLang="en-US" sz="1200" dirty="0" smtClean="0"/>
          </a:p>
        </p:txBody>
      </p:sp>
      <p:cxnSp>
        <p:nvCxnSpPr>
          <p:cNvPr id="33" name="直接连接符 32"/>
          <p:cNvCxnSpPr/>
          <p:nvPr/>
        </p:nvCxnSpPr>
        <p:spPr>
          <a:xfrm>
            <a:off x="4067810" y="1628775"/>
            <a:ext cx="0" cy="13684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4067810" y="1628775"/>
            <a:ext cx="2261870" cy="381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26"/>
          <p:cNvSpPr txBox="1"/>
          <p:nvPr/>
        </p:nvSpPr>
        <p:spPr>
          <a:xfrm>
            <a:off x="4149090" y="1341120"/>
            <a:ext cx="20916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dirty="0" smtClean="0"/>
              <a:t>将数据解析结果存入数据库</a:t>
            </a:r>
            <a:endParaRPr lang="zh-CN" altLang="en-US" sz="1200" dirty="0" smtClean="0"/>
          </a:p>
        </p:txBody>
      </p:sp>
      <p:sp>
        <p:nvSpPr>
          <p:cNvPr id="36" name="矩形 35"/>
          <p:cNvSpPr/>
          <p:nvPr/>
        </p:nvSpPr>
        <p:spPr>
          <a:xfrm>
            <a:off x="3478530" y="4803775"/>
            <a:ext cx="1230630" cy="107378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手机</a:t>
            </a:r>
            <a:r>
              <a:rPr lang="en-US" altLang="zh-CN" sz="2000" dirty="0" smtClean="0">
                <a:solidFill>
                  <a:schemeClr val="tx1"/>
                </a:solidFill>
              </a:rPr>
              <a:t>APP</a:t>
            </a:r>
            <a:endParaRPr lang="en-US" altLang="zh-CN" sz="2000" dirty="0" smtClean="0">
              <a:solidFill>
                <a:schemeClr val="tx1"/>
              </a:solidFill>
            </a:endParaRPr>
          </a:p>
        </p:txBody>
      </p:sp>
      <p:sp>
        <p:nvSpPr>
          <p:cNvPr id="41" name="TextBox 26"/>
          <p:cNvSpPr txBox="1"/>
          <p:nvPr/>
        </p:nvSpPr>
        <p:spPr>
          <a:xfrm>
            <a:off x="5159018" y="5044961"/>
            <a:ext cx="6972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dirty="0" smtClean="0"/>
              <a:t>4G/WIFI</a:t>
            </a:r>
            <a:endParaRPr lang="en-US" altLang="zh-CN" sz="1200" dirty="0" smtClean="0"/>
          </a:p>
        </p:txBody>
      </p:sp>
      <p:cxnSp>
        <p:nvCxnSpPr>
          <p:cNvPr id="43" name="直接箭头连接符 42"/>
          <p:cNvCxnSpPr>
            <a:stCxn id="25" idx="2"/>
            <a:endCxn id="26" idx="0"/>
          </p:cNvCxnSpPr>
          <p:nvPr/>
        </p:nvCxnSpPr>
        <p:spPr>
          <a:xfrm>
            <a:off x="7385685" y="2169160"/>
            <a:ext cx="0" cy="62484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26"/>
          <p:cNvSpPr txBox="1"/>
          <p:nvPr/>
        </p:nvSpPr>
        <p:spPr>
          <a:xfrm>
            <a:off x="7385963" y="2397011"/>
            <a:ext cx="1249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 smtClean="0"/>
              <a:t>调用数据库数据</a:t>
            </a:r>
            <a:endParaRPr lang="zh-CN" altLang="en-US" sz="1200" dirty="0" smtClean="0"/>
          </a:p>
        </p:txBody>
      </p:sp>
      <p:sp>
        <p:nvSpPr>
          <p:cNvPr id="46" name="矩形 45"/>
          <p:cNvSpPr/>
          <p:nvPr/>
        </p:nvSpPr>
        <p:spPr>
          <a:xfrm>
            <a:off x="6496685" y="4955540"/>
            <a:ext cx="1778000" cy="7715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报文解析接口</a:t>
            </a:r>
            <a:endParaRPr lang="zh-CN" alt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设备控制接口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 flipH="1">
            <a:off x="4716145" y="5373370"/>
            <a:ext cx="1800225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>
            <a:off x="8274685" y="5373370"/>
            <a:ext cx="47371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H="1">
            <a:off x="8732520" y="1701165"/>
            <a:ext cx="15875" cy="36461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H="1">
            <a:off x="8362181" y="1689063"/>
            <a:ext cx="38593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26" idx="2"/>
            <a:endCxn id="46" idx="0"/>
          </p:cNvCxnSpPr>
          <p:nvPr/>
        </p:nvCxnSpPr>
        <p:spPr>
          <a:xfrm>
            <a:off x="7385685" y="3867785"/>
            <a:ext cx="0" cy="1087755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627784" y="4581128"/>
            <a:ext cx="4104456" cy="1512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水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2627784" y="1700808"/>
            <a:ext cx="0" cy="4392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6732240" y="2060848"/>
            <a:ext cx="0" cy="36724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2627784" y="6093296"/>
            <a:ext cx="41044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203848" y="1700808"/>
            <a:ext cx="35283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2627784" y="1700808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2915816" y="1484784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3203848" y="1484784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下箭头 31"/>
          <p:cNvSpPr/>
          <p:nvPr/>
        </p:nvSpPr>
        <p:spPr>
          <a:xfrm>
            <a:off x="2987824" y="1124744"/>
            <a:ext cx="144016" cy="43204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699792" y="7647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入水口</a:t>
            </a:r>
            <a:endParaRPr lang="zh-CN" altLang="en-US" dirty="0"/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5364088" y="2060848"/>
            <a:ext cx="144016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V="1">
            <a:off x="6732240" y="1700808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6780433" y="2060848"/>
            <a:ext cx="0" cy="288032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5364088" y="1859113"/>
            <a:ext cx="144016" cy="2160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/>
        </p:nvCxnSpPr>
        <p:spPr>
          <a:xfrm flipH="1">
            <a:off x="5292080" y="2276872"/>
            <a:ext cx="28803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>
            <a:off x="5292080" y="2564904"/>
            <a:ext cx="28803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H="1">
            <a:off x="5292080" y="2852936"/>
            <a:ext cx="28803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H="1">
            <a:off x="5292080" y="3212976"/>
            <a:ext cx="28803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H="1">
            <a:off x="5292080" y="3573016"/>
            <a:ext cx="28803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H="1">
            <a:off x="5292080" y="4077072"/>
            <a:ext cx="28803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H="1">
            <a:off x="5292080" y="4581128"/>
            <a:ext cx="28803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6804248" y="2048148"/>
            <a:ext cx="72008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箭头连接符 53"/>
          <p:cNvCxnSpPr/>
          <p:nvPr/>
        </p:nvCxnSpPr>
        <p:spPr>
          <a:xfrm>
            <a:off x="6948264" y="2204864"/>
            <a:ext cx="36004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380312" y="2060848"/>
            <a:ext cx="1763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主控电池盒</a:t>
            </a:r>
            <a:r>
              <a:rPr lang="en-US" altLang="zh-CN" sz="1200" dirty="0" smtClean="0"/>
              <a:t>CR2450*4</a:t>
            </a:r>
            <a:endParaRPr lang="zh-CN" altLang="en-US" sz="1200" dirty="0"/>
          </a:p>
        </p:txBody>
      </p:sp>
      <p:cxnSp>
        <p:nvCxnSpPr>
          <p:cNvPr id="57" name="直接箭头连接符 56"/>
          <p:cNvCxnSpPr/>
          <p:nvPr/>
        </p:nvCxnSpPr>
        <p:spPr>
          <a:xfrm>
            <a:off x="6948264" y="2060848"/>
            <a:ext cx="36004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380312" y="1844824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固定螺丝孔</a:t>
            </a:r>
            <a:endParaRPr lang="zh-CN" altLang="en-US" sz="1200" dirty="0"/>
          </a:p>
        </p:txBody>
      </p:sp>
      <p:cxnSp>
        <p:nvCxnSpPr>
          <p:cNvPr id="59" name="直接箭头连接符 58"/>
          <p:cNvCxnSpPr/>
          <p:nvPr/>
        </p:nvCxnSpPr>
        <p:spPr>
          <a:xfrm>
            <a:off x="6948264" y="2348880"/>
            <a:ext cx="36004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380312" y="227687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工作指示灯</a:t>
            </a:r>
            <a:endParaRPr lang="zh-CN" altLang="en-US" sz="1200" dirty="0"/>
          </a:p>
        </p:txBody>
      </p:sp>
      <p:cxnSp>
        <p:nvCxnSpPr>
          <p:cNvPr id="61" name="直接箭头连接符 60"/>
          <p:cNvCxnSpPr>
            <a:stCxn id="44" idx="0"/>
          </p:cNvCxnSpPr>
          <p:nvPr/>
        </p:nvCxnSpPr>
        <p:spPr>
          <a:xfrm flipV="1">
            <a:off x="5436096" y="1355057"/>
            <a:ext cx="0" cy="5040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644008" y="1052736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防水超声波探头</a:t>
            </a:r>
            <a:endParaRPr lang="zh-CN" altLang="en-US" sz="1200" dirty="0"/>
          </a:p>
        </p:txBody>
      </p:sp>
      <p:cxnSp>
        <p:nvCxnSpPr>
          <p:cNvPr id="65" name="直接箭头连接符 64"/>
          <p:cNvCxnSpPr/>
          <p:nvPr/>
        </p:nvCxnSpPr>
        <p:spPr>
          <a:xfrm flipV="1">
            <a:off x="6228184" y="1340768"/>
            <a:ext cx="0" cy="6480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940152" y="908720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安装悬臂及走线</a:t>
            </a:r>
            <a:endParaRPr lang="en-US" altLang="zh-CN" sz="1200" dirty="0" smtClean="0"/>
          </a:p>
          <a:p>
            <a:r>
              <a:rPr lang="en-US" altLang="zh-CN" sz="1200" dirty="0" smtClean="0"/>
              <a:t>(</a:t>
            </a:r>
            <a:r>
              <a:rPr lang="zh-CN" altLang="en-US" sz="1200" dirty="0" smtClean="0"/>
              <a:t>不锈钢方条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cxnSp>
        <p:nvCxnSpPr>
          <p:cNvPr id="67" name="直接连接符 66"/>
          <p:cNvCxnSpPr/>
          <p:nvPr/>
        </p:nvCxnSpPr>
        <p:spPr>
          <a:xfrm flipH="1">
            <a:off x="5436096" y="2060848"/>
            <a:ext cx="144016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732240" y="37890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水池</a:t>
            </a:r>
            <a:endParaRPr lang="zh-CN" altLang="en-US" dirty="0"/>
          </a:p>
        </p:txBody>
      </p:sp>
      <p:cxnSp>
        <p:nvCxnSpPr>
          <p:cNvPr id="83" name="直接连接符 82"/>
          <p:cNvCxnSpPr/>
          <p:nvPr/>
        </p:nvCxnSpPr>
        <p:spPr>
          <a:xfrm flipV="1">
            <a:off x="6876256" y="5733256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 flipH="1">
            <a:off x="6713190" y="5733256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flipH="1">
            <a:off x="6713190" y="5949280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380312" y="56612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出水口</a:t>
            </a:r>
            <a:endParaRPr lang="zh-CN" altLang="en-US" dirty="0"/>
          </a:p>
        </p:txBody>
      </p:sp>
      <p:sp>
        <p:nvSpPr>
          <p:cNvPr id="87" name="下箭头 86"/>
          <p:cNvSpPr/>
          <p:nvPr/>
        </p:nvSpPr>
        <p:spPr>
          <a:xfrm rot="16200000">
            <a:off x="7151588" y="5670773"/>
            <a:ext cx="180020" cy="32403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连接符 87"/>
          <p:cNvCxnSpPr/>
          <p:nvPr/>
        </p:nvCxnSpPr>
        <p:spPr>
          <a:xfrm flipV="1">
            <a:off x="6732240" y="5961980"/>
            <a:ext cx="0" cy="144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 flipH="1">
            <a:off x="2123728" y="2276872"/>
            <a:ext cx="309634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 flipH="1">
            <a:off x="1807118" y="2085226"/>
            <a:ext cx="3528392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 flipH="1">
            <a:off x="1835696" y="6093296"/>
            <a:ext cx="792088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>
            <a:off x="2267744" y="1916832"/>
            <a:ext cx="0" cy="1678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>
            <a:off x="2267744" y="2060848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714540" y="3645024"/>
            <a:ext cx="369332" cy="132343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200" dirty="0" smtClean="0"/>
              <a:t>空仓（最大量程）</a:t>
            </a:r>
            <a:endParaRPr lang="zh-CN" altLang="en-US" sz="1200" dirty="0"/>
          </a:p>
        </p:txBody>
      </p:sp>
      <p:sp>
        <p:nvSpPr>
          <p:cNvPr id="121" name="TextBox 120"/>
          <p:cNvSpPr txBox="1"/>
          <p:nvPr/>
        </p:nvSpPr>
        <p:spPr>
          <a:xfrm>
            <a:off x="2091576" y="3451860"/>
            <a:ext cx="369332" cy="178510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200" dirty="0" smtClean="0"/>
              <a:t>检测有效区（最大水位）</a:t>
            </a:r>
            <a:endParaRPr lang="zh-CN" altLang="en-US" sz="1200" dirty="0"/>
          </a:p>
        </p:txBody>
      </p:sp>
      <p:cxnSp>
        <p:nvCxnSpPr>
          <p:cNvPr id="126" name="直接箭头连接符 125"/>
          <p:cNvCxnSpPr/>
          <p:nvPr/>
        </p:nvCxnSpPr>
        <p:spPr>
          <a:xfrm flipV="1">
            <a:off x="1907704" y="2084663"/>
            <a:ext cx="0" cy="15603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>
            <a:off x="1907704" y="4869160"/>
            <a:ext cx="0" cy="12241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/>
          <p:nvPr/>
        </p:nvCxnSpPr>
        <p:spPr>
          <a:xfrm flipV="1">
            <a:off x="2267744" y="2276872"/>
            <a:ext cx="0" cy="11521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/>
          <p:nvPr/>
        </p:nvCxnSpPr>
        <p:spPr>
          <a:xfrm>
            <a:off x="2267744" y="5157192"/>
            <a:ext cx="0" cy="9361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2089820" y="1588730"/>
            <a:ext cx="369332" cy="40011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200" dirty="0" smtClean="0"/>
              <a:t>盲区</a:t>
            </a:r>
            <a:endParaRPr lang="zh-CN" altLang="en-US" sz="1200" dirty="0"/>
          </a:p>
        </p:txBody>
      </p:sp>
      <p:sp>
        <p:nvSpPr>
          <p:cNvPr id="141" name="TextBox 140"/>
          <p:cNvSpPr txBox="1"/>
          <p:nvPr/>
        </p:nvSpPr>
        <p:spPr>
          <a:xfrm>
            <a:off x="3635896" y="33265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水位仪安装说明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36772" y="4581128"/>
            <a:ext cx="4104456" cy="1512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水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1236772" y="1700808"/>
            <a:ext cx="0" cy="4392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5341228" y="2420888"/>
            <a:ext cx="0" cy="33123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236772" y="6093296"/>
            <a:ext cx="41044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812836" y="1700808"/>
            <a:ext cx="35283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1236772" y="1700808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1524804" y="1484784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1812836" y="1484784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下箭头 11"/>
          <p:cNvSpPr/>
          <p:nvPr/>
        </p:nvSpPr>
        <p:spPr>
          <a:xfrm>
            <a:off x="1596812" y="1124744"/>
            <a:ext cx="144016" cy="43204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308780" y="7647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入水口</a:t>
            </a:r>
            <a:endParaRPr lang="zh-CN" altLang="en-US" dirty="0"/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5341228" y="1700808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036972" y="4725144"/>
            <a:ext cx="259228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01268" y="4509120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漂浮式</a:t>
            </a:r>
            <a:endParaRPr lang="en-US" altLang="zh-CN" sz="1200" dirty="0" smtClean="0"/>
          </a:p>
          <a:p>
            <a:r>
              <a:rPr lang="zh-CN" altLang="en-US" sz="1200" dirty="0" smtClean="0"/>
              <a:t>超声波水位仪</a:t>
            </a:r>
            <a:endParaRPr lang="zh-CN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5341228" y="37890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水池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5485244" y="5733256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5322178" y="5733256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5322178" y="5949280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89300" y="56612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出水口</a:t>
            </a:r>
            <a:endParaRPr lang="zh-CN" altLang="en-US" dirty="0"/>
          </a:p>
        </p:txBody>
      </p:sp>
      <p:sp>
        <p:nvSpPr>
          <p:cNvPr id="22" name="下箭头 21"/>
          <p:cNvSpPr/>
          <p:nvPr/>
        </p:nvSpPr>
        <p:spPr>
          <a:xfrm rot="16200000">
            <a:off x="5760576" y="5670773"/>
            <a:ext cx="180020" cy="32403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5341228" y="5961980"/>
            <a:ext cx="0" cy="144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660708" y="5805264"/>
            <a:ext cx="309634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372676" y="1700808"/>
            <a:ext cx="3528392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444684" y="6093296"/>
            <a:ext cx="792088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3528" y="3645024"/>
            <a:ext cx="369332" cy="132343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200" dirty="0" smtClean="0"/>
              <a:t>空仓（最大量程）</a:t>
            </a:r>
            <a:endParaRPr lang="zh-CN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700564" y="3163828"/>
            <a:ext cx="369332" cy="178510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200" dirty="0" smtClean="0"/>
              <a:t>检测有效区（最大水位）</a:t>
            </a:r>
            <a:endParaRPr lang="zh-CN" altLang="en-US" sz="1200" dirty="0"/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516692" y="1700808"/>
            <a:ext cx="0" cy="19442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516692" y="4869160"/>
            <a:ext cx="0" cy="12241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876732" y="1700808"/>
            <a:ext cx="0" cy="14401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876732" y="4869160"/>
            <a:ext cx="0" cy="9361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92944" y="6309320"/>
            <a:ext cx="369332" cy="40011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200" dirty="0" smtClean="0"/>
              <a:t>盲区</a:t>
            </a:r>
            <a:endParaRPr lang="zh-CN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3635896" y="33265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水位仪安装说明</a:t>
            </a:r>
            <a:endParaRPr lang="zh-CN" altLang="en-US" sz="2000" dirty="0"/>
          </a:p>
        </p:txBody>
      </p:sp>
      <p:sp>
        <p:nvSpPr>
          <p:cNvPr id="35" name="椭圆 34"/>
          <p:cNvSpPr/>
          <p:nvPr/>
        </p:nvSpPr>
        <p:spPr>
          <a:xfrm>
            <a:off x="2771800" y="4459208"/>
            <a:ext cx="1008112" cy="57606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3203848" y="4459208"/>
            <a:ext cx="144016" cy="2160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3158692" y="4293096"/>
            <a:ext cx="21602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>
            <a:off x="3131840" y="4005064"/>
            <a:ext cx="28803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3131840" y="3645024"/>
            <a:ext cx="28803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3131840" y="3284984"/>
            <a:ext cx="28803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3097973" y="2852936"/>
            <a:ext cx="360040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>
            <a:off x="3059832" y="2348880"/>
            <a:ext cx="432048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3196228" y="1844824"/>
            <a:ext cx="21602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 rot="5400000">
            <a:off x="3247472" y="4821344"/>
            <a:ext cx="72008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箭头连接符 44"/>
          <p:cNvCxnSpPr/>
          <p:nvPr/>
        </p:nvCxnSpPr>
        <p:spPr>
          <a:xfrm flipV="1">
            <a:off x="876732" y="6093296"/>
            <a:ext cx="0" cy="1922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876732" y="5805264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下箭头 46"/>
          <p:cNvSpPr/>
          <p:nvPr/>
        </p:nvSpPr>
        <p:spPr>
          <a:xfrm rot="5400000">
            <a:off x="5557252" y="1916832"/>
            <a:ext cx="144016" cy="4320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917292" y="1988840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水位仪投入口</a:t>
            </a:r>
            <a:endParaRPr lang="zh-CN" altLang="en-US" sz="1200" dirty="0"/>
          </a:p>
        </p:txBody>
      </p:sp>
      <p:sp>
        <p:nvSpPr>
          <p:cNvPr id="49" name="椭圆 48"/>
          <p:cNvSpPr/>
          <p:nvPr/>
        </p:nvSpPr>
        <p:spPr>
          <a:xfrm>
            <a:off x="6948264" y="4437112"/>
            <a:ext cx="1008112" cy="57606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7380312" y="4437112"/>
            <a:ext cx="144016" cy="2160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 rot="5400000">
            <a:off x="7423936" y="4799248"/>
            <a:ext cx="72008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箭头连接符 51"/>
          <p:cNvCxnSpPr/>
          <p:nvPr/>
        </p:nvCxnSpPr>
        <p:spPr>
          <a:xfrm flipV="1">
            <a:off x="7452320" y="4077072"/>
            <a:ext cx="0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948264" y="378904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超声波探头</a:t>
            </a:r>
            <a:endParaRPr lang="zh-CN" altLang="en-US" sz="1200" dirty="0"/>
          </a:p>
        </p:txBody>
      </p:sp>
      <p:cxnSp>
        <p:nvCxnSpPr>
          <p:cNvPr id="54" name="直接箭头连接符 53"/>
          <p:cNvCxnSpPr/>
          <p:nvPr/>
        </p:nvCxnSpPr>
        <p:spPr>
          <a:xfrm>
            <a:off x="7452320" y="5013176"/>
            <a:ext cx="0" cy="288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092280" y="522920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纽扣电池</a:t>
            </a:r>
            <a:endParaRPr lang="zh-CN" altLang="en-US" sz="1200" dirty="0"/>
          </a:p>
        </p:txBody>
      </p:sp>
      <p:cxnSp>
        <p:nvCxnSpPr>
          <p:cNvPr id="56" name="直接箭头连接符 55"/>
          <p:cNvCxnSpPr/>
          <p:nvPr/>
        </p:nvCxnSpPr>
        <p:spPr>
          <a:xfrm>
            <a:off x="7956376" y="4725144"/>
            <a:ext cx="21602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100392" y="4509120"/>
            <a:ext cx="756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防水空心外壳</a:t>
            </a:r>
            <a:endParaRPr lang="zh-CN" altLang="en-US" sz="1200" dirty="0"/>
          </a:p>
        </p:txBody>
      </p:sp>
      <p:sp>
        <p:nvSpPr>
          <p:cNvPr id="58" name="矩形 57"/>
          <p:cNvSpPr/>
          <p:nvPr/>
        </p:nvSpPr>
        <p:spPr>
          <a:xfrm>
            <a:off x="7308304" y="4437112"/>
            <a:ext cx="288032" cy="57606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3132122" y="4448401"/>
            <a:ext cx="288032" cy="57606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弧形 59"/>
          <p:cNvSpPr/>
          <p:nvPr/>
        </p:nvSpPr>
        <p:spPr>
          <a:xfrm rot="16200000">
            <a:off x="1276584" y="3320988"/>
            <a:ext cx="4032448" cy="792088"/>
          </a:xfrm>
          <a:prstGeom prst="arc">
            <a:avLst>
              <a:gd name="adj1" fmla="val 16200000"/>
              <a:gd name="adj2" fmla="val 5395727"/>
            </a:avLst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弧形 60"/>
          <p:cNvSpPr/>
          <p:nvPr/>
        </p:nvSpPr>
        <p:spPr>
          <a:xfrm rot="5400000">
            <a:off x="2572728" y="3320988"/>
            <a:ext cx="1440160" cy="792088"/>
          </a:xfrm>
          <a:prstGeom prst="arc">
            <a:avLst>
              <a:gd name="adj1" fmla="val 16200000"/>
              <a:gd name="adj2" fmla="val 5395727"/>
            </a:avLst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/>
          <p:cNvCxnSpPr>
            <a:endCxn id="36" idx="0"/>
          </p:cNvCxnSpPr>
          <p:nvPr/>
        </p:nvCxnSpPr>
        <p:spPr>
          <a:xfrm>
            <a:off x="2771800" y="1700808"/>
            <a:ext cx="504056" cy="27584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endCxn id="36" idx="0"/>
          </p:cNvCxnSpPr>
          <p:nvPr/>
        </p:nvCxnSpPr>
        <p:spPr>
          <a:xfrm>
            <a:off x="2915816" y="1700808"/>
            <a:ext cx="360040" cy="27584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endCxn id="36" idx="0"/>
          </p:cNvCxnSpPr>
          <p:nvPr/>
        </p:nvCxnSpPr>
        <p:spPr>
          <a:xfrm>
            <a:off x="3059832" y="1700808"/>
            <a:ext cx="216024" cy="27584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endCxn id="36" idx="0"/>
          </p:cNvCxnSpPr>
          <p:nvPr/>
        </p:nvCxnSpPr>
        <p:spPr>
          <a:xfrm>
            <a:off x="3275856" y="1700808"/>
            <a:ext cx="0" cy="27584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endCxn id="59" idx="0"/>
          </p:cNvCxnSpPr>
          <p:nvPr/>
        </p:nvCxnSpPr>
        <p:spPr>
          <a:xfrm flipH="1">
            <a:off x="3276138" y="1700808"/>
            <a:ext cx="215742" cy="27475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endCxn id="36" idx="0"/>
          </p:cNvCxnSpPr>
          <p:nvPr/>
        </p:nvCxnSpPr>
        <p:spPr>
          <a:xfrm flipH="1">
            <a:off x="3275856" y="1700808"/>
            <a:ext cx="360040" cy="27584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endCxn id="59" idx="0"/>
          </p:cNvCxnSpPr>
          <p:nvPr/>
        </p:nvCxnSpPr>
        <p:spPr>
          <a:xfrm flipH="1">
            <a:off x="3276138" y="1700808"/>
            <a:ext cx="503774" cy="27475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627784" y="1412776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8°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707904" y="1412776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8°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147080" y="1412776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0°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36772" y="3573016"/>
            <a:ext cx="4104456" cy="2520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                  水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1236772" y="1700808"/>
            <a:ext cx="0" cy="4392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5341228" y="2420888"/>
            <a:ext cx="0" cy="33123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236772" y="6093296"/>
            <a:ext cx="41044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812836" y="1700808"/>
            <a:ext cx="35283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1236772" y="1700808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1524804" y="1484784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1812836" y="1484784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下箭头 11"/>
          <p:cNvSpPr/>
          <p:nvPr/>
        </p:nvSpPr>
        <p:spPr>
          <a:xfrm>
            <a:off x="1596812" y="1124744"/>
            <a:ext cx="144016" cy="43204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308780" y="7647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入水口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5341228" y="1700808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491880" y="3429000"/>
            <a:ext cx="259228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156176" y="3212976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漂浮式</a:t>
            </a:r>
            <a:endParaRPr lang="en-US" altLang="zh-CN" sz="1200" dirty="0" smtClean="0"/>
          </a:p>
          <a:p>
            <a:r>
              <a:rPr lang="zh-CN" altLang="en-US" sz="1200" dirty="0" smtClean="0"/>
              <a:t>红外水位仪</a:t>
            </a:r>
            <a:endParaRPr lang="zh-CN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5341228" y="37890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水池</a:t>
            </a:r>
            <a:endParaRPr lang="zh-CN" altLang="en-US" dirty="0"/>
          </a:p>
        </p:txBody>
      </p:sp>
      <p:cxnSp>
        <p:nvCxnSpPr>
          <p:cNvPr id="37" name="直接连接符 36"/>
          <p:cNvCxnSpPr/>
          <p:nvPr/>
        </p:nvCxnSpPr>
        <p:spPr>
          <a:xfrm flipV="1">
            <a:off x="5485244" y="5733256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>
            <a:off x="5322178" y="5733256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5322178" y="5949280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89300" y="56612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出水口</a:t>
            </a:r>
            <a:endParaRPr lang="zh-CN" altLang="en-US" dirty="0"/>
          </a:p>
        </p:txBody>
      </p:sp>
      <p:sp>
        <p:nvSpPr>
          <p:cNvPr id="41" name="下箭头 40"/>
          <p:cNvSpPr/>
          <p:nvPr/>
        </p:nvSpPr>
        <p:spPr>
          <a:xfrm rot="16200000">
            <a:off x="5760576" y="5670773"/>
            <a:ext cx="180020" cy="32403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连接符 41"/>
          <p:cNvCxnSpPr/>
          <p:nvPr/>
        </p:nvCxnSpPr>
        <p:spPr>
          <a:xfrm flipV="1">
            <a:off x="5341228" y="5961980"/>
            <a:ext cx="0" cy="144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395536" y="2564904"/>
            <a:ext cx="4953312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H="1">
            <a:off x="444684" y="6093296"/>
            <a:ext cx="792088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61628" y="3616449"/>
            <a:ext cx="369332" cy="132343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200" dirty="0" smtClean="0"/>
              <a:t>空仓（最大量程）</a:t>
            </a:r>
            <a:endParaRPr lang="zh-CN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651416" y="3451860"/>
            <a:ext cx="369332" cy="178510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200" dirty="0" smtClean="0"/>
              <a:t>检测有效区（最大水位）</a:t>
            </a:r>
            <a:endParaRPr lang="zh-CN" altLang="en-US" sz="1200" dirty="0"/>
          </a:p>
        </p:txBody>
      </p:sp>
      <p:cxnSp>
        <p:nvCxnSpPr>
          <p:cNvPr id="50" name="直接箭头连接符 49"/>
          <p:cNvCxnSpPr/>
          <p:nvPr/>
        </p:nvCxnSpPr>
        <p:spPr>
          <a:xfrm flipV="1">
            <a:off x="539552" y="2564904"/>
            <a:ext cx="0" cy="10081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535742" y="4869160"/>
            <a:ext cx="0" cy="12241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827584" y="2564904"/>
            <a:ext cx="0" cy="8640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827584" y="5157192"/>
            <a:ext cx="0" cy="9361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35896" y="33265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水位仪安装说明</a:t>
            </a:r>
            <a:endParaRPr lang="zh-CN" altLang="en-US" sz="2000" dirty="0"/>
          </a:p>
        </p:txBody>
      </p:sp>
      <p:sp>
        <p:nvSpPr>
          <p:cNvPr id="58" name="椭圆 57"/>
          <p:cNvSpPr/>
          <p:nvPr/>
        </p:nvSpPr>
        <p:spPr>
          <a:xfrm>
            <a:off x="2771800" y="3319019"/>
            <a:ext cx="1008112" cy="5760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203848" y="3557144"/>
            <a:ext cx="144016" cy="2160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 rot="5400000">
            <a:off x="3247472" y="3681155"/>
            <a:ext cx="72008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下箭头 56"/>
          <p:cNvSpPr/>
          <p:nvPr/>
        </p:nvSpPr>
        <p:spPr>
          <a:xfrm rot="5400000">
            <a:off x="5557252" y="1916832"/>
            <a:ext cx="144016" cy="4320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5917292" y="1988840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水位仪投入口</a:t>
            </a:r>
            <a:endParaRPr lang="zh-CN" altLang="en-US" sz="1200" dirty="0"/>
          </a:p>
        </p:txBody>
      </p:sp>
      <p:cxnSp>
        <p:nvCxnSpPr>
          <p:cNvPr id="83" name="直接箭头连接符 82"/>
          <p:cNvCxnSpPr/>
          <p:nvPr/>
        </p:nvCxnSpPr>
        <p:spPr>
          <a:xfrm flipV="1">
            <a:off x="7452320" y="4077072"/>
            <a:ext cx="0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092280" y="378904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Zigbee</a:t>
            </a:r>
            <a:r>
              <a:rPr lang="zh-CN" altLang="en-US" sz="1200" dirty="0" smtClean="0"/>
              <a:t>天线</a:t>
            </a:r>
            <a:endParaRPr lang="zh-CN" altLang="en-US" sz="1200" dirty="0"/>
          </a:p>
        </p:txBody>
      </p:sp>
      <p:cxnSp>
        <p:nvCxnSpPr>
          <p:cNvPr id="87" name="直接箭头连接符 86"/>
          <p:cNvCxnSpPr/>
          <p:nvPr/>
        </p:nvCxnSpPr>
        <p:spPr>
          <a:xfrm>
            <a:off x="7452320" y="5013176"/>
            <a:ext cx="0" cy="288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7092280" y="522920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红外探头</a:t>
            </a:r>
            <a:endParaRPr lang="zh-CN" altLang="en-US" sz="1200" dirty="0"/>
          </a:p>
        </p:txBody>
      </p:sp>
      <p:cxnSp>
        <p:nvCxnSpPr>
          <p:cNvPr id="91" name="直接箭头连接符 90"/>
          <p:cNvCxnSpPr/>
          <p:nvPr/>
        </p:nvCxnSpPr>
        <p:spPr>
          <a:xfrm>
            <a:off x="7956376" y="4725144"/>
            <a:ext cx="21602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8172400" y="4581128"/>
            <a:ext cx="756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PVC</a:t>
            </a:r>
            <a:r>
              <a:rPr lang="zh-CN" altLang="en-US" sz="1200" dirty="0" smtClean="0"/>
              <a:t>浮球</a:t>
            </a:r>
            <a:endParaRPr lang="zh-CN" altLang="en-US" sz="1200" dirty="0"/>
          </a:p>
        </p:txBody>
      </p:sp>
      <p:sp>
        <p:nvSpPr>
          <p:cNvPr id="96" name="矩形 95"/>
          <p:cNvSpPr/>
          <p:nvPr/>
        </p:nvSpPr>
        <p:spPr>
          <a:xfrm>
            <a:off x="3132122" y="3308212"/>
            <a:ext cx="288032" cy="57606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连接符 71"/>
          <p:cNvCxnSpPr/>
          <p:nvPr/>
        </p:nvCxnSpPr>
        <p:spPr>
          <a:xfrm>
            <a:off x="3275856" y="3861048"/>
            <a:ext cx="0" cy="22322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 rot="5400000">
            <a:off x="3239852" y="3220405"/>
            <a:ext cx="72008" cy="2880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>
            <a:off x="6948264" y="4437112"/>
            <a:ext cx="1008112" cy="5760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7380312" y="4675237"/>
            <a:ext cx="144016" cy="2160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 rot="5400000">
            <a:off x="7423936" y="4799248"/>
            <a:ext cx="72008" cy="2880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>
            <a:off x="7308586" y="4426305"/>
            <a:ext cx="288032" cy="57606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/>
          <p:cNvSpPr/>
          <p:nvPr/>
        </p:nvSpPr>
        <p:spPr>
          <a:xfrm rot="5400000">
            <a:off x="7416316" y="4338498"/>
            <a:ext cx="72008" cy="2880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4" name="直接箭头连接符 103"/>
          <p:cNvCxnSpPr/>
          <p:nvPr/>
        </p:nvCxnSpPr>
        <p:spPr>
          <a:xfrm flipH="1">
            <a:off x="6732240" y="4725144"/>
            <a:ext cx="648072" cy="139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084168" y="4581128"/>
            <a:ext cx="756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干电池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347864" y="1700808"/>
            <a:ext cx="2520280" cy="25202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427984" y="1700808"/>
            <a:ext cx="360040" cy="244827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427984" y="4149080"/>
            <a:ext cx="360040" cy="720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499992" y="2708920"/>
            <a:ext cx="21602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499992" y="3429000"/>
            <a:ext cx="21602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538096" y="1988840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4430943" y="1727577"/>
            <a:ext cx="0" cy="14401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430943" y="1727577"/>
            <a:ext cx="720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4502951" y="1727577"/>
            <a:ext cx="0" cy="7200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4502951" y="1799585"/>
            <a:ext cx="720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4574959" y="1727577"/>
            <a:ext cx="0" cy="7200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4574959" y="1727577"/>
            <a:ext cx="720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4646967" y="1727577"/>
            <a:ext cx="0" cy="7200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4646967" y="1799585"/>
            <a:ext cx="720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4718975" y="1727577"/>
            <a:ext cx="0" cy="7200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4467236" y="1727577"/>
            <a:ext cx="0" cy="14401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4718975" y="1727577"/>
            <a:ext cx="720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5868144" y="2852936"/>
            <a:ext cx="21602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84168" y="2708920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PVC</a:t>
            </a:r>
            <a:r>
              <a:rPr lang="zh-CN" altLang="en-US" sz="1200" dirty="0" smtClean="0"/>
              <a:t>浮球直径</a:t>
            </a:r>
            <a:r>
              <a:rPr lang="en-US" altLang="zh-CN" sz="1200" dirty="0" smtClean="0"/>
              <a:t>8CM,</a:t>
            </a:r>
            <a:endParaRPr lang="en-US" altLang="zh-CN" sz="1200" dirty="0" smtClean="0"/>
          </a:p>
          <a:p>
            <a:r>
              <a:rPr lang="zh-CN" altLang="en-US" sz="1200" dirty="0" smtClean="0"/>
              <a:t>浮力</a:t>
            </a:r>
            <a:r>
              <a:rPr lang="en-US" altLang="zh-CN" sz="1200" dirty="0" smtClean="0"/>
              <a:t>130g</a:t>
            </a:r>
            <a:endParaRPr lang="zh-CN" altLang="en-US" sz="1200" dirty="0"/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4644008" y="1340768"/>
            <a:ext cx="0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067944" y="105273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Zigbee</a:t>
            </a:r>
            <a:r>
              <a:rPr lang="zh-CN" altLang="en-US" sz="1200" dirty="0" smtClean="0"/>
              <a:t>板载天线</a:t>
            </a:r>
            <a:endParaRPr lang="zh-CN" altLang="en-US" sz="1200" dirty="0"/>
          </a:p>
        </p:txBody>
      </p:sp>
      <p:cxnSp>
        <p:nvCxnSpPr>
          <p:cNvPr id="35" name="直接箭头连接符 34"/>
          <p:cNvCxnSpPr/>
          <p:nvPr/>
        </p:nvCxnSpPr>
        <p:spPr>
          <a:xfrm>
            <a:off x="4644008" y="4221088"/>
            <a:ext cx="0" cy="288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283968" y="4520153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红外探头</a:t>
            </a:r>
            <a:endParaRPr lang="zh-CN" altLang="en-US" sz="1200" dirty="0"/>
          </a:p>
        </p:txBody>
      </p:sp>
      <p:cxnSp>
        <p:nvCxnSpPr>
          <p:cNvPr id="37" name="直接箭头连接符 36"/>
          <p:cNvCxnSpPr/>
          <p:nvPr/>
        </p:nvCxnSpPr>
        <p:spPr>
          <a:xfrm flipH="1">
            <a:off x="2987824" y="2852936"/>
            <a:ext cx="144016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339752" y="2708920"/>
            <a:ext cx="756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电路板</a:t>
            </a:r>
            <a:endParaRPr lang="zh-CN" altLang="en-US" sz="1200" dirty="0"/>
          </a:p>
        </p:txBody>
      </p:sp>
      <p:cxnSp>
        <p:nvCxnSpPr>
          <p:cNvPr id="40" name="直接箭头连接符 39"/>
          <p:cNvCxnSpPr/>
          <p:nvPr/>
        </p:nvCxnSpPr>
        <p:spPr>
          <a:xfrm flipH="1">
            <a:off x="3131840" y="3212976"/>
            <a:ext cx="144016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>
            <a:off x="3131840" y="3573016"/>
            <a:ext cx="144016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339752" y="3068960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7</a:t>
            </a:r>
            <a:r>
              <a:rPr lang="zh-CN" altLang="en-US" sz="1200" dirty="0" smtClean="0"/>
              <a:t>号干电池</a:t>
            </a:r>
            <a:endParaRPr lang="zh-CN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2339752" y="3429000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7</a:t>
            </a:r>
            <a:r>
              <a:rPr lang="zh-CN" altLang="en-US" sz="1200" dirty="0" smtClean="0"/>
              <a:t>号干电池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924</Words>
  <Application>WPS 演示</Application>
  <PresentationFormat>全屏显示(4:3)</PresentationFormat>
  <Paragraphs>370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Andy</cp:lastModifiedBy>
  <cp:revision>143</cp:revision>
  <dcterms:created xsi:type="dcterms:W3CDTF">2018-11-03T03:16:00Z</dcterms:created>
  <dcterms:modified xsi:type="dcterms:W3CDTF">2019-12-06T04:36:26Z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