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治具动作操作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360" y="622300"/>
            <a:ext cx="174879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触摸屏界面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868035" y="836295"/>
            <a:ext cx="1762125" cy="40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319064" y="1268760"/>
          <a:ext cx="6456041" cy="321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604"/>
                <a:gridCol w="645604"/>
                <a:gridCol w="1026909"/>
                <a:gridCol w="645604"/>
                <a:gridCol w="645604"/>
                <a:gridCol w="645604"/>
              </a:tblGrid>
              <a:tr h="582078"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050" b="0" dirty="0" smtClean="0">
                          <a:solidFill>
                            <a:schemeClr val="tx1"/>
                          </a:solidFill>
                        </a:rPr>
                        <a:t>当前压力</a:t>
                      </a:r>
                      <a:endParaRPr lang="en-US" altLang="zh-CN" sz="105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050" b="0" dirty="0" smtClean="0">
                          <a:solidFill>
                            <a:schemeClr val="tx1"/>
                          </a:solidFill>
                        </a:rPr>
                        <a:t>      kg</a:t>
                      </a:r>
                      <a:endParaRPr lang="zh-CN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轴位置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mm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单次计时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UUT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次数显示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产品总数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76900">
                <a:tc>
                  <a:txBody>
                    <a:bodyPr/>
                    <a:p>
                      <a:r>
                        <a:rPr lang="en-US" altLang="zh-CN" dirty="0" smtClean="0"/>
                        <a:t>XL-1</a:t>
                      </a:r>
                      <a:r>
                        <a:rPr lang="zh-CN" altLang="en-US" dirty="0" smtClean="0"/>
                        <a:t>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0.00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0.0000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000</a:t>
                      </a:r>
                      <a:endParaRPr lang="zh-CN" altLang="en-US" dirty="0"/>
                    </a:p>
                  </a:txBody>
                  <a:tcPr/>
                </a:tc>
              </a:tr>
              <a:tr h="582078">
                <a:tc>
                  <a:txBody>
                    <a:bodyPr/>
                    <a:p>
                      <a:r>
                        <a:rPr lang="en-US" altLang="zh-CN" dirty="0" smtClean="0"/>
                        <a:t>XL-2</a:t>
                      </a:r>
                      <a:r>
                        <a:rPr lang="zh-CN" altLang="en-US" dirty="0" smtClean="0"/>
                        <a:t>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0.00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0.0000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</a:tr>
              <a:tr h="582078"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</a:tr>
              <a:tr h="582078"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直接连接符 17"/>
          <p:cNvCxnSpPr/>
          <p:nvPr/>
        </p:nvCxnSpPr>
        <p:spPr>
          <a:xfrm>
            <a:off x="1331640" y="1268760"/>
            <a:ext cx="648072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箭头 18"/>
          <p:cNvSpPr/>
          <p:nvPr/>
        </p:nvSpPr>
        <p:spPr>
          <a:xfrm>
            <a:off x="4493260" y="3896995"/>
            <a:ext cx="1080770" cy="470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参数设定</a:t>
            </a:r>
            <a:endParaRPr lang="zh-CN" altLang="en-US" sz="1000"/>
          </a:p>
        </p:txBody>
      </p:sp>
      <p:sp>
        <p:nvSpPr>
          <p:cNvPr id="21" name="单圆角矩形 20"/>
          <p:cNvSpPr/>
          <p:nvPr/>
        </p:nvSpPr>
        <p:spPr>
          <a:xfrm>
            <a:off x="5681980" y="4007485"/>
            <a:ext cx="1008380" cy="36004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1234</a:t>
            </a:r>
            <a:endParaRPr lang="en-US" altLang="zh-CN" sz="1000"/>
          </a:p>
        </p:txBody>
      </p:sp>
      <p:sp>
        <p:nvSpPr>
          <p:cNvPr id="22" name="文本框 21"/>
          <p:cNvSpPr txBox="1"/>
          <p:nvPr/>
        </p:nvSpPr>
        <p:spPr>
          <a:xfrm>
            <a:off x="5868035" y="3762375"/>
            <a:ext cx="7423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输入密码</a:t>
            </a:r>
            <a:endParaRPr lang="zh-CN" altLang="en-US" sz="1000"/>
          </a:p>
        </p:txBody>
      </p:sp>
      <p:graphicFrame>
        <p:nvGraphicFramePr>
          <p:cNvPr id="23" name="表格 22"/>
          <p:cNvGraphicFramePr/>
          <p:nvPr/>
        </p:nvGraphicFramePr>
        <p:xfrm>
          <a:off x="6997700" y="4007485"/>
          <a:ext cx="19507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190"/>
                <a:gridCol w="684530"/>
              </a:tblGrid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XL-1 </a:t>
                      </a:r>
                      <a:r>
                        <a:rPr lang="zh-CN" altLang="en-US" sz="1200"/>
                        <a:t>压力设定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2.00kg</a:t>
                      </a:r>
                      <a:endParaRPr lang="en-US" altLang="zh-CN" sz="1200"/>
                    </a:p>
                  </a:txBody>
                  <a:tcPr/>
                </a:tc>
              </a:tr>
              <a:tr h="190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XL-2 </a:t>
                      </a:r>
                      <a:r>
                        <a:rPr lang="zh-CN" altLang="en-US" sz="1200"/>
                        <a:t>压力设定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2.00kg</a:t>
                      </a:r>
                      <a:endParaRPr lang="en-US" altLang="zh-CN" sz="1200"/>
                    </a:p>
                  </a:txBody>
                  <a:tcPr/>
                </a:tc>
              </a:tr>
              <a:tr h="1981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保压时间设定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16S</a:t>
                      </a:r>
                      <a:endParaRPr lang="en-US" altLang="zh-CN" sz="1200"/>
                    </a:p>
                  </a:txBody>
                  <a:tcPr/>
                </a:tc>
              </a:tr>
              <a:tr h="1828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插拔计数清零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YES/No</a:t>
                      </a:r>
                      <a:endParaRPr lang="en-US" altLang="zh-CN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计数次数设定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700</a:t>
                      </a:r>
                      <a:r>
                        <a:rPr lang="zh-CN" altLang="en-US" sz="1200"/>
                        <a:t>次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第一步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94" y="1484784"/>
            <a:ext cx="3308350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1907704" y="3933056"/>
            <a:ext cx="2232248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67544" y="3442702"/>
            <a:ext cx="1440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放</a:t>
            </a:r>
            <a:r>
              <a:rPr lang="zh-CN" altLang="en-US" dirty="0" smtClean="0"/>
              <a:t>上产品由内膜下光电感应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74006"/>
            <a:ext cx="6038850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第二步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6" idx="3"/>
          </p:cNvCxnSpPr>
          <p:nvPr/>
        </p:nvCxnSpPr>
        <p:spPr>
          <a:xfrm flipV="1">
            <a:off x="1907704" y="3442702"/>
            <a:ext cx="288032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67544" y="3442702"/>
            <a:ext cx="1440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盖下产品保护盖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907704" y="4077072"/>
            <a:ext cx="3384376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58446" y="4509120"/>
            <a:ext cx="1440160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撑块中安装光纤感应或磁感感应器，未盖下 情况启动无效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14978"/>
            <a:ext cx="678815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第三步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6" idx="2"/>
          </p:cNvCxnSpPr>
          <p:nvPr/>
        </p:nvCxnSpPr>
        <p:spPr>
          <a:xfrm>
            <a:off x="1071082" y="2615208"/>
            <a:ext cx="2403110" cy="6697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51002" y="1700808"/>
            <a:ext cx="1440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3.2</a:t>
            </a:r>
            <a:r>
              <a:rPr lang="zh-CN" altLang="en-US" dirty="0" smtClean="0"/>
              <a:t>产品气缸推进，带滑轮的先推动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619672" y="5396066"/>
            <a:ext cx="2160240" cy="48120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9512" y="5396066"/>
            <a:ext cx="1440160" cy="101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3.1</a:t>
            </a:r>
            <a:r>
              <a:rPr lang="zh-CN" altLang="en-US" dirty="0" smtClean="0"/>
              <a:t>双启动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6" idx="3"/>
          </p:cNvCxnSpPr>
          <p:nvPr/>
        </p:nvCxnSpPr>
        <p:spPr>
          <a:xfrm>
            <a:off x="1791162" y="2158008"/>
            <a:ext cx="3140878" cy="1188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619672" y="4414262"/>
            <a:ext cx="195327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79512" y="3284984"/>
            <a:ext cx="1440160" cy="166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3.3 USB</a:t>
            </a:r>
            <a:r>
              <a:rPr lang="zh-CN" altLang="en-US" dirty="0" smtClean="0"/>
              <a:t>定位推进，推进时连接计数器，推进一次  计数一次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403648" y="1214978"/>
            <a:ext cx="2633414" cy="1188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07504" y="476672"/>
            <a:ext cx="1332656" cy="101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计数器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95" y="2708298"/>
            <a:ext cx="2448272" cy="2556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311" y="1124744"/>
            <a:ext cx="6531924" cy="4139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四</a:t>
            </a:r>
            <a:r>
              <a:rPr lang="zh-CN" altLang="en-US" dirty="0" smtClean="0"/>
              <a:t>步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1451802" y="4509120"/>
            <a:ext cx="407458" cy="14401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859260" y="5661248"/>
            <a:ext cx="1440160" cy="101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模组下方小气缸从通电后一直供气顶住顶块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6" idx="3"/>
          </p:cNvCxnSpPr>
          <p:nvPr/>
        </p:nvCxnSpPr>
        <p:spPr>
          <a:xfrm>
            <a:off x="1979712" y="1814545"/>
            <a:ext cx="2416799" cy="11218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39552" y="980728"/>
            <a:ext cx="1440160" cy="166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手动放下</a:t>
            </a:r>
            <a:r>
              <a:rPr lang="en-US" altLang="zh-CN" dirty="0" smtClean="0"/>
              <a:t>USB</a:t>
            </a:r>
            <a:r>
              <a:rPr lang="zh-CN" altLang="en-US" dirty="0" smtClean="0"/>
              <a:t>卡勾模组，由下方光电感应器感应后  再次按双启动</a:t>
            </a:r>
            <a:endParaRPr lang="zh-CN" altLang="en-US" dirty="0"/>
          </a:p>
        </p:txBody>
      </p:sp>
      <p:sp>
        <p:nvSpPr>
          <p:cNvPr id="8" name="左箭头 7"/>
          <p:cNvSpPr/>
          <p:nvPr/>
        </p:nvSpPr>
        <p:spPr>
          <a:xfrm>
            <a:off x="2682312" y="2978696"/>
            <a:ext cx="1234216" cy="432048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24744"/>
            <a:ext cx="545782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四</a:t>
            </a:r>
            <a:r>
              <a:rPr lang="zh-CN" altLang="en-US" dirty="0" smtClean="0"/>
              <a:t>步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14" idx="3"/>
          </p:cNvCxnSpPr>
          <p:nvPr/>
        </p:nvCxnSpPr>
        <p:spPr>
          <a:xfrm flipV="1">
            <a:off x="2841269" y="4507956"/>
            <a:ext cx="1224136" cy="141845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21276" y="5157192"/>
            <a:ext cx="2319993" cy="1538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再接电机带动压力传感器去顶顶块。每个传感器压力</a:t>
            </a:r>
            <a:r>
              <a:rPr lang="en-US" altLang="zh-CN" dirty="0" smtClean="0"/>
              <a:t>2KG  </a:t>
            </a:r>
            <a:r>
              <a:rPr lang="zh-CN" altLang="en-US" dirty="0" smtClean="0"/>
              <a:t>由显示器显示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6" idx="3"/>
          </p:cNvCxnSpPr>
          <p:nvPr/>
        </p:nvCxnSpPr>
        <p:spPr>
          <a:xfrm>
            <a:off x="1979712" y="1742537"/>
            <a:ext cx="2584896" cy="25505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39552" y="836712"/>
            <a:ext cx="1440160" cy="181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请配对感应器可校对 压力为</a:t>
            </a:r>
            <a:r>
              <a:rPr lang="en-US" altLang="zh-CN" dirty="0" smtClean="0"/>
              <a:t>2KG</a:t>
            </a:r>
            <a:r>
              <a:rPr lang="zh-CN" altLang="en-US" dirty="0" smtClean="0"/>
              <a:t>时停止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6" idx="3"/>
          </p:cNvCxnSpPr>
          <p:nvPr/>
        </p:nvCxnSpPr>
        <p:spPr>
          <a:xfrm>
            <a:off x="1979712" y="1742537"/>
            <a:ext cx="3378141" cy="15768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24744"/>
            <a:ext cx="4711700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第五步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14" idx="3"/>
          </p:cNvCxnSpPr>
          <p:nvPr/>
        </p:nvCxnSpPr>
        <p:spPr>
          <a:xfrm flipV="1">
            <a:off x="2841269" y="5301208"/>
            <a:ext cx="2090771" cy="62520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21276" y="5157192"/>
            <a:ext cx="2319993" cy="1538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按下急停开关时、蜂鸣器响起；</a:t>
            </a:r>
            <a:r>
              <a:rPr lang="zh-CN" altLang="en-US" dirty="0" smtClean="0">
                <a:solidFill>
                  <a:srgbClr val="FF0000"/>
                </a:solidFill>
              </a:rPr>
              <a:t>所有执行元件复位（除第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步两个小气缸一直处于通气状态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9552" y="1340768"/>
            <a:ext cx="144016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蜂鸣器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6" idx="3"/>
          </p:cNvCxnSpPr>
          <p:nvPr/>
        </p:nvCxnSpPr>
        <p:spPr>
          <a:xfrm>
            <a:off x="1979712" y="1916832"/>
            <a:ext cx="1906942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24744"/>
            <a:ext cx="4711700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第六步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58445" y="1340485"/>
            <a:ext cx="2946400" cy="2407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dirty="0"/>
              <a:t>完成装配后，复位操作：</a:t>
            </a:r>
            <a:endParaRPr lang="zh-CN" altLang="en-US" dirty="0"/>
          </a:p>
          <a:p>
            <a:pPr algn="l"/>
            <a:r>
              <a:rPr lang="zh-CN" altLang="en-US" dirty="0"/>
              <a:t>只有人工打开两处盖子（盖子有感应</a:t>
            </a:r>
            <a:r>
              <a:rPr lang="en-US" altLang="zh-CN" dirty="0"/>
              <a:t>sensor</a:t>
            </a:r>
            <a:r>
              <a:rPr lang="zh-CN" altLang="en-US" dirty="0"/>
              <a:t>）以及取走产品（产品处也有感应</a:t>
            </a:r>
            <a:r>
              <a:rPr lang="en-US" altLang="zh-CN" dirty="0"/>
              <a:t>sensor</a:t>
            </a:r>
            <a:r>
              <a:rPr lang="zh-CN" altLang="en-US" dirty="0"/>
              <a:t>）后，再按复位键，所有执行元件自动复位，除了第</a:t>
            </a:r>
            <a:r>
              <a:rPr lang="en-US" altLang="zh-CN" dirty="0"/>
              <a:t>4</a:t>
            </a:r>
            <a:r>
              <a:rPr lang="zh-CN" altLang="en-US" dirty="0"/>
              <a:t>步中的两个小气缸一直处于通气状态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24744"/>
            <a:ext cx="4711700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指示灯功能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76910" y="1124585"/>
            <a:ext cx="144018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绿灯：等待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6" idx="3"/>
          </p:cNvCxnSpPr>
          <p:nvPr/>
        </p:nvCxnSpPr>
        <p:spPr>
          <a:xfrm>
            <a:off x="2117090" y="1228725"/>
            <a:ext cx="1906905" cy="11252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78765" y="1497965"/>
            <a:ext cx="1782445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黄灯：执行中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2060992" y="1605682"/>
            <a:ext cx="1906942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60400" y="1897380"/>
            <a:ext cx="144018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橙灯：完成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5" idx="3"/>
          </p:cNvCxnSpPr>
          <p:nvPr/>
        </p:nvCxnSpPr>
        <p:spPr>
          <a:xfrm>
            <a:off x="2100580" y="2001520"/>
            <a:ext cx="1823085" cy="7073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03835" y="2251710"/>
            <a:ext cx="2351405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红灯带蜂鸣器：报警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555875" y="2420620"/>
            <a:ext cx="1367790" cy="4324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WPS 演示</Application>
  <PresentationFormat>全屏显示(4:3)</PresentationFormat>
  <Paragraphs>112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治具动作操作</vt:lpstr>
      <vt:lpstr>第一步</vt:lpstr>
      <vt:lpstr>第二步</vt:lpstr>
      <vt:lpstr>第三步</vt:lpstr>
      <vt:lpstr>第四步</vt:lpstr>
      <vt:lpstr>第四步</vt:lpstr>
      <vt:lpstr>第五步</vt:lpstr>
      <vt:lpstr>第五步</vt:lpstr>
      <vt:lpstr>第五步</vt:lpstr>
      <vt:lpstr>触摸屏显示内容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治具动作操作</dc:title>
  <dc:creator>administered</dc:creator>
  <cp:lastModifiedBy>Administrator</cp:lastModifiedBy>
  <cp:revision>26</cp:revision>
  <dcterms:created xsi:type="dcterms:W3CDTF">2018-02-03T21:47:00Z</dcterms:created>
  <dcterms:modified xsi:type="dcterms:W3CDTF">2018-02-05T16:07:25Z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