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28" r:id="rId3"/>
    <p:sldId id="278" r:id="rId4"/>
    <p:sldId id="325" r:id="rId5"/>
    <p:sldId id="324" r:id="rId6"/>
    <p:sldId id="326" r:id="rId7"/>
    <p:sldId id="327" r:id="rId8"/>
    <p:sldId id="26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A7"/>
    <a:srgbClr val="ADB5BF"/>
    <a:srgbClr val="FFFFFF"/>
    <a:srgbClr val="C5C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AB19DCE7-1B35-4CD4-BE82-6D9A45C6C379}"/>
    <pc:docChg chg="undo custSel delSld modSld modMainMaster">
      <pc:chgData name="祖国的花朵" userId="e5b1ea1338e2808f" providerId="LiveId" clId="{AB19DCE7-1B35-4CD4-BE82-6D9A45C6C379}" dt="2018-02-04T15:43:59.126" v="40"/>
      <pc:docMkLst>
        <pc:docMk/>
      </pc:docMkLst>
      <pc:sldChg chg="addSp delSp modSp">
        <pc:chgData name="祖国的花朵" userId="e5b1ea1338e2808f" providerId="LiveId" clId="{AB19DCE7-1B35-4CD4-BE82-6D9A45C6C379}" dt="2018-02-04T15:42:08.683" v="15"/>
        <pc:sldMkLst>
          <pc:docMk/>
          <pc:sldMk cId="334361265" sldId="256"/>
        </pc:sldMkLst>
        <pc:spChg chg="mod">
          <ac:chgData name="祖国的花朵" userId="e5b1ea1338e2808f" providerId="LiveId" clId="{AB19DCE7-1B35-4CD4-BE82-6D9A45C6C379}" dt="2018-02-04T15:41:27.930" v="5" actId="27636"/>
          <ac:spMkLst>
            <pc:docMk/>
            <pc:sldMk cId="334361265" sldId="256"/>
            <ac:spMk id="5" creationId="{00000000-0000-0000-0000-000000000000}"/>
          </ac:spMkLst>
        </pc:spChg>
        <pc:spChg chg="del mod">
          <ac:chgData name="祖国的花朵" userId="e5b1ea1338e2808f" providerId="LiveId" clId="{AB19DCE7-1B35-4CD4-BE82-6D9A45C6C379}" dt="2018-02-04T15:41:44.745" v="9" actId="478"/>
          <ac:spMkLst>
            <pc:docMk/>
            <pc:sldMk cId="334361265" sldId="256"/>
            <ac:spMk id="6" creationId="{00000000-0000-0000-0000-000000000000}"/>
          </ac:spMkLst>
        </pc:spChg>
        <pc:spChg chg="del">
          <ac:chgData name="祖国的花朵" userId="e5b1ea1338e2808f" providerId="LiveId" clId="{AB19DCE7-1B35-4CD4-BE82-6D9A45C6C379}" dt="2018-02-04T15:41:44.745" v="9" actId="478"/>
          <ac:spMkLst>
            <pc:docMk/>
            <pc:sldMk cId="334361265" sldId="256"/>
            <ac:spMk id="7" creationId="{00000000-0000-0000-0000-000000000000}"/>
          </ac:spMkLst>
        </pc:spChg>
        <pc:spChg chg="add del">
          <ac:chgData name="祖国的花朵" userId="e5b1ea1338e2808f" providerId="LiveId" clId="{AB19DCE7-1B35-4CD4-BE82-6D9A45C6C379}" dt="2018-02-04T15:42:08.683" v="15"/>
          <ac:spMkLst>
            <pc:docMk/>
            <pc:sldMk cId="334361265" sldId="256"/>
            <ac:spMk id="8" creationId="{6A1D5DFD-3081-4CEB-B9DE-000E70F327E6}"/>
          </ac:spMkLst>
        </pc:spChg>
      </pc:sldChg>
      <pc:sldChg chg="del">
        <pc:chgData name="祖国的花朵" userId="e5b1ea1338e2808f" providerId="LiveId" clId="{AB19DCE7-1B35-4CD4-BE82-6D9A45C6C379}" dt="2018-02-04T15:41:49.038" v="10" actId="2696"/>
        <pc:sldMkLst>
          <pc:docMk/>
          <pc:sldMk cId="319775747" sldId="257"/>
        </pc:sldMkLst>
      </pc:sldChg>
      <pc:sldChg chg="addSp delSp modSp">
        <pc:chgData name="祖国的花朵" userId="e5b1ea1338e2808f" providerId="LiveId" clId="{AB19DCE7-1B35-4CD4-BE82-6D9A45C6C379}" dt="2018-02-04T15:42:20.250" v="22" actId="1076"/>
        <pc:sldMkLst>
          <pc:docMk/>
          <pc:sldMk cId="1794700880" sldId="258"/>
        </pc:sldMkLst>
        <pc:spChg chg="add mod">
          <ac:chgData name="祖国的花朵" userId="e5b1ea1338e2808f" providerId="LiveId" clId="{AB19DCE7-1B35-4CD4-BE82-6D9A45C6C379}" dt="2018-02-04T15:42:20.250" v="22" actId="1076"/>
          <ac:spMkLst>
            <pc:docMk/>
            <pc:sldMk cId="1794700880" sldId="258"/>
            <ac:spMk id="8" creationId="{A962F5B5-DAB3-44FA-81EC-BE62DBD3B634}"/>
          </ac:spMkLst>
        </pc:spChg>
        <pc:spChg chg="del mod">
          <ac:chgData name="祖国的花朵" userId="e5b1ea1338e2808f" providerId="LiveId" clId="{AB19DCE7-1B35-4CD4-BE82-6D9A45C6C379}" dt="2018-02-04T15:42:12.394" v="18" actId="478"/>
          <ac:spMkLst>
            <pc:docMk/>
            <pc:sldMk cId="1794700880" sldId="258"/>
            <ac:spMk id="12" creationId="{00000000-0000-0000-0000-000000000000}"/>
          </ac:spMkLst>
        </pc:spChg>
      </pc:sldChg>
      <pc:sldChg chg="modSp">
        <pc:chgData name="祖国的花朵" userId="e5b1ea1338e2808f" providerId="LiveId" clId="{AB19DCE7-1B35-4CD4-BE82-6D9A45C6C379}" dt="2018-02-04T15:43:17.899" v="32" actId="27636"/>
        <pc:sldMkLst>
          <pc:docMk/>
          <pc:sldMk cId="2324852372" sldId="262"/>
        </pc:sldMkLst>
        <pc:spChg chg="mod">
          <ac:chgData name="祖国的花朵" userId="e5b1ea1338e2808f" providerId="LiveId" clId="{AB19DCE7-1B35-4CD4-BE82-6D9A45C6C379}" dt="2018-02-04T15:43:13.483" v="30" actId="27636"/>
          <ac:spMkLst>
            <pc:docMk/>
            <pc:sldMk cId="2324852372" sldId="262"/>
            <ac:spMk id="5" creationId="{00000000-0000-0000-0000-000000000000}"/>
          </ac:spMkLst>
        </pc:spChg>
        <pc:spChg chg="mod">
          <ac:chgData name="祖国的花朵" userId="e5b1ea1338e2808f" providerId="LiveId" clId="{AB19DCE7-1B35-4CD4-BE82-6D9A45C6C379}" dt="2018-02-04T15:43:17.899" v="32" actId="27636"/>
          <ac:spMkLst>
            <pc:docMk/>
            <pc:sldMk cId="2324852372" sldId="262"/>
            <ac:spMk id="6" creationId="{00000000-0000-0000-0000-000000000000}"/>
          </ac:spMkLst>
        </pc:spChg>
      </pc:sldChg>
      <pc:sldMasterChg chg="delSldLayout modSldLayout">
        <pc:chgData name="祖国的花朵" userId="e5b1ea1338e2808f" providerId="LiveId" clId="{AB19DCE7-1B35-4CD4-BE82-6D9A45C6C379}" dt="2018-02-04T15:43:59.126" v="40"/>
        <pc:sldMasterMkLst>
          <pc:docMk/>
          <pc:sldMasterMk cId="3784027784" sldId="2147483648"/>
        </pc:sldMasterMkLst>
        <pc:sldLayoutChg chg="delSp">
          <pc:chgData name="祖国的花朵" userId="e5b1ea1338e2808f" providerId="LiveId" clId="{AB19DCE7-1B35-4CD4-BE82-6D9A45C6C379}" dt="2018-02-04T15:43:44.237" v="39"/>
          <pc:sldLayoutMkLst>
            <pc:docMk/>
            <pc:sldMasterMk cId="3784027784" sldId="2147483648"/>
            <pc:sldLayoutMk cId="2853334272" sldId="2147483651"/>
          </pc:sldLayoutMkLst>
          <pc:spChg chg="del">
            <ac:chgData name="祖国的花朵" userId="e5b1ea1338e2808f" providerId="LiveId" clId="{AB19DCE7-1B35-4CD4-BE82-6D9A45C6C379}" dt="2018-02-04T15:43:44.237" v="39"/>
            <ac:spMkLst>
              <pc:docMk/>
              <pc:sldMasterMk cId="3784027784" sldId="2147483648"/>
              <pc:sldLayoutMk cId="2853334272" sldId="2147483651"/>
              <ac:spMk id="13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3:44.237" v="39"/>
            <ac:spMkLst>
              <pc:docMk/>
              <pc:sldMasterMk cId="3784027784" sldId="2147483648"/>
              <pc:sldLayoutMk cId="2853334272" sldId="2147483651"/>
              <ac:spMk id="14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3:44.237" v="39"/>
            <ac:spMkLst>
              <pc:docMk/>
              <pc:sldMasterMk cId="3784027784" sldId="2147483648"/>
              <pc:sldLayoutMk cId="2853334272" sldId="2147483651"/>
              <ac:spMk id="15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2:07.057" v="12"/>
            <ac:spMkLst>
              <pc:docMk/>
              <pc:sldMasterMk cId="3784027784" sldId="2147483648"/>
              <pc:sldLayoutMk cId="2853334272" sldId="2147483651"/>
              <ac:spMk id="45" creationId="{00000000-0000-0000-0000-000000000000}"/>
            </ac:spMkLst>
          </pc:spChg>
        </pc:sldLayoutChg>
        <pc:sldLayoutChg chg="del">
          <pc:chgData name="祖国的花朵" userId="e5b1ea1338e2808f" providerId="LiveId" clId="{AB19DCE7-1B35-4CD4-BE82-6D9A45C6C379}" dt="2018-02-04T15:41:53.436" v="11" actId="2696"/>
          <pc:sldLayoutMkLst>
            <pc:docMk/>
            <pc:sldMasterMk cId="3784027784" sldId="2147483648"/>
            <pc:sldLayoutMk cId="2757580032" sldId="2147483657"/>
          </pc:sldLayoutMkLst>
        </pc:sldLayoutChg>
        <pc:sldLayoutChg chg="delSp modSp">
          <pc:chgData name="祖国的花朵" userId="e5b1ea1338e2808f" providerId="LiveId" clId="{AB19DCE7-1B35-4CD4-BE82-6D9A45C6C379}" dt="2018-02-04T15:41:41.334" v="7" actId="478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AB19DCE7-1B35-4CD4-BE82-6D9A45C6C379}" dt="2018-02-04T15:41:20.674" v="1" actId="403"/>
            <ac:spMkLst>
              <pc:docMk/>
              <pc:sldMasterMk cId="3784027784" sldId="2147483648"/>
              <pc:sldLayoutMk cId="2882586885" sldId="2147483660"/>
              <ac:spMk id="2" creationId="{00000000-0000-0000-0000-000000000000}"/>
            </ac:spMkLst>
          </pc:spChg>
          <pc:spChg chg="mod">
            <ac:chgData name="祖国的花朵" userId="e5b1ea1338e2808f" providerId="LiveId" clId="{AB19DCE7-1B35-4CD4-BE82-6D9A45C6C379}" dt="2018-02-04T15:41:29.300" v="6" actId="1076"/>
            <ac:spMkLst>
              <pc:docMk/>
              <pc:sldMasterMk cId="3784027784" sldId="2147483648"/>
              <pc:sldLayoutMk cId="2882586885" sldId="2147483660"/>
              <ac:spMk id="3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1:41.334" v="7" actId="478"/>
            <ac:spMkLst>
              <pc:docMk/>
              <pc:sldMasterMk cId="3784027784" sldId="2147483648"/>
              <pc:sldLayoutMk cId="2882586885" sldId="2147483660"/>
              <ac:spMk id="122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1:41.334" v="7" actId="478"/>
            <ac:spMkLst>
              <pc:docMk/>
              <pc:sldMasterMk cId="3784027784" sldId="2147483648"/>
              <pc:sldLayoutMk cId="2882586885" sldId="2147483660"/>
              <ac:spMk id="123" creationId="{00000000-0000-0000-0000-000000000000}"/>
            </ac:spMkLst>
          </pc:spChg>
        </pc:sldLayoutChg>
        <pc:sldLayoutChg chg="delSp modSp">
          <pc:chgData name="祖国的花朵" userId="e5b1ea1338e2808f" providerId="LiveId" clId="{AB19DCE7-1B35-4CD4-BE82-6D9A45C6C379}" dt="2018-02-04T15:43:59.126" v="40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AB19DCE7-1B35-4CD4-BE82-6D9A45C6C379}" dt="2018-02-04T15:43:33.339" v="38" actId="1076"/>
            <ac:spMkLst>
              <pc:docMk/>
              <pc:sldMasterMk cId="3784027784" sldId="2147483648"/>
              <pc:sldLayoutMk cId="2378658405" sldId="2147483661"/>
              <ac:spMk id="2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3:59.126" v="40"/>
            <ac:spMkLst>
              <pc:docMk/>
              <pc:sldMasterMk cId="3784027784" sldId="2147483648"/>
              <pc:sldLayoutMk cId="2378658405" sldId="2147483661"/>
              <ac:spMk id="5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3:59.126" v="40"/>
            <ac:spMkLst>
              <pc:docMk/>
              <pc:sldMasterMk cId="3784027784" sldId="2147483648"/>
              <pc:sldLayoutMk cId="2378658405" sldId="2147483661"/>
              <ac:spMk id="6" creationId="{00000000-0000-0000-0000-000000000000}"/>
            </ac:spMkLst>
          </pc:spChg>
          <pc:spChg chg="del">
            <ac:chgData name="祖国的花朵" userId="e5b1ea1338e2808f" providerId="LiveId" clId="{AB19DCE7-1B35-4CD4-BE82-6D9A45C6C379}" dt="2018-02-04T15:43:59.126" v="40"/>
            <ac:spMkLst>
              <pc:docMk/>
              <pc:sldMasterMk cId="3784027784" sldId="2147483648"/>
              <pc:sldLayoutMk cId="2378658405" sldId="2147483661"/>
              <ac:spMk id="7" creationId="{00000000-0000-0000-0000-000000000000}"/>
            </ac:spMkLst>
          </pc:spChg>
          <pc:spChg chg="mod">
            <ac:chgData name="祖国的花朵" userId="e5b1ea1338e2808f" providerId="LiveId" clId="{AB19DCE7-1B35-4CD4-BE82-6D9A45C6C379}" dt="2018-02-04T15:43:32.050" v="37" actId="1076"/>
            <ac:spMkLst>
              <pc:docMk/>
              <pc:sldMasterMk cId="3784027784" sldId="2147483648"/>
              <pc:sldLayoutMk cId="2378658405" sldId="2147483661"/>
              <ac:spMk id="63" creationId="{00000000-0000-0000-0000-000000000000}"/>
            </ac:spMkLst>
          </pc:spChg>
          <pc:spChg chg="mod">
            <ac:chgData name="祖国的花朵" userId="e5b1ea1338e2808f" providerId="LiveId" clId="{AB19DCE7-1B35-4CD4-BE82-6D9A45C6C379}" dt="2018-02-04T15:43:27.601" v="34" actId="1076"/>
            <ac:spMkLst>
              <pc:docMk/>
              <pc:sldMasterMk cId="3784027784" sldId="2147483648"/>
              <pc:sldLayoutMk cId="2378658405" sldId="2147483661"/>
              <ac:spMk id="104" creationId="{00000000-0000-0000-0000-000000000000}"/>
            </ac:spMkLst>
          </pc:spChg>
          <pc:grpChg chg="mod">
            <ac:chgData name="祖国的花朵" userId="e5b1ea1338e2808f" providerId="LiveId" clId="{AB19DCE7-1B35-4CD4-BE82-6D9A45C6C379}" dt="2018-02-04T15:43:24.791" v="33" actId="14100"/>
            <ac:grpSpMkLst>
              <pc:docMk/>
              <pc:sldMasterMk cId="3784027784" sldId="2147483648"/>
              <pc:sldLayoutMk cId="2378658405" sldId="2147483661"/>
              <ac:grpSpMk id="193" creationId="{00000000-0000-0000-0000-000000000000}"/>
            </ac:grpSpMkLst>
          </pc:grpChg>
        </pc:sldLayoutChg>
      </pc:sldMasterChg>
    </pc:docChg>
  </pc:docChgLst>
  <pc:docChgLst>
    <pc:chgData name="祖国的花朵" userId="e5b1ea1338e2808f" providerId="LiveId" clId="{4D4D7F66-B5CE-4CB1-A773-4BE8BFD8AA1B}"/>
    <pc:docChg chg="custSel modSld modMainMaster">
      <pc:chgData name="祖国的花朵" userId="e5b1ea1338e2808f" providerId="LiveId" clId="{4D4D7F66-B5CE-4CB1-A773-4BE8BFD8AA1B}" dt="2018-02-05T02:34:37.108" v="9" actId="242"/>
      <pc:docMkLst>
        <pc:docMk/>
      </pc:docMkLst>
      <pc:sldChg chg="modSp">
        <pc:chgData name="祖国的花朵" userId="e5b1ea1338e2808f" providerId="LiveId" clId="{4D4D7F66-B5CE-4CB1-A773-4BE8BFD8AA1B}" dt="2018-02-05T02:34:11.258" v="2" actId="27636"/>
        <pc:sldMkLst>
          <pc:docMk/>
          <pc:sldMk cId="334361265" sldId="256"/>
        </pc:sldMkLst>
        <pc:spChg chg="mod">
          <ac:chgData name="祖国的花朵" userId="e5b1ea1338e2808f" providerId="LiveId" clId="{4D4D7F66-B5CE-4CB1-A773-4BE8BFD8AA1B}" dt="2018-02-05T02:34:11.258" v="2" actId="27636"/>
          <ac:spMkLst>
            <pc:docMk/>
            <pc:sldMk cId="334361265" sldId="256"/>
            <ac:spMk id="4" creationId="{00000000-0000-0000-0000-000000000000}"/>
          </ac:spMkLst>
        </pc:spChg>
      </pc:sldChg>
      <pc:sldMasterChg chg="modSldLayout">
        <pc:chgData name="祖国的花朵" userId="e5b1ea1338e2808f" providerId="LiveId" clId="{4D4D7F66-B5CE-4CB1-A773-4BE8BFD8AA1B}" dt="2018-02-05T02:34:37.108" v="9" actId="242"/>
        <pc:sldMasterMkLst>
          <pc:docMk/>
          <pc:sldMasterMk cId="3784027784" sldId="2147483648"/>
        </pc:sldMasterMkLst>
        <pc:sldLayoutChg chg="modSp">
          <pc:chgData name="祖国的花朵" userId="e5b1ea1338e2808f" providerId="LiveId" clId="{4D4D7F66-B5CE-4CB1-A773-4BE8BFD8AA1B}" dt="2018-02-05T02:34:11.245" v="1" actId="14100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4D4D7F66-B5CE-4CB1-A773-4BE8BFD8AA1B}" dt="2018-02-05T02:34:11.245" v="1" actId="14100"/>
            <ac:spMkLst>
              <pc:docMk/>
              <pc:sldMasterMk cId="3784027784" sldId="2147483648"/>
              <pc:sldLayoutMk cId="2882586885" sldId="2147483660"/>
              <ac:spMk id="2" creationId="{00000000-0000-0000-0000-000000000000}"/>
            </ac:spMkLst>
          </pc:spChg>
        </pc:sldLayoutChg>
        <pc:sldLayoutChg chg="modSp">
          <pc:chgData name="祖国的花朵" userId="e5b1ea1338e2808f" providerId="LiveId" clId="{4D4D7F66-B5CE-4CB1-A773-4BE8BFD8AA1B}" dt="2018-02-05T02:34:37.108" v="9" actId="242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4D4D7F66-B5CE-4CB1-A773-4BE8BFD8AA1B}" dt="2018-02-05T02:34:37.108" v="9" actId="242"/>
            <ac:spMkLst>
              <pc:docMk/>
              <pc:sldMasterMk cId="3784027784" sldId="2147483648"/>
              <pc:sldLayoutMk cId="2378658405" sldId="2147483661"/>
              <ac:spMk id="63" creationId="{00000000-0000-0000-0000-000000000000}"/>
            </ac:spMkLst>
          </pc:spChg>
          <pc:spChg chg="mod">
            <ac:chgData name="祖国的花朵" userId="e5b1ea1338e2808f" providerId="LiveId" clId="{4D4D7F66-B5CE-4CB1-A773-4BE8BFD8AA1B}" dt="2018-02-05T02:34:32.588" v="8" actId="242"/>
            <ac:spMkLst>
              <pc:docMk/>
              <pc:sldMasterMk cId="3784027784" sldId="2147483648"/>
              <pc:sldLayoutMk cId="2378658405" sldId="2147483661"/>
              <ac:spMk id="10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A84B-E0B9-4FA8-80C6-CA154C209B2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FC45-8623-4CCC-A967-FF3393D69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263"/>
          <p:cNvSpPr>
            <a:spLocks/>
          </p:cNvSpPr>
          <p:nvPr userDrawn="1"/>
        </p:nvSpPr>
        <p:spPr bwMode="auto">
          <a:xfrm rot="10800000">
            <a:off x="9285241" y="4741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263"/>
          <p:cNvSpPr>
            <a:spLocks/>
          </p:cNvSpPr>
          <p:nvPr userDrawn="1"/>
        </p:nvSpPr>
        <p:spPr bwMode="auto">
          <a:xfrm>
            <a:off x="-41275" y="4530682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5" name="组合 444"/>
          <p:cNvGrpSpPr/>
          <p:nvPr/>
        </p:nvGrpSpPr>
        <p:grpSpPr>
          <a:xfrm>
            <a:off x="4022725" y="306388"/>
            <a:ext cx="4186238" cy="5992812"/>
            <a:chOff x="4022725" y="306388"/>
            <a:chExt cx="4186238" cy="5992812"/>
          </a:xfrm>
        </p:grpSpPr>
        <p:sp>
          <p:nvSpPr>
            <p:cNvPr id="333" name="Freeform 165"/>
            <p:cNvSpPr>
              <a:spLocks/>
            </p:cNvSpPr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66"/>
            <p:cNvSpPr>
              <a:spLocks/>
            </p:cNvSpPr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67"/>
            <p:cNvSpPr>
              <a:spLocks/>
            </p:cNvSpPr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68"/>
            <p:cNvSpPr>
              <a:spLocks/>
            </p:cNvSpPr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69"/>
            <p:cNvSpPr>
              <a:spLocks/>
            </p:cNvSpPr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70"/>
            <p:cNvSpPr>
              <a:spLocks/>
            </p:cNvSpPr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71"/>
            <p:cNvSpPr>
              <a:spLocks/>
            </p:cNvSpPr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72"/>
            <p:cNvSpPr>
              <a:spLocks/>
            </p:cNvSpPr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73"/>
            <p:cNvSpPr>
              <a:spLocks/>
            </p:cNvSpPr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74"/>
            <p:cNvSpPr>
              <a:spLocks/>
            </p:cNvSpPr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77"/>
            <p:cNvSpPr>
              <a:spLocks/>
            </p:cNvSpPr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78"/>
            <p:cNvSpPr>
              <a:spLocks/>
            </p:cNvSpPr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79"/>
            <p:cNvSpPr>
              <a:spLocks/>
            </p:cNvSpPr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81"/>
            <p:cNvSpPr>
              <a:spLocks/>
            </p:cNvSpPr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83"/>
            <p:cNvSpPr>
              <a:spLocks/>
            </p:cNvSpPr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84"/>
            <p:cNvSpPr>
              <a:spLocks/>
            </p:cNvSpPr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85"/>
            <p:cNvSpPr>
              <a:spLocks/>
            </p:cNvSpPr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86"/>
            <p:cNvSpPr>
              <a:spLocks/>
            </p:cNvSpPr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88"/>
            <p:cNvSpPr>
              <a:spLocks/>
            </p:cNvSpPr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90"/>
            <p:cNvSpPr>
              <a:spLocks/>
            </p:cNvSpPr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91"/>
            <p:cNvSpPr>
              <a:spLocks/>
            </p:cNvSpPr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96"/>
            <p:cNvSpPr>
              <a:spLocks/>
            </p:cNvSpPr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97"/>
            <p:cNvSpPr>
              <a:spLocks/>
            </p:cNvSpPr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98"/>
            <p:cNvSpPr>
              <a:spLocks/>
            </p:cNvSpPr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204"/>
            <p:cNvSpPr>
              <a:spLocks/>
            </p:cNvSpPr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205"/>
            <p:cNvSpPr>
              <a:spLocks/>
            </p:cNvSpPr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206"/>
            <p:cNvSpPr>
              <a:spLocks/>
            </p:cNvSpPr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207"/>
            <p:cNvSpPr>
              <a:spLocks/>
            </p:cNvSpPr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208"/>
            <p:cNvSpPr>
              <a:spLocks/>
            </p:cNvSpPr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09"/>
            <p:cNvSpPr>
              <a:spLocks/>
            </p:cNvSpPr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11"/>
            <p:cNvSpPr>
              <a:spLocks/>
            </p:cNvSpPr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12"/>
            <p:cNvSpPr>
              <a:spLocks/>
            </p:cNvSpPr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13"/>
            <p:cNvSpPr>
              <a:spLocks/>
            </p:cNvSpPr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14"/>
            <p:cNvSpPr>
              <a:spLocks/>
            </p:cNvSpPr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217"/>
            <p:cNvSpPr>
              <a:spLocks/>
            </p:cNvSpPr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8"/>
            <p:cNvSpPr>
              <a:spLocks/>
            </p:cNvSpPr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9"/>
            <p:cNvSpPr>
              <a:spLocks/>
            </p:cNvSpPr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227"/>
            <p:cNvSpPr>
              <a:spLocks/>
            </p:cNvSpPr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28"/>
            <p:cNvSpPr>
              <a:spLocks/>
            </p:cNvSpPr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29"/>
            <p:cNvSpPr>
              <a:spLocks/>
            </p:cNvSpPr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30"/>
            <p:cNvSpPr>
              <a:spLocks/>
            </p:cNvSpPr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245"/>
            <p:cNvSpPr>
              <a:spLocks/>
            </p:cNvSpPr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249"/>
            <p:cNvSpPr>
              <a:spLocks/>
            </p:cNvSpPr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250"/>
            <p:cNvSpPr>
              <a:spLocks/>
            </p:cNvSpPr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251"/>
            <p:cNvSpPr>
              <a:spLocks/>
            </p:cNvSpPr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252"/>
            <p:cNvSpPr>
              <a:spLocks/>
            </p:cNvSpPr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256"/>
            <p:cNvSpPr>
              <a:spLocks/>
            </p:cNvSpPr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257"/>
            <p:cNvSpPr>
              <a:spLocks/>
            </p:cNvSpPr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9" name="Freeform 261"/>
          <p:cNvSpPr>
            <a:spLocks noEditPoints="1"/>
          </p:cNvSpPr>
          <p:nvPr/>
        </p:nvSpPr>
        <p:spPr bwMode="auto">
          <a:xfrm>
            <a:off x="9169400" y="3501231"/>
            <a:ext cx="1416050" cy="1312863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Freeform 262"/>
          <p:cNvSpPr>
            <a:spLocks/>
          </p:cNvSpPr>
          <p:nvPr/>
        </p:nvSpPr>
        <p:spPr bwMode="auto">
          <a:xfrm>
            <a:off x="9940131" y="0"/>
            <a:ext cx="2287588" cy="2495550"/>
          </a:xfrm>
          <a:custGeom>
            <a:avLst/>
            <a:gdLst>
              <a:gd name="T0" fmla="*/ 0 w 1441"/>
              <a:gd name="T1" fmla="*/ 0 h 1572"/>
              <a:gd name="T2" fmla="*/ 1441 w 1441"/>
              <a:gd name="T3" fmla="*/ 0 h 1572"/>
              <a:gd name="T4" fmla="*/ 1441 w 1441"/>
              <a:gd name="T5" fmla="*/ 1572 h 1572"/>
              <a:gd name="T6" fmla="*/ 0 w 1441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Freeform 263"/>
          <p:cNvSpPr>
            <a:spLocks/>
          </p:cNvSpPr>
          <p:nvPr/>
        </p:nvSpPr>
        <p:spPr bwMode="auto">
          <a:xfrm>
            <a:off x="-14287" y="4782344"/>
            <a:ext cx="2852738" cy="2089150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Freeform 264"/>
          <p:cNvSpPr>
            <a:spLocks/>
          </p:cNvSpPr>
          <p:nvPr/>
        </p:nvSpPr>
        <p:spPr bwMode="auto">
          <a:xfrm>
            <a:off x="2696964" y="2200276"/>
            <a:ext cx="1130331" cy="507251"/>
          </a:xfrm>
          <a:custGeom>
            <a:avLst/>
            <a:gdLst>
              <a:gd name="T0" fmla="*/ 430 w 470"/>
              <a:gd name="T1" fmla="*/ 133 h 211"/>
              <a:gd name="T2" fmla="*/ 418 w 470"/>
              <a:gd name="T3" fmla="*/ 133 h 211"/>
              <a:gd name="T4" fmla="*/ 343 w 470"/>
              <a:gd name="T5" fmla="*/ 76 h 211"/>
              <a:gd name="T6" fmla="*/ 297 w 470"/>
              <a:gd name="T7" fmla="*/ 91 h 211"/>
              <a:gd name="T8" fmla="*/ 193 w 470"/>
              <a:gd name="T9" fmla="*/ 0 h 211"/>
              <a:gd name="T10" fmla="*/ 92 w 470"/>
              <a:gd name="T11" fmla="*/ 81 h 211"/>
              <a:gd name="T12" fmla="*/ 67 w 470"/>
              <a:gd name="T13" fmla="*/ 76 h 211"/>
              <a:gd name="T14" fmla="*/ 0 w 470"/>
              <a:gd name="T15" fmla="*/ 143 h 211"/>
              <a:gd name="T16" fmla="*/ 43 w 470"/>
              <a:gd name="T17" fmla="*/ 206 h 211"/>
              <a:gd name="T18" fmla="*/ 62 w 470"/>
              <a:gd name="T19" fmla="*/ 211 h 211"/>
              <a:gd name="T20" fmla="*/ 430 w 470"/>
              <a:gd name="T21" fmla="*/ 211 h 211"/>
              <a:gd name="T22" fmla="*/ 470 w 470"/>
              <a:gd name="T23" fmla="*/ 172 h 211"/>
              <a:gd name="T24" fmla="*/ 470 w 470"/>
              <a:gd name="T25" fmla="*/ 172 h 211"/>
              <a:gd name="T26" fmla="*/ 430 w 470"/>
              <a:gd name="T27" fmla="*/ 13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433" name="Freeform 265"/>
          <p:cNvSpPr>
            <a:spLocks/>
          </p:cNvSpPr>
          <p:nvPr/>
        </p:nvSpPr>
        <p:spPr bwMode="auto">
          <a:xfrm>
            <a:off x="9712325" y="2593975"/>
            <a:ext cx="407988" cy="203200"/>
          </a:xfrm>
          <a:custGeom>
            <a:avLst/>
            <a:gdLst>
              <a:gd name="T0" fmla="*/ 211 w 213"/>
              <a:gd name="T1" fmla="*/ 89 h 106"/>
              <a:gd name="T2" fmla="*/ 213 w 213"/>
              <a:gd name="T3" fmla="*/ 77 h 106"/>
              <a:gd name="T4" fmla="*/ 172 w 213"/>
              <a:gd name="T5" fmla="*/ 35 h 106"/>
              <a:gd name="T6" fmla="*/ 149 w 213"/>
              <a:gd name="T7" fmla="*/ 42 h 106"/>
              <a:gd name="T8" fmla="*/ 97 w 213"/>
              <a:gd name="T9" fmla="*/ 0 h 106"/>
              <a:gd name="T10" fmla="*/ 46 w 213"/>
              <a:gd name="T11" fmla="*/ 41 h 106"/>
              <a:gd name="T12" fmla="*/ 34 w 213"/>
              <a:gd name="T13" fmla="*/ 39 h 106"/>
              <a:gd name="T14" fmla="*/ 0 w 213"/>
              <a:gd name="T15" fmla="*/ 72 h 106"/>
              <a:gd name="T16" fmla="*/ 20 w 213"/>
              <a:gd name="T17" fmla="*/ 103 h 106"/>
              <a:gd name="T18" fmla="*/ 30 w 213"/>
              <a:gd name="T19" fmla="*/ 106 h 106"/>
              <a:gd name="T20" fmla="*/ 193 w 213"/>
              <a:gd name="T21" fmla="*/ 106 h 106"/>
              <a:gd name="T22" fmla="*/ 201 w 213"/>
              <a:gd name="T23" fmla="*/ 104 h 106"/>
              <a:gd name="T24" fmla="*/ 203 w 213"/>
              <a:gd name="T25" fmla="*/ 104 h 106"/>
              <a:gd name="T26" fmla="*/ 204 w 213"/>
              <a:gd name="T27" fmla="*/ 103 h 106"/>
              <a:gd name="T28" fmla="*/ 211 w 213"/>
              <a:gd name="T29" fmla="*/ 8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Freeform 266"/>
          <p:cNvSpPr>
            <a:spLocks/>
          </p:cNvSpPr>
          <p:nvPr/>
        </p:nvSpPr>
        <p:spPr bwMode="auto">
          <a:xfrm>
            <a:off x="9248775" y="2820988"/>
            <a:ext cx="717550" cy="325438"/>
          </a:xfrm>
          <a:custGeom>
            <a:avLst/>
            <a:gdLst>
              <a:gd name="T0" fmla="*/ 345 w 376"/>
              <a:gd name="T1" fmla="*/ 107 h 170"/>
              <a:gd name="T2" fmla="*/ 335 w 376"/>
              <a:gd name="T3" fmla="*/ 107 h 170"/>
              <a:gd name="T4" fmla="*/ 275 w 376"/>
              <a:gd name="T5" fmla="*/ 61 h 170"/>
              <a:gd name="T6" fmla="*/ 238 w 376"/>
              <a:gd name="T7" fmla="*/ 73 h 170"/>
              <a:gd name="T8" fmla="*/ 155 w 376"/>
              <a:gd name="T9" fmla="*/ 0 h 170"/>
              <a:gd name="T10" fmla="*/ 73 w 376"/>
              <a:gd name="T11" fmla="*/ 65 h 170"/>
              <a:gd name="T12" fmla="*/ 54 w 376"/>
              <a:gd name="T13" fmla="*/ 61 h 170"/>
              <a:gd name="T14" fmla="*/ 0 w 376"/>
              <a:gd name="T15" fmla="*/ 115 h 170"/>
              <a:gd name="T16" fmla="*/ 34 w 376"/>
              <a:gd name="T17" fmla="*/ 166 h 170"/>
              <a:gd name="T18" fmla="*/ 50 w 376"/>
              <a:gd name="T19" fmla="*/ 170 h 170"/>
              <a:gd name="T20" fmla="*/ 345 w 376"/>
              <a:gd name="T21" fmla="*/ 170 h 170"/>
              <a:gd name="T22" fmla="*/ 376 w 376"/>
              <a:gd name="T23" fmla="*/ 138 h 170"/>
              <a:gd name="T24" fmla="*/ 376 w 376"/>
              <a:gd name="T25" fmla="*/ 138 h 170"/>
              <a:gd name="T26" fmla="*/ 345 w 376"/>
              <a:gd name="T27" fmla="*/ 10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21075" y="3621088"/>
            <a:ext cx="5149850" cy="373627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21075" y="2617788"/>
            <a:ext cx="5149850" cy="111283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97376"/>
            <a:ext cx="3381375" cy="2734434"/>
          </a:xfrm>
          <a:prstGeom prst="rect">
            <a:avLst/>
          </a:pr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-14287" y="1597375"/>
            <a:ext cx="3043236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80000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单击图标插入图片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807810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636349" y="3236435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674180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1F995-D504-4BB9-878E-29D5EF054C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29A6B-022D-4D67-8383-EA339DB3697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FCC52-F92E-483D-8422-119DE3F438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4076733" y="478953"/>
            <a:ext cx="4078222" cy="5838182"/>
            <a:chOff x="4022725" y="306388"/>
            <a:chExt cx="4186238" cy="5992812"/>
          </a:xfrm>
        </p:grpSpPr>
        <p:sp>
          <p:nvSpPr>
            <p:cNvPr id="194" name="Freeform 165"/>
            <p:cNvSpPr>
              <a:spLocks/>
            </p:cNvSpPr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66"/>
            <p:cNvSpPr>
              <a:spLocks/>
            </p:cNvSpPr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67"/>
            <p:cNvSpPr>
              <a:spLocks/>
            </p:cNvSpPr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68"/>
            <p:cNvSpPr>
              <a:spLocks/>
            </p:cNvSpPr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69"/>
            <p:cNvSpPr>
              <a:spLocks/>
            </p:cNvSpPr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70"/>
            <p:cNvSpPr>
              <a:spLocks/>
            </p:cNvSpPr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71"/>
            <p:cNvSpPr>
              <a:spLocks/>
            </p:cNvSpPr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72"/>
            <p:cNvSpPr>
              <a:spLocks/>
            </p:cNvSpPr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3"/>
            <p:cNvSpPr>
              <a:spLocks/>
            </p:cNvSpPr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74"/>
            <p:cNvSpPr>
              <a:spLocks/>
            </p:cNvSpPr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77"/>
            <p:cNvSpPr>
              <a:spLocks/>
            </p:cNvSpPr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78"/>
            <p:cNvSpPr>
              <a:spLocks/>
            </p:cNvSpPr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79"/>
            <p:cNvSpPr>
              <a:spLocks/>
            </p:cNvSpPr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1"/>
            <p:cNvSpPr>
              <a:spLocks/>
            </p:cNvSpPr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83"/>
            <p:cNvSpPr>
              <a:spLocks/>
            </p:cNvSpPr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84"/>
            <p:cNvSpPr>
              <a:spLocks/>
            </p:cNvSpPr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85"/>
            <p:cNvSpPr>
              <a:spLocks/>
            </p:cNvSpPr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86"/>
            <p:cNvSpPr>
              <a:spLocks/>
            </p:cNvSpPr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88"/>
            <p:cNvSpPr>
              <a:spLocks/>
            </p:cNvSpPr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90"/>
            <p:cNvSpPr>
              <a:spLocks/>
            </p:cNvSpPr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91"/>
            <p:cNvSpPr>
              <a:spLocks/>
            </p:cNvSpPr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96"/>
            <p:cNvSpPr>
              <a:spLocks/>
            </p:cNvSpPr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97"/>
            <p:cNvSpPr>
              <a:spLocks/>
            </p:cNvSpPr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98"/>
            <p:cNvSpPr>
              <a:spLocks/>
            </p:cNvSpPr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04"/>
            <p:cNvSpPr>
              <a:spLocks/>
            </p:cNvSpPr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5"/>
            <p:cNvSpPr>
              <a:spLocks/>
            </p:cNvSpPr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06"/>
            <p:cNvSpPr>
              <a:spLocks/>
            </p:cNvSpPr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07"/>
            <p:cNvSpPr>
              <a:spLocks/>
            </p:cNvSpPr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08"/>
            <p:cNvSpPr>
              <a:spLocks/>
            </p:cNvSpPr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09"/>
            <p:cNvSpPr>
              <a:spLocks/>
            </p:cNvSpPr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11"/>
            <p:cNvSpPr>
              <a:spLocks/>
            </p:cNvSpPr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12"/>
            <p:cNvSpPr>
              <a:spLocks/>
            </p:cNvSpPr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13"/>
            <p:cNvSpPr>
              <a:spLocks/>
            </p:cNvSpPr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14"/>
            <p:cNvSpPr>
              <a:spLocks/>
            </p:cNvSpPr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17"/>
            <p:cNvSpPr>
              <a:spLocks/>
            </p:cNvSpPr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18"/>
            <p:cNvSpPr>
              <a:spLocks/>
            </p:cNvSpPr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19"/>
            <p:cNvSpPr>
              <a:spLocks/>
            </p:cNvSpPr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27"/>
            <p:cNvSpPr>
              <a:spLocks/>
            </p:cNvSpPr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28"/>
            <p:cNvSpPr>
              <a:spLocks/>
            </p:cNvSpPr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29"/>
            <p:cNvSpPr>
              <a:spLocks/>
            </p:cNvSpPr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30"/>
            <p:cNvSpPr>
              <a:spLocks/>
            </p:cNvSpPr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45"/>
            <p:cNvSpPr>
              <a:spLocks/>
            </p:cNvSpPr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49"/>
            <p:cNvSpPr>
              <a:spLocks/>
            </p:cNvSpPr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50"/>
            <p:cNvSpPr>
              <a:spLocks/>
            </p:cNvSpPr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51"/>
            <p:cNvSpPr>
              <a:spLocks/>
            </p:cNvSpPr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52"/>
            <p:cNvSpPr>
              <a:spLocks/>
            </p:cNvSpPr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56"/>
            <p:cNvSpPr>
              <a:spLocks/>
            </p:cNvSpPr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57"/>
            <p:cNvSpPr>
              <a:spLocks/>
            </p:cNvSpPr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2748566"/>
            <a:ext cx="10850563" cy="77087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3593289"/>
            <a:ext cx="10850563" cy="3528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3954685"/>
            <a:ext cx="10850563" cy="32918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>
            <a:spLocks/>
          </p:cNvSpPr>
          <p:nvPr/>
        </p:nvSpPr>
        <p:spPr bwMode="auto">
          <a:xfrm>
            <a:off x="1879600" y="0"/>
            <a:ext cx="10312400" cy="792229"/>
          </a:xfrm>
          <a:custGeom>
            <a:avLst/>
            <a:gdLst>
              <a:gd name="T0" fmla="*/ 4461 w 4461"/>
              <a:gd name="T1" fmla="*/ 0 h 340"/>
              <a:gd name="T2" fmla="*/ 0 w 4461"/>
              <a:gd name="T3" fmla="*/ 0 h 340"/>
              <a:gd name="T4" fmla="*/ 3328 w 4461"/>
              <a:gd name="T5" fmla="*/ 340 h 340"/>
              <a:gd name="T6" fmla="*/ 4461 w 4461"/>
              <a:gd name="T7" fmla="*/ 276 h 340"/>
              <a:gd name="T8" fmla="*/ 4461 w 4461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340">
                <a:moveTo>
                  <a:pt x="4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670" y="340"/>
                  <a:pt x="3328" y="340"/>
                </a:cubicBezTo>
                <a:cubicBezTo>
                  <a:pt x="3713" y="340"/>
                  <a:pt x="4098" y="321"/>
                  <a:pt x="4461" y="276"/>
                </a:cubicBezTo>
                <a:cubicBezTo>
                  <a:pt x="4461" y="0"/>
                  <a:pt x="4461" y="0"/>
                  <a:pt x="4461" y="0"/>
                </a:cubicBezTo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0" y="1"/>
            <a:ext cx="7381875" cy="1218251"/>
          </a:xfrm>
          <a:custGeom>
            <a:avLst/>
            <a:gdLst>
              <a:gd name="T0" fmla="*/ 3653 w 3653"/>
              <a:gd name="T1" fmla="*/ 0 h 601"/>
              <a:gd name="T2" fmla="*/ 0 w 3653"/>
              <a:gd name="T3" fmla="*/ 0 h 601"/>
              <a:gd name="T4" fmla="*/ 0 w 3653"/>
              <a:gd name="T5" fmla="*/ 596 h 601"/>
              <a:gd name="T6" fmla="*/ 201 w 3653"/>
              <a:gd name="T7" fmla="*/ 601 h 601"/>
              <a:gd name="T8" fmla="*/ 3653 w 3653"/>
              <a:gd name="T9" fmla="*/ 0 h 601"/>
              <a:gd name="T10" fmla="*/ 3653 w 3653"/>
              <a:gd name="T11" fmla="*/ 0 h 601"/>
              <a:gd name="T12" fmla="*/ 3653 w 3653"/>
              <a:gd name="T13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53" h="601">
                <a:moveTo>
                  <a:pt x="36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596"/>
                  <a:pt x="70" y="601"/>
                  <a:pt x="201" y="601"/>
                </a:cubicBezTo>
                <a:cubicBezTo>
                  <a:pt x="687" y="601"/>
                  <a:pt x="2007" y="543"/>
                  <a:pt x="3653" y="0"/>
                </a:cubicBezTo>
                <a:moveTo>
                  <a:pt x="3653" y="0"/>
                </a:moveTo>
                <a:cubicBezTo>
                  <a:pt x="3653" y="0"/>
                  <a:pt x="3653" y="0"/>
                  <a:pt x="365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Freeform 261"/>
          <p:cNvSpPr>
            <a:spLocks noEditPoints="1"/>
          </p:cNvSpPr>
          <p:nvPr/>
        </p:nvSpPr>
        <p:spPr bwMode="auto">
          <a:xfrm>
            <a:off x="10506674" y="186772"/>
            <a:ext cx="830193" cy="769697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-188119" y="5647532"/>
            <a:ext cx="1071563" cy="1277938"/>
            <a:chOff x="2520950" y="1922463"/>
            <a:chExt cx="1071563" cy="1277938"/>
          </a:xfrm>
          <a:solidFill>
            <a:schemeClr val="bg1">
              <a:lumMod val="85000"/>
            </a:schemeClr>
          </a:solidFill>
        </p:grpSpPr>
        <p:sp>
          <p:nvSpPr>
            <p:cNvPr id="26" name="Freeform 269"/>
            <p:cNvSpPr>
              <a:spLocks/>
            </p:cNvSpPr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0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1"/>
            <p:cNvSpPr>
              <a:spLocks/>
            </p:cNvSpPr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2"/>
            <p:cNvSpPr>
              <a:spLocks/>
            </p:cNvSpPr>
            <p:nvPr/>
          </p:nvSpPr>
          <p:spPr bwMode="auto">
            <a:xfrm>
              <a:off x="2606675" y="2852738"/>
              <a:ext cx="334963" cy="306388"/>
            </a:xfrm>
            <a:custGeom>
              <a:avLst/>
              <a:gdLst>
                <a:gd name="T0" fmla="*/ 131 w 175"/>
                <a:gd name="T1" fmla="*/ 0 h 160"/>
                <a:gd name="T2" fmla="*/ 115 w 175"/>
                <a:gd name="T3" fmla="*/ 48 h 160"/>
                <a:gd name="T4" fmla="*/ 65 w 175"/>
                <a:gd name="T5" fmla="*/ 68 h 160"/>
                <a:gd name="T6" fmla="*/ 2 w 175"/>
                <a:gd name="T7" fmla="*/ 90 h 160"/>
                <a:gd name="T8" fmla="*/ 123 w 175"/>
                <a:gd name="T9" fmla="*/ 160 h 160"/>
                <a:gd name="T10" fmla="*/ 175 w 175"/>
                <a:gd name="T11" fmla="*/ 4 h 160"/>
                <a:gd name="T12" fmla="*/ 131 w 17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60">
                  <a:moveTo>
                    <a:pt x="131" y="0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95" y="67"/>
                    <a:pt x="65" y="68"/>
                  </a:cubicBezTo>
                  <a:cubicBezTo>
                    <a:pt x="34" y="68"/>
                    <a:pt x="4" y="75"/>
                    <a:pt x="2" y="90"/>
                  </a:cubicBezTo>
                  <a:cubicBezTo>
                    <a:pt x="0" y="105"/>
                    <a:pt x="28" y="128"/>
                    <a:pt x="123" y="160"/>
                  </a:cubicBezTo>
                  <a:cubicBezTo>
                    <a:pt x="175" y="4"/>
                    <a:pt x="175" y="4"/>
                    <a:pt x="175" y="4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3"/>
            <p:cNvSpPr>
              <a:spLocks/>
            </p:cNvSpPr>
            <p:nvPr/>
          </p:nvSpPr>
          <p:spPr bwMode="auto">
            <a:xfrm>
              <a:off x="2816225" y="2852738"/>
              <a:ext cx="265113" cy="347663"/>
            </a:xfrm>
            <a:custGeom>
              <a:avLst/>
              <a:gdLst>
                <a:gd name="T0" fmla="*/ 76 w 138"/>
                <a:gd name="T1" fmla="*/ 18 h 182"/>
                <a:gd name="T2" fmla="*/ 60 w 138"/>
                <a:gd name="T3" fmla="*/ 66 h 182"/>
                <a:gd name="T4" fmla="*/ 86 w 138"/>
                <a:gd name="T5" fmla="*/ 111 h 182"/>
                <a:gd name="T6" fmla="*/ 131 w 138"/>
                <a:gd name="T7" fmla="*/ 169 h 182"/>
                <a:gd name="T8" fmla="*/ 0 w 138"/>
                <a:gd name="T9" fmla="*/ 155 h 182"/>
                <a:gd name="T10" fmla="*/ 51 w 138"/>
                <a:gd name="T11" fmla="*/ 0 h 182"/>
                <a:gd name="T12" fmla="*/ 76 w 138"/>
                <a:gd name="T13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82">
                  <a:moveTo>
                    <a:pt x="76" y="18"/>
                  </a:move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62" y="93"/>
                    <a:pt x="86" y="111"/>
                  </a:cubicBezTo>
                  <a:cubicBezTo>
                    <a:pt x="110" y="130"/>
                    <a:pt x="138" y="156"/>
                    <a:pt x="131" y="169"/>
                  </a:cubicBezTo>
                  <a:cubicBezTo>
                    <a:pt x="124" y="182"/>
                    <a:pt x="68" y="178"/>
                    <a:pt x="0" y="155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4"/>
            <p:cNvSpPr>
              <a:spLocks/>
            </p:cNvSpPr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5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6"/>
            <p:cNvSpPr>
              <a:spLocks/>
            </p:cNvSpPr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4412" y="625255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5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55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5538"/>
            <a:ext cx="10850563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Luo, Xiaomei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 a Morning Person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6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C45943-B76D-4C01-995C-9428DDEE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4" y="3659245"/>
            <a:ext cx="2628900" cy="25050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A46AD6-E1E1-4349-A464-398CAA8081B8}"/>
              </a:ext>
            </a:extLst>
          </p:cNvPr>
          <p:cNvSpPr txBox="1"/>
          <p:nvPr/>
        </p:nvSpPr>
        <p:spPr>
          <a:xfrm>
            <a:off x="3470065" y="1270534"/>
            <a:ext cx="525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Early to bed and early to rise makes a man healthy, </a:t>
            </a:r>
          </a:p>
          <a:p>
            <a:pPr algn="ctr"/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wealthy and wise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22509-130A-4FFB-9B69-B9EE29E5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42" y="3429000"/>
            <a:ext cx="2143125" cy="244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FAEBEA-1D6E-4405-9B77-8C28EFDA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45" y="3363970"/>
            <a:ext cx="1323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 Gradual Method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370E0F2-9D1C-4F54-9B36-33A5DAD8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9" y="1860412"/>
            <a:ext cx="2057400" cy="19526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BD45AFD-CBC4-4E98-A6CF-B3EB32F8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58" y="1873182"/>
            <a:ext cx="2057400" cy="193985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B7D164B-076E-4BDD-9241-0A4A4C884F5A}"/>
              </a:ext>
            </a:extLst>
          </p:cNvPr>
          <p:cNvSpPr txBox="1"/>
          <p:nvPr/>
        </p:nvSpPr>
        <p:spPr>
          <a:xfrm>
            <a:off x="6270207" y="1913968"/>
            <a:ext cx="525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Start by waking up 15 mins earlier until you feel used to it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79E0DEB-68C3-4908-824B-6FD39483D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34" y="3429000"/>
            <a:ext cx="3705225" cy="27527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5BF8CF3-C48A-4355-90F3-3528F4726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233" y="4278446"/>
            <a:ext cx="1952625" cy="18478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4EC06C2-7210-45F7-B5DF-94E73035D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733" y="4626108"/>
            <a:ext cx="1009650" cy="1152525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90A40A9A-5059-46E8-8760-7A58355E70E2}"/>
              </a:ext>
            </a:extLst>
          </p:cNvPr>
          <p:cNvSpPr/>
          <p:nvPr/>
        </p:nvSpPr>
        <p:spPr>
          <a:xfrm>
            <a:off x="3086100" y="2705100"/>
            <a:ext cx="371475" cy="16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Go To Sleep Earlier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7D164B-076E-4BDD-9241-0A4A4C884F5A}"/>
              </a:ext>
            </a:extLst>
          </p:cNvPr>
          <p:cNvSpPr txBox="1"/>
          <p:nvPr/>
        </p:nvSpPr>
        <p:spPr>
          <a:xfrm>
            <a:off x="844925" y="2170169"/>
            <a:ext cx="525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Set a bedtime of 7-8.5 hours before you want to wake up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86F799-1929-40C7-A669-C7CDF71C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99" y="1903951"/>
            <a:ext cx="4543425" cy="2085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555152-F07B-44AD-8A99-235D6412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3733725"/>
            <a:ext cx="1476375" cy="2447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0C9140-C4E1-4095-818A-267993D5585A}"/>
              </a:ext>
            </a:extLst>
          </p:cNvPr>
          <p:cNvSpPr txBox="1"/>
          <p:nvPr/>
        </p:nvSpPr>
        <p:spPr>
          <a:xfrm>
            <a:off x="3251888" y="4451597"/>
            <a:ext cx="6116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It can be really helpful to set another alarm, one that reminds you when it’s time to go bed.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Have a Compelling Reason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C9140-C4E1-4095-818A-267993D5585A}"/>
              </a:ext>
            </a:extLst>
          </p:cNvPr>
          <p:cNvSpPr txBox="1"/>
          <p:nvPr/>
        </p:nvSpPr>
        <p:spPr>
          <a:xfrm>
            <a:off x="957220" y="4483681"/>
            <a:ext cx="476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If you want to wake up early just for the sake of it, you will fail miserably.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F379B-ED54-4AB3-B299-0F511A67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0" y="1903951"/>
            <a:ext cx="4048125" cy="194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899AE3-648A-4A9E-B2A7-B25F8609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4" y="1272637"/>
            <a:ext cx="2276475" cy="2705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3B8688-3501-4525-9D0E-4CB897E96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6" y="4332102"/>
            <a:ext cx="3752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C4E90FB-1B81-4715-A9F7-E037F346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0" y="1914275"/>
            <a:ext cx="4371975" cy="4124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Do Not Snooze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C9140-C4E1-4095-818A-267993D5585A}"/>
              </a:ext>
            </a:extLst>
          </p:cNvPr>
          <p:cNvSpPr txBox="1"/>
          <p:nvPr/>
        </p:nvSpPr>
        <p:spPr>
          <a:xfrm>
            <a:off x="6095205" y="1981553"/>
            <a:ext cx="476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You don’t get restful </a:t>
            </a:r>
          </a:p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REM sleep while snoozing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C486-A2E6-41C5-B35D-7D28657E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49" y="3429000"/>
            <a:ext cx="3495675" cy="15335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BC0172-58F2-4BA7-A598-0B2661F6A993}"/>
              </a:ext>
            </a:extLst>
          </p:cNvPr>
          <p:cNvSpPr txBox="1"/>
          <p:nvPr/>
        </p:nvSpPr>
        <p:spPr>
          <a:xfrm>
            <a:off x="6886574" y="5207705"/>
            <a:ext cx="3495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Put alarm </a:t>
            </a:r>
          </a:p>
          <a:p>
            <a:pPr algn="ctr"/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across the room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91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Issues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C9140-C4E1-4095-818A-267993D5585A}"/>
              </a:ext>
            </a:extLst>
          </p:cNvPr>
          <p:cNvSpPr txBox="1"/>
          <p:nvPr/>
        </p:nvSpPr>
        <p:spPr>
          <a:xfrm>
            <a:off x="7158783" y="3782258"/>
            <a:ext cx="4728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It’s not that you’re no a morning person. </a:t>
            </a:r>
          </a:p>
          <a:p>
            <a:r>
              <a:rPr lang="en-US" altLang="zh-CN" sz="2800" b="1" dirty="0">
                <a:solidFill>
                  <a:srgbClr val="00A8A7"/>
                </a:solidFill>
                <a:latin typeface="+mj-lt"/>
                <a:ea typeface="+mj-ea"/>
                <a:cs typeface="+mj-cs"/>
              </a:rPr>
              <a:t>It’s just that you tried to make a change too quickly.</a:t>
            </a:r>
            <a:endParaRPr lang="zh-CN" altLang="en-US" sz="2800" b="1" dirty="0">
              <a:solidFill>
                <a:srgbClr val="00A8A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15D58-F3C7-483E-BB5F-5219229A881B}"/>
              </a:ext>
            </a:extLst>
          </p:cNvPr>
          <p:cNvSpPr txBox="1"/>
          <p:nvPr/>
        </p:nvSpPr>
        <p:spPr>
          <a:xfrm>
            <a:off x="957220" y="1914275"/>
            <a:ext cx="279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+mj-lt"/>
                <a:ea typeface="+mj-ea"/>
                <a:cs typeface="+mj-cs"/>
              </a:rPr>
              <a:t>Super tired </a:t>
            </a:r>
          </a:p>
          <a:p>
            <a:pPr algn="ctr"/>
            <a:r>
              <a:rPr lang="en-US" altLang="zh-CN" sz="2800" b="1" dirty="0">
                <a:latin typeface="+mj-lt"/>
                <a:ea typeface="+mj-ea"/>
                <a:cs typeface="+mj-cs"/>
              </a:rPr>
              <a:t>in the morning</a:t>
            </a:r>
            <a:endParaRPr lang="zh-CN" altLang="en-US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6D3D9C-1133-4C91-9D9D-D3E9BE9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61" y="3128962"/>
            <a:ext cx="1504950" cy="2943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20D8A61-F5AE-4F67-86B9-60C36F15E7DF}"/>
              </a:ext>
            </a:extLst>
          </p:cNvPr>
          <p:cNvSpPr txBox="1"/>
          <p:nvPr/>
        </p:nvSpPr>
        <p:spPr>
          <a:xfrm>
            <a:off x="6095204" y="1914274"/>
            <a:ext cx="295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+mj-lt"/>
                <a:ea typeface="+mj-ea"/>
                <a:cs typeface="+mj-cs"/>
              </a:rPr>
              <a:t>Not a </a:t>
            </a:r>
          </a:p>
          <a:p>
            <a:pPr algn="ctr"/>
            <a:r>
              <a:rPr lang="en-US" altLang="zh-CN" sz="2800" b="1" dirty="0">
                <a:latin typeface="+mj-lt"/>
                <a:ea typeface="+mj-ea"/>
                <a:cs typeface="+mj-cs"/>
              </a:rPr>
              <a:t>morning person</a:t>
            </a:r>
            <a:endParaRPr lang="zh-CN" altLang="en-US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4A669-C880-43E0-A01E-160A469E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67" y="3429000"/>
            <a:ext cx="1438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669924" y="3526614"/>
            <a:ext cx="10850563" cy="352888"/>
          </a:xfrm>
        </p:spPr>
        <p:txBody>
          <a:bodyPr/>
          <a:lstStyle/>
          <a:p>
            <a:r>
              <a:rPr lang="en-US" altLang="zh-CN" dirty="0"/>
              <a:t>Luo, Xiaomei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669924" y="3888010"/>
            <a:ext cx="10850563" cy="329186"/>
          </a:xfrm>
        </p:spPr>
        <p:txBody>
          <a:bodyPr/>
          <a:lstStyle/>
          <a:p>
            <a:r>
              <a:rPr lang="en-US" altLang="zh-CN" dirty="0"/>
              <a:t>2018/12/13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959600"/>
            <a:ext cx="4114800" cy="206375"/>
          </a:xfrm>
        </p:spPr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305925" y="6959600"/>
            <a:ext cx="2886075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2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aee85e60-9cb2-4a74-89f2-28203deb99e0"/>
</p:tagLst>
</file>

<file path=ppt/theme/theme1.xml><?xml version="1.0" encoding="utf-8"?>
<a:theme xmlns:a="http://schemas.openxmlformats.org/drawingml/2006/main" name="主题2">
  <a:themeElements>
    <a:clrScheme name="0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92F26006-3328-43D0-B68A-0B54CA57F6BE}" vid="{2D790798-B49D-4F17-9984-981D803C28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121</TotalTime>
  <Words>179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主题2</vt:lpstr>
      <vt:lpstr>Be a Morning Person</vt:lpstr>
      <vt:lpstr>PowerPoint 演示文稿</vt:lpstr>
      <vt:lpstr>1. The Gradual Method </vt:lpstr>
      <vt:lpstr>2. Go To Sleep Earlier</vt:lpstr>
      <vt:lpstr>3. Have a Compelling Reason</vt:lpstr>
      <vt:lpstr>4. Do Not Snooze</vt:lpstr>
      <vt:lpstr>Common Issues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Xiaomei Luo</cp:lastModifiedBy>
  <cp:revision>51</cp:revision>
  <cp:lastPrinted>2018-02-05T16:00:00Z</cp:lastPrinted>
  <dcterms:created xsi:type="dcterms:W3CDTF">2018-02-05T16:00:00Z</dcterms:created>
  <dcterms:modified xsi:type="dcterms:W3CDTF">2018-12-09T16:04:12Z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aee85e60-9cb2-4a74-89f2-28203deb99e0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2018-08-30T08:10:43.5734758Z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