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2160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6672580" y="1628775"/>
            <a:ext cx="1569085" cy="1569085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120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Consistence</a:t>
            </a:r>
            <a:endParaRPr lang="zh-CN" altLang="en-US" sz="120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68390" y="2644775"/>
            <a:ext cx="1569085" cy="1569085"/>
          </a:xfrm>
          <a:prstGeom prst="ellipse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7" name="椭圆 6"/>
          <p:cNvSpPr/>
          <p:nvPr/>
        </p:nvSpPr>
        <p:spPr>
          <a:xfrm>
            <a:off x="7302500" y="2626995"/>
            <a:ext cx="1569085" cy="1569085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0235" y="2781300"/>
            <a:ext cx="63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CA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6312535" y="3291840"/>
            <a:ext cx="907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Availability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7896225" y="3199130"/>
            <a:ext cx="88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Partition</a:t>
            </a:r>
            <a:endParaRPr lang="zh-CN" altLang="en-US" sz="1200"/>
          </a:p>
          <a:p>
            <a:r>
              <a:rPr lang="zh-CN" altLang="en-US" sz="1200"/>
              <a:t>Tolerance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7608570" y="2781300"/>
            <a:ext cx="63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CP</a:t>
            </a: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7338060" y="3291840"/>
            <a:ext cx="639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AP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9120505" y="1628775"/>
            <a:ext cx="1730375" cy="10147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Redis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MongoDB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ZooKeeper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etcd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Consul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Nacos</a:t>
            </a:r>
            <a:r>
              <a:rPr lang="zh-CN" altLang="en-US" sz="1000"/>
              <a:t>，基于</a:t>
            </a:r>
            <a:r>
              <a:rPr lang="en-US" altLang="zh-CN" sz="1000"/>
              <a:t> Raft </a:t>
            </a:r>
            <a:r>
              <a:rPr lang="zh-CN" altLang="en-US" sz="1000"/>
              <a:t>协议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6600190" y="4725035"/>
            <a:ext cx="1892300" cy="39878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Eureka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Nacos/</a:t>
            </a:r>
            <a:r>
              <a:rPr lang="zh-CN" altLang="en-US" sz="1000"/>
              <a:t>基于</a:t>
            </a:r>
            <a:r>
              <a:rPr lang="en-US" altLang="zh-CN" sz="1000"/>
              <a:t> Distro </a:t>
            </a:r>
            <a:r>
              <a:rPr lang="zh-CN" altLang="en-US" sz="1000"/>
              <a:t>协议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4656455" y="1920240"/>
            <a:ext cx="1427480" cy="706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SQLServer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MySQL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PostgreSQL</a:t>
            </a:r>
            <a:endParaRPr lang="en-US" altLang="zh-CN" sz="100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/>
              <a:t>Oracle</a:t>
            </a:r>
            <a:endParaRPr lang="en-US" altLang="zh-CN" sz="1000"/>
          </a:p>
        </p:txBody>
      </p:sp>
      <p:cxnSp>
        <p:nvCxnSpPr>
          <p:cNvPr id="19" name="肘形连接符 18"/>
          <p:cNvCxnSpPr>
            <a:stCxn id="17" idx="2"/>
            <a:endCxn id="10" idx="1"/>
          </p:cNvCxnSpPr>
          <p:nvPr/>
        </p:nvCxnSpPr>
        <p:spPr>
          <a:xfrm rot="5400000" flipV="1">
            <a:off x="6019165" y="1978025"/>
            <a:ext cx="292100" cy="1590040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2"/>
          </p:cNvCxnSpPr>
          <p:nvPr/>
        </p:nvCxnSpPr>
        <p:spPr>
          <a:xfrm rot="5400000">
            <a:off x="8835112" y="1776373"/>
            <a:ext cx="284400" cy="201739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0"/>
          </p:cNvCxnSpPr>
          <p:nvPr/>
        </p:nvCxnSpPr>
        <p:spPr>
          <a:xfrm flipH="1" flipV="1">
            <a:off x="7536180" y="3717290"/>
            <a:ext cx="10160" cy="100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XA-162</cp:lastModifiedBy>
  <cp:revision>174</cp:revision>
  <dcterms:created xsi:type="dcterms:W3CDTF">2019-06-19T02:08:00Z</dcterms:created>
  <dcterms:modified xsi:type="dcterms:W3CDTF">2021-11-16T07:35:38Z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9849919A3D1F4C70B4668C043DA73FDA</vt:lpwstr>
  </property>
</Properties>
</file>