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8b195ae2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8b195ae2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8b195ae2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8b195ae2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1:15: 15 for each talking about individual contribution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slide - Lucas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8b195ae2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8b195ae2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Write transition into site demo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8b195ae2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8b195ae2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Jack: Map, 404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Shawn:  Launch (model/instance), Astronauts, Agency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Kenan: Landing, About, Education, Failed Launches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8b195ae2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8b195ae2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8b195ae2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8b195ae2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Rocket Launch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Musa Rafik, Shawn Victor, Jack Diao, Lucas Best and Kenan Hurd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Site Demo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Self-Critique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Developer Critique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Meet The Team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Musa Rafik: Fullstack and Deployment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Jack Diao: </a:t>
            </a:r>
            <a:r>
              <a:rPr lang="en" sz="1400"/>
              <a:t>Fullstack and Deployment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Lucas Best: Backend and Testing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Kenan Hurd: Frontend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Shawn Victor: Frontend and Testing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Every Rocket Launch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go-to place for all your rocket launch information needs.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Information about space agencies, launches and astronauts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Weekly newsletter about upcoming launches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Interactive map showing various launch locations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Audience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Anyone interested in learning about space exploration and the people/organizations involved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Self-Critique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did we do well?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Pick up new tools to get the job done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Adapt to changes in class structure due to Covid-19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Distribute tasks between group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can we do better?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Understand requirements before execution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Ensure core requirements  are done before adding additional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did we learn?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remotely in an agile setting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collaborate on a large software project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Critique - Comic Book DB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did they do well?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Interesting information available under each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Easy to find similar topics related to current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Liked the cards and ability to browse by character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did we learn from their website?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Their team had interesting ways of leading the user to the next thing they might want to look 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Had interesting buttons such as open/close all panels for instances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can they do better?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Could implement different search parameters, such as series or genre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Various syntax could be parsed out to make the site look cleaner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puzzles us about their website?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descriptions are cut off mid sentence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Don’t know which sets of comic books are included in the DB, about page says “popular ones”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