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comments/comment2.xml" ContentType="application/vnd.openxmlformats-officedocument.presentationml.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96" r:id="rId3"/>
    <p:sldId id="257" r:id="rId4"/>
    <p:sldId id="258" r:id="rId5"/>
    <p:sldId id="284" r:id="rId6"/>
    <p:sldId id="281" r:id="rId7"/>
    <p:sldId id="297" r:id="rId8"/>
    <p:sldId id="285" r:id="rId9"/>
    <p:sldId id="289" r:id="rId10"/>
    <p:sldId id="290" r:id="rId11"/>
    <p:sldId id="291" r:id="rId12"/>
    <p:sldId id="292" r:id="rId13"/>
    <p:sldId id="294" r:id="rId14"/>
    <p:sldId id="293" r:id="rId15"/>
    <p:sldId id="295" r:id="rId16"/>
    <p:sldId id="262" r:id="rId17"/>
    <p:sldId id="263" r:id="rId18"/>
    <p:sldId id="299" r:id="rId19"/>
    <p:sldId id="298" r:id="rId20"/>
    <p:sldId id="300" r:id="rId21"/>
    <p:sldId id="301" r:id="rId22"/>
    <p:sldId id="265" r:id="rId23"/>
    <p:sldId id="266" r:id="rId24"/>
    <p:sldId id="267" r:id="rId25"/>
    <p:sldId id="268" r:id="rId26"/>
    <p:sldId id="270" r:id="rId27"/>
    <p:sldId id="272" r:id="rId28"/>
    <p:sldId id="273" r:id="rId29"/>
    <p:sldId id="274" r:id="rId30"/>
    <p:sldId id="275" r:id="rId31"/>
    <p:sldId id="277" r:id="rId32"/>
    <p:sldId id="278" r:id="rId33"/>
    <p:sldId id="279"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FD57497C-58A2-4EB8-B72F-A18CA9328245}">
          <p14:sldIdLst>
            <p14:sldId id="256"/>
            <p14:sldId id="296"/>
            <p14:sldId id="257"/>
            <p14:sldId id="258"/>
            <p14:sldId id="284"/>
            <p14:sldId id="281"/>
            <p14:sldId id="297"/>
            <p14:sldId id="285"/>
            <p14:sldId id="289"/>
            <p14:sldId id="290"/>
            <p14:sldId id="291"/>
            <p14:sldId id="292"/>
            <p14:sldId id="294"/>
            <p14:sldId id="293"/>
            <p14:sldId id="295"/>
            <p14:sldId id="262"/>
            <p14:sldId id="263"/>
            <p14:sldId id="299"/>
            <p14:sldId id="298"/>
            <p14:sldId id="300"/>
            <p14:sldId id="301"/>
            <p14:sldId id="265"/>
            <p14:sldId id="266"/>
            <p14:sldId id="267"/>
            <p14:sldId id="268"/>
            <p14:sldId id="270"/>
            <p14:sldId id="272"/>
            <p14:sldId id="273"/>
            <p14:sldId id="274"/>
            <p14:sldId id="275"/>
            <p14:sldId id="277"/>
            <p14:sldId id="278"/>
            <p14:sldId id="27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yudong89@126.com" initials="q" lastIdx="3" clrIdx="0">
    <p:extLst>
      <p:ext uri="{19B8F6BF-5375-455C-9EA6-DF929625EA0E}">
        <p15:presenceInfo xmlns:p15="http://schemas.microsoft.com/office/powerpoint/2012/main" userId="86b2f4c6c02b5e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14" autoAdjust="0"/>
  </p:normalViewPr>
  <p:slideViewPr>
    <p:cSldViewPr snapToGrid="0">
      <p:cViewPr>
        <p:scale>
          <a:sx n="100" d="100"/>
          <a:sy n="100" d="100"/>
        </p:scale>
        <p:origin x="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23T13:33:08.332" idx="2">
    <p:pos x="10" y="10"/>
    <p:text>为什么要统一 调度：如果以容器为单位来调度的话，不同容器就有可能被分配到不同机器上。而两台机器之间本来就是物理隔离，依靠网络连接的，所以这时候谈什么名称空间共享、cgroups 配额共享都没有意义了</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0-23T15:45:30.128" idx="3">
    <p:pos x="10" y="10"/>
    <p:text/>
    <p:extLst>
      <p:ext uri="{C676402C-5697-4E1C-873F-D02D1690AC5C}">
        <p15:threadingInfo xmlns:p15="http://schemas.microsoft.com/office/powerpoint/2012/main" timeZoneBias="-480"/>
      </p:ext>
    </p:extLst>
  </p:cm>
</p:cmLst>
</file>

<file path=ppt/diagrams/_rels/data3.xml.rels><?xml version="1.0" encoding="UTF-8" standalone="yes"?>
<Relationships xmlns="http://schemas.openxmlformats.org/package/2006/relationships"><Relationship Id="rId1" Type="http://schemas.openxmlformats.org/officeDocument/2006/relationships/image" Target="../media/image1.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F8030-5784-49B9-84FA-FF0DE5F4013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A3E9110B-E027-458D-B751-416C152FEACF}">
      <dgm:prSet/>
      <dgm:spPr/>
      <dgm:t>
        <a:bodyPr/>
        <a:lstStyle/>
        <a:p>
          <a:r>
            <a:rPr lang="zh-CN" dirty="0"/>
            <a:t>概述</a:t>
          </a:r>
        </a:p>
      </dgm:t>
    </dgm:pt>
    <dgm:pt modelId="{EDB977C2-96CE-4EB3-B5C4-83758B42D631}" type="parTrans" cxnId="{C00921AA-7929-4343-9F4F-E66CF7CDEDFC}">
      <dgm:prSet/>
      <dgm:spPr/>
      <dgm:t>
        <a:bodyPr/>
        <a:lstStyle/>
        <a:p>
          <a:endParaRPr lang="zh-CN" altLang="en-US"/>
        </a:p>
      </dgm:t>
    </dgm:pt>
    <dgm:pt modelId="{46370799-2F35-48BE-A430-3E87CCEE5CE9}" type="sibTrans" cxnId="{C00921AA-7929-4343-9F4F-E66CF7CDEDFC}">
      <dgm:prSet/>
      <dgm:spPr/>
      <dgm:t>
        <a:bodyPr/>
        <a:lstStyle/>
        <a:p>
          <a:endParaRPr lang="zh-CN" altLang="en-US"/>
        </a:p>
      </dgm:t>
    </dgm:pt>
    <dgm:pt modelId="{C581BF4A-E528-43E8-9728-A0AB88FD5FA9}">
      <dgm:prSet/>
      <dgm:spPr/>
      <dgm:t>
        <a:bodyPr/>
        <a:lstStyle/>
        <a:p>
          <a:r>
            <a:rPr lang="zh-CN"/>
            <a:t>容器</a:t>
          </a:r>
        </a:p>
      </dgm:t>
    </dgm:pt>
    <dgm:pt modelId="{FE9538B3-0534-4DE5-9CF9-F87BA0E56937}" type="parTrans" cxnId="{5532FF7C-957C-4F27-A12B-EDFCF7A53648}">
      <dgm:prSet/>
      <dgm:spPr/>
      <dgm:t>
        <a:bodyPr/>
        <a:lstStyle/>
        <a:p>
          <a:endParaRPr lang="zh-CN" altLang="en-US"/>
        </a:p>
      </dgm:t>
    </dgm:pt>
    <dgm:pt modelId="{30CD7AEB-7957-4BB9-BD0A-B93B708CA596}" type="sibTrans" cxnId="{5532FF7C-957C-4F27-A12B-EDFCF7A53648}">
      <dgm:prSet/>
      <dgm:spPr/>
      <dgm:t>
        <a:bodyPr/>
        <a:lstStyle/>
        <a:p>
          <a:endParaRPr lang="zh-CN" altLang="en-US"/>
        </a:p>
      </dgm:t>
    </dgm:pt>
    <dgm:pt modelId="{808C7DDD-A969-4FAE-9B5B-BF7F9512BC6A}">
      <dgm:prSet/>
      <dgm:spPr/>
      <dgm:t>
        <a:bodyPr/>
        <a:lstStyle/>
        <a:p>
          <a:r>
            <a:rPr lang="zh-CN"/>
            <a:t>卷</a:t>
          </a:r>
        </a:p>
      </dgm:t>
    </dgm:pt>
    <dgm:pt modelId="{E9619734-DF33-430F-9D82-995F5E829AED}" type="parTrans" cxnId="{3ABB1E09-8609-4FBD-9E94-E625385B1CFE}">
      <dgm:prSet/>
      <dgm:spPr/>
      <dgm:t>
        <a:bodyPr/>
        <a:lstStyle/>
        <a:p>
          <a:endParaRPr lang="zh-CN" altLang="en-US"/>
        </a:p>
      </dgm:t>
    </dgm:pt>
    <dgm:pt modelId="{80C91A8D-A0B0-4C90-9F8B-34983D28DAA9}" type="sibTrans" cxnId="{3ABB1E09-8609-4FBD-9E94-E625385B1CFE}">
      <dgm:prSet/>
      <dgm:spPr/>
      <dgm:t>
        <a:bodyPr/>
        <a:lstStyle/>
        <a:p>
          <a:endParaRPr lang="zh-CN" altLang="en-US"/>
        </a:p>
      </dgm:t>
    </dgm:pt>
    <dgm:pt modelId="{42E9FE17-1272-46A0-A5EE-9EADC6458D52}">
      <dgm:prSet/>
      <dgm:spPr/>
      <dgm:t>
        <a:bodyPr/>
        <a:lstStyle/>
        <a:p>
          <a:r>
            <a:rPr lang="zh-CN"/>
            <a:t>网络</a:t>
          </a:r>
        </a:p>
      </dgm:t>
    </dgm:pt>
    <dgm:pt modelId="{00CD5B52-AF69-47CE-B66D-72FD6A30A68F}" type="parTrans" cxnId="{400214B2-81DC-45B4-8DB5-6C6561DAF360}">
      <dgm:prSet/>
      <dgm:spPr/>
      <dgm:t>
        <a:bodyPr/>
        <a:lstStyle/>
        <a:p>
          <a:endParaRPr lang="zh-CN" altLang="en-US"/>
        </a:p>
      </dgm:t>
    </dgm:pt>
    <dgm:pt modelId="{28ECACB1-A098-4D4C-901B-A0446127332B}" type="sibTrans" cxnId="{400214B2-81DC-45B4-8DB5-6C6561DAF360}">
      <dgm:prSet/>
      <dgm:spPr/>
      <dgm:t>
        <a:bodyPr/>
        <a:lstStyle/>
        <a:p>
          <a:endParaRPr lang="zh-CN" altLang="en-US"/>
        </a:p>
      </dgm:t>
    </dgm:pt>
    <dgm:pt modelId="{A12A871A-0B1C-4B0E-AE4C-47FA32EB1BF2}" type="pres">
      <dgm:prSet presAssocID="{418F8030-5784-49B9-84FA-FF0DE5F40138}" presName="Name0" presStyleCnt="0">
        <dgm:presLayoutVars>
          <dgm:dir/>
          <dgm:animLvl val="lvl"/>
          <dgm:resizeHandles val="exact"/>
        </dgm:presLayoutVars>
      </dgm:prSet>
      <dgm:spPr/>
    </dgm:pt>
    <dgm:pt modelId="{93CDF5CD-3FD2-4932-971A-3E4F88FE5470}" type="pres">
      <dgm:prSet presAssocID="{A3E9110B-E027-458D-B751-416C152FEACF}" presName="linNode" presStyleCnt="0"/>
      <dgm:spPr/>
    </dgm:pt>
    <dgm:pt modelId="{C7BAA8D0-4EAD-4EC5-A4FA-962EB9876A23}" type="pres">
      <dgm:prSet presAssocID="{A3E9110B-E027-458D-B751-416C152FEACF}" presName="parentText" presStyleLbl="node1" presStyleIdx="0" presStyleCnt="4">
        <dgm:presLayoutVars>
          <dgm:chMax val="1"/>
          <dgm:bulletEnabled val="1"/>
        </dgm:presLayoutVars>
      </dgm:prSet>
      <dgm:spPr/>
    </dgm:pt>
    <dgm:pt modelId="{E9BB3FB8-FF58-4C64-AB3D-A241214B4A80}" type="pres">
      <dgm:prSet presAssocID="{46370799-2F35-48BE-A430-3E87CCEE5CE9}" presName="sp" presStyleCnt="0"/>
      <dgm:spPr/>
    </dgm:pt>
    <dgm:pt modelId="{7BD8ED37-573E-4F63-8198-FEDAC7863215}" type="pres">
      <dgm:prSet presAssocID="{C581BF4A-E528-43E8-9728-A0AB88FD5FA9}" presName="linNode" presStyleCnt="0"/>
      <dgm:spPr/>
    </dgm:pt>
    <dgm:pt modelId="{C5392E10-B5BF-44B1-A6F4-2E5BF630DB45}" type="pres">
      <dgm:prSet presAssocID="{C581BF4A-E528-43E8-9728-A0AB88FD5FA9}" presName="parentText" presStyleLbl="node1" presStyleIdx="1" presStyleCnt="4">
        <dgm:presLayoutVars>
          <dgm:chMax val="1"/>
          <dgm:bulletEnabled val="1"/>
        </dgm:presLayoutVars>
      </dgm:prSet>
      <dgm:spPr/>
    </dgm:pt>
    <dgm:pt modelId="{6DB35ED0-30CF-4B6A-B10A-5CA4EA1D1D6E}" type="pres">
      <dgm:prSet presAssocID="{30CD7AEB-7957-4BB9-BD0A-B93B708CA596}" presName="sp" presStyleCnt="0"/>
      <dgm:spPr/>
    </dgm:pt>
    <dgm:pt modelId="{2AEC33E5-B314-4620-954D-5B519784C681}" type="pres">
      <dgm:prSet presAssocID="{808C7DDD-A969-4FAE-9B5B-BF7F9512BC6A}" presName="linNode" presStyleCnt="0"/>
      <dgm:spPr/>
    </dgm:pt>
    <dgm:pt modelId="{A50A2FE3-CFFD-4150-83EF-8C1B582B5AFC}" type="pres">
      <dgm:prSet presAssocID="{808C7DDD-A969-4FAE-9B5B-BF7F9512BC6A}" presName="parentText" presStyleLbl="node1" presStyleIdx="2" presStyleCnt="4">
        <dgm:presLayoutVars>
          <dgm:chMax val="1"/>
          <dgm:bulletEnabled val="1"/>
        </dgm:presLayoutVars>
      </dgm:prSet>
      <dgm:spPr/>
    </dgm:pt>
    <dgm:pt modelId="{88ACBE82-9C2F-4784-A185-F65A18964FF5}" type="pres">
      <dgm:prSet presAssocID="{80C91A8D-A0B0-4C90-9F8B-34983D28DAA9}" presName="sp" presStyleCnt="0"/>
      <dgm:spPr/>
    </dgm:pt>
    <dgm:pt modelId="{479AE4EE-6A4D-492C-B531-6580B6440F36}" type="pres">
      <dgm:prSet presAssocID="{42E9FE17-1272-46A0-A5EE-9EADC6458D52}" presName="linNode" presStyleCnt="0"/>
      <dgm:spPr/>
    </dgm:pt>
    <dgm:pt modelId="{7D5C3BA1-3F71-4667-B4FC-FEB9B63022B5}" type="pres">
      <dgm:prSet presAssocID="{42E9FE17-1272-46A0-A5EE-9EADC6458D52}" presName="parentText" presStyleLbl="node1" presStyleIdx="3" presStyleCnt="4">
        <dgm:presLayoutVars>
          <dgm:chMax val="1"/>
          <dgm:bulletEnabled val="1"/>
        </dgm:presLayoutVars>
      </dgm:prSet>
      <dgm:spPr/>
    </dgm:pt>
  </dgm:ptLst>
  <dgm:cxnLst>
    <dgm:cxn modelId="{3ABB1E09-8609-4FBD-9E94-E625385B1CFE}" srcId="{418F8030-5784-49B9-84FA-FF0DE5F40138}" destId="{808C7DDD-A969-4FAE-9B5B-BF7F9512BC6A}" srcOrd="2" destOrd="0" parTransId="{E9619734-DF33-430F-9D82-995F5E829AED}" sibTransId="{80C91A8D-A0B0-4C90-9F8B-34983D28DAA9}"/>
    <dgm:cxn modelId="{5BAB073D-8E2E-4198-AC08-9487CEA09993}" type="presOf" srcId="{808C7DDD-A969-4FAE-9B5B-BF7F9512BC6A}" destId="{A50A2FE3-CFFD-4150-83EF-8C1B582B5AFC}" srcOrd="0" destOrd="0" presId="urn:microsoft.com/office/officeart/2005/8/layout/vList5"/>
    <dgm:cxn modelId="{5532FF7C-957C-4F27-A12B-EDFCF7A53648}" srcId="{418F8030-5784-49B9-84FA-FF0DE5F40138}" destId="{C581BF4A-E528-43E8-9728-A0AB88FD5FA9}" srcOrd="1" destOrd="0" parTransId="{FE9538B3-0534-4DE5-9CF9-F87BA0E56937}" sibTransId="{30CD7AEB-7957-4BB9-BD0A-B93B708CA596}"/>
    <dgm:cxn modelId="{781F4582-29F0-49B4-96DF-9FEEC462F12B}" type="presOf" srcId="{C581BF4A-E528-43E8-9728-A0AB88FD5FA9}" destId="{C5392E10-B5BF-44B1-A6F4-2E5BF630DB45}" srcOrd="0" destOrd="0" presId="urn:microsoft.com/office/officeart/2005/8/layout/vList5"/>
    <dgm:cxn modelId="{7A70179C-ED26-4680-ABF6-B4746A47AEFF}" type="presOf" srcId="{42E9FE17-1272-46A0-A5EE-9EADC6458D52}" destId="{7D5C3BA1-3F71-4667-B4FC-FEB9B63022B5}" srcOrd="0" destOrd="0" presId="urn:microsoft.com/office/officeart/2005/8/layout/vList5"/>
    <dgm:cxn modelId="{C00921AA-7929-4343-9F4F-E66CF7CDEDFC}" srcId="{418F8030-5784-49B9-84FA-FF0DE5F40138}" destId="{A3E9110B-E027-458D-B751-416C152FEACF}" srcOrd="0" destOrd="0" parTransId="{EDB977C2-96CE-4EB3-B5C4-83758B42D631}" sibTransId="{46370799-2F35-48BE-A430-3E87CCEE5CE9}"/>
    <dgm:cxn modelId="{400214B2-81DC-45B4-8DB5-6C6561DAF360}" srcId="{418F8030-5784-49B9-84FA-FF0DE5F40138}" destId="{42E9FE17-1272-46A0-A5EE-9EADC6458D52}" srcOrd="3" destOrd="0" parTransId="{00CD5B52-AF69-47CE-B66D-72FD6A30A68F}" sibTransId="{28ECACB1-A098-4D4C-901B-A0446127332B}"/>
    <dgm:cxn modelId="{EF815BD9-573B-46E0-A9E5-5305428F29B4}" type="presOf" srcId="{418F8030-5784-49B9-84FA-FF0DE5F40138}" destId="{A12A871A-0B1C-4B0E-AE4C-47FA32EB1BF2}" srcOrd="0" destOrd="0" presId="urn:microsoft.com/office/officeart/2005/8/layout/vList5"/>
    <dgm:cxn modelId="{975B5DEC-B398-463A-99EA-DC00506D5D8E}" type="presOf" srcId="{A3E9110B-E027-458D-B751-416C152FEACF}" destId="{C7BAA8D0-4EAD-4EC5-A4FA-962EB9876A23}" srcOrd="0" destOrd="0" presId="urn:microsoft.com/office/officeart/2005/8/layout/vList5"/>
    <dgm:cxn modelId="{8C973E13-9C89-44C9-B223-C20B601A6EF1}" type="presParOf" srcId="{A12A871A-0B1C-4B0E-AE4C-47FA32EB1BF2}" destId="{93CDF5CD-3FD2-4932-971A-3E4F88FE5470}" srcOrd="0" destOrd="0" presId="urn:microsoft.com/office/officeart/2005/8/layout/vList5"/>
    <dgm:cxn modelId="{95830956-32A0-44AD-B6D8-2C41F5C8B35B}" type="presParOf" srcId="{93CDF5CD-3FD2-4932-971A-3E4F88FE5470}" destId="{C7BAA8D0-4EAD-4EC5-A4FA-962EB9876A23}" srcOrd="0" destOrd="0" presId="urn:microsoft.com/office/officeart/2005/8/layout/vList5"/>
    <dgm:cxn modelId="{7E3A395B-698C-445D-9175-89911F49F37A}" type="presParOf" srcId="{A12A871A-0B1C-4B0E-AE4C-47FA32EB1BF2}" destId="{E9BB3FB8-FF58-4C64-AB3D-A241214B4A80}" srcOrd="1" destOrd="0" presId="urn:microsoft.com/office/officeart/2005/8/layout/vList5"/>
    <dgm:cxn modelId="{AE3948FC-F91F-4B63-B383-ED3F52226E41}" type="presParOf" srcId="{A12A871A-0B1C-4B0E-AE4C-47FA32EB1BF2}" destId="{7BD8ED37-573E-4F63-8198-FEDAC7863215}" srcOrd="2" destOrd="0" presId="urn:microsoft.com/office/officeart/2005/8/layout/vList5"/>
    <dgm:cxn modelId="{D9E727CE-2A16-4446-A07F-A671D788340B}" type="presParOf" srcId="{7BD8ED37-573E-4F63-8198-FEDAC7863215}" destId="{C5392E10-B5BF-44B1-A6F4-2E5BF630DB45}" srcOrd="0" destOrd="0" presId="urn:microsoft.com/office/officeart/2005/8/layout/vList5"/>
    <dgm:cxn modelId="{5D6F7C12-F34F-4250-954F-DF1999F5E06F}" type="presParOf" srcId="{A12A871A-0B1C-4B0E-AE4C-47FA32EB1BF2}" destId="{6DB35ED0-30CF-4B6A-B10A-5CA4EA1D1D6E}" srcOrd="3" destOrd="0" presId="urn:microsoft.com/office/officeart/2005/8/layout/vList5"/>
    <dgm:cxn modelId="{C29AEFE4-A130-4315-B51C-6D0B3EE8DEC1}" type="presParOf" srcId="{A12A871A-0B1C-4B0E-AE4C-47FA32EB1BF2}" destId="{2AEC33E5-B314-4620-954D-5B519784C681}" srcOrd="4" destOrd="0" presId="urn:microsoft.com/office/officeart/2005/8/layout/vList5"/>
    <dgm:cxn modelId="{D67A289B-E108-453B-99CD-913CA9F1E894}" type="presParOf" srcId="{2AEC33E5-B314-4620-954D-5B519784C681}" destId="{A50A2FE3-CFFD-4150-83EF-8C1B582B5AFC}" srcOrd="0" destOrd="0" presId="urn:microsoft.com/office/officeart/2005/8/layout/vList5"/>
    <dgm:cxn modelId="{D853155B-F6EA-4008-BC20-E5CD65B2099D}" type="presParOf" srcId="{A12A871A-0B1C-4B0E-AE4C-47FA32EB1BF2}" destId="{88ACBE82-9C2F-4784-A185-F65A18964FF5}" srcOrd="5" destOrd="0" presId="urn:microsoft.com/office/officeart/2005/8/layout/vList5"/>
    <dgm:cxn modelId="{7E3BE53F-BDBC-42CF-BD01-2562E2725069}" type="presParOf" srcId="{A12A871A-0B1C-4B0E-AE4C-47FA32EB1BF2}" destId="{479AE4EE-6A4D-492C-B531-6580B6440F36}" srcOrd="6" destOrd="0" presId="urn:microsoft.com/office/officeart/2005/8/layout/vList5"/>
    <dgm:cxn modelId="{4AF66C50-E314-443F-A16C-211E6B21B850}" type="presParOf" srcId="{479AE4EE-6A4D-492C-B531-6580B6440F36}" destId="{7D5C3BA1-3F71-4667-B4FC-FEB9B63022B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C4E029-039E-4982-AA22-23E97750D6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D8CC648-9E66-4DE2-B1D1-AB1B9A436307}">
      <dgm:prSet/>
      <dgm:spPr/>
      <dgm:t>
        <a:bodyPr/>
        <a:lstStyle/>
        <a:p>
          <a:r>
            <a:rPr lang="zh-CN" dirty="0"/>
            <a:t>当 </a:t>
          </a:r>
          <a:r>
            <a:rPr lang="en-US" dirty="0"/>
            <a:t>Pod </a:t>
          </a:r>
          <a:r>
            <a:rPr lang="zh-CN" dirty="0"/>
            <a:t>被创建之后，就会进入健康检查状态，当 </a:t>
          </a:r>
          <a:r>
            <a:rPr lang="en-US" dirty="0"/>
            <a:t>Kubernetes </a:t>
          </a:r>
          <a:r>
            <a:rPr lang="zh-CN" dirty="0"/>
            <a:t>确定当前 </a:t>
          </a:r>
          <a:r>
            <a:rPr lang="en-US" dirty="0"/>
            <a:t>Pod </a:t>
          </a:r>
          <a:r>
            <a:rPr lang="zh-CN" dirty="0"/>
            <a:t>已经能够接受外部的请求时，才会将流量打到新的 </a:t>
          </a:r>
          <a:r>
            <a:rPr lang="en-US" dirty="0"/>
            <a:t>Pod </a:t>
          </a:r>
          <a:r>
            <a:rPr lang="zh-CN" dirty="0"/>
            <a:t>上并继续对外提供服务，在这期间如果发生了错误就可能会触发重启机制，在 </a:t>
          </a:r>
          <a:r>
            <a:rPr lang="en-US" dirty="0"/>
            <a:t>Pod </a:t>
          </a:r>
          <a:r>
            <a:rPr lang="zh-CN" dirty="0"/>
            <a:t>被删除之前都会触发一个 </a:t>
          </a:r>
          <a:r>
            <a:rPr lang="en-US" dirty="0" err="1"/>
            <a:t>PreStop</a:t>
          </a:r>
          <a:r>
            <a:rPr lang="en-US" dirty="0"/>
            <a:t> </a:t>
          </a:r>
          <a:r>
            <a:rPr lang="zh-CN" dirty="0"/>
            <a:t>的钩子，其中的方法完成之后 </a:t>
          </a:r>
          <a:r>
            <a:rPr lang="en-US" dirty="0"/>
            <a:t>Pod </a:t>
          </a:r>
          <a:r>
            <a:rPr lang="zh-CN" dirty="0"/>
            <a:t>才会被删除，接下来我们就会按照这里的顺序依次介绍 </a:t>
          </a:r>
          <a:r>
            <a:rPr lang="en-US" dirty="0"/>
            <a:t>Pod 『</a:t>
          </a:r>
          <a:r>
            <a:rPr lang="zh-CN" dirty="0"/>
            <a:t>从生到死</a:t>
          </a:r>
          <a:r>
            <a:rPr lang="en-US" dirty="0"/>
            <a:t>』</a:t>
          </a:r>
          <a:r>
            <a:rPr lang="zh-CN" dirty="0"/>
            <a:t>的过程。</a:t>
          </a:r>
        </a:p>
      </dgm:t>
    </dgm:pt>
    <dgm:pt modelId="{A443C5D5-6DEA-4875-847B-E5F074DF1EC9}" type="parTrans" cxnId="{35F67286-17A6-4F95-897D-B84372F03A76}">
      <dgm:prSet/>
      <dgm:spPr/>
      <dgm:t>
        <a:bodyPr/>
        <a:lstStyle/>
        <a:p>
          <a:endParaRPr lang="zh-CN" altLang="en-US"/>
        </a:p>
      </dgm:t>
    </dgm:pt>
    <dgm:pt modelId="{C50A6D71-F060-44F9-AB99-8900D570C24B}" type="sibTrans" cxnId="{35F67286-17A6-4F95-897D-B84372F03A76}">
      <dgm:prSet/>
      <dgm:spPr/>
      <dgm:t>
        <a:bodyPr/>
        <a:lstStyle/>
        <a:p>
          <a:endParaRPr lang="zh-CN" altLang="en-US"/>
        </a:p>
      </dgm:t>
    </dgm:pt>
    <dgm:pt modelId="{3E142A25-BE83-49D1-AC1D-EFE1674F94A2}">
      <dgm:prSet/>
      <dgm:spPr/>
      <dgm:t>
        <a:bodyPr/>
        <a:lstStyle/>
        <a:p>
          <a:r>
            <a:rPr lang="zh-CN" altLang="en-US" b="0" i="0" dirty="0"/>
            <a:t>想要深入理解 </a:t>
          </a:r>
          <a:r>
            <a:rPr lang="en-US" b="0" i="0" dirty="0"/>
            <a:t>Pod </a:t>
          </a:r>
          <a:r>
            <a:rPr lang="zh-CN" altLang="en-US" b="0" i="0" dirty="0"/>
            <a:t>的实现原理，最好最快的办法就是从 </a:t>
          </a:r>
          <a:r>
            <a:rPr lang="en-US" b="0" i="0" dirty="0"/>
            <a:t>Pod </a:t>
          </a:r>
          <a:r>
            <a:rPr lang="zh-CN" altLang="en-US" b="0" i="0" dirty="0"/>
            <a:t>的生命周期入手，通过理解 </a:t>
          </a:r>
          <a:r>
            <a:rPr lang="en-US" b="0" i="0" dirty="0"/>
            <a:t>Pod </a:t>
          </a:r>
          <a:r>
            <a:rPr lang="zh-CN" altLang="en-US" b="0" i="0" dirty="0"/>
            <a:t>创建、重启和删除的原理我们最终就能够系统地掌握 </a:t>
          </a:r>
          <a:r>
            <a:rPr lang="en-US" b="0" i="0" dirty="0"/>
            <a:t>Pod </a:t>
          </a:r>
          <a:r>
            <a:rPr lang="zh-CN" altLang="en-US" b="0" i="0" dirty="0"/>
            <a:t>的生命周期与核心原理。</a:t>
          </a:r>
          <a:endParaRPr lang="zh-CN" altLang="en-US" dirty="0"/>
        </a:p>
      </dgm:t>
    </dgm:pt>
    <dgm:pt modelId="{D0FFD66F-1131-41FC-8422-DB5A1150D79C}" type="parTrans" cxnId="{9C0D8899-6B16-4CF8-B3E4-CD7D3A3E8B0D}">
      <dgm:prSet/>
      <dgm:spPr/>
      <dgm:t>
        <a:bodyPr/>
        <a:lstStyle/>
        <a:p>
          <a:endParaRPr lang="zh-CN" altLang="en-US"/>
        </a:p>
      </dgm:t>
    </dgm:pt>
    <dgm:pt modelId="{C9808E1E-84AD-4FA7-9B31-D3DABCA3993E}" type="sibTrans" cxnId="{9C0D8899-6B16-4CF8-B3E4-CD7D3A3E8B0D}">
      <dgm:prSet/>
      <dgm:spPr/>
      <dgm:t>
        <a:bodyPr/>
        <a:lstStyle/>
        <a:p>
          <a:endParaRPr lang="zh-CN" altLang="en-US"/>
        </a:p>
      </dgm:t>
    </dgm:pt>
    <dgm:pt modelId="{ACF5DBEC-A2C4-434F-BE1D-7C0555EECDB1}" type="pres">
      <dgm:prSet presAssocID="{6EC4E029-039E-4982-AA22-23E97750D620}" presName="linear" presStyleCnt="0">
        <dgm:presLayoutVars>
          <dgm:animLvl val="lvl"/>
          <dgm:resizeHandles val="exact"/>
        </dgm:presLayoutVars>
      </dgm:prSet>
      <dgm:spPr/>
    </dgm:pt>
    <dgm:pt modelId="{7F7B99DC-F75D-4A7E-855B-5B05F3CDD4A5}" type="pres">
      <dgm:prSet presAssocID="{3E142A25-BE83-49D1-AC1D-EFE1674F94A2}" presName="parentText" presStyleLbl="node1" presStyleIdx="0" presStyleCnt="2">
        <dgm:presLayoutVars>
          <dgm:chMax val="0"/>
          <dgm:bulletEnabled val="1"/>
        </dgm:presLayoutVars>
      </dgm:prSet>
      <dgm:spPr/>
    </dgm:pt>
    <dgm:pt modelId="{82998B98-A613-4CF7-9593-77395DE33809}" type="pres">
      <dgm:prSet presAssocID="{C9808E1E-84AD-4FA7-9B31-D3DABCA3993E}" presName="spacer" presStyleCnt="0"/>
      <dgm:spPr/>
    </dgm:pt>
    <dgm:pt modelId="{1BB3112F-B381-4F3D-AD42-CD51E5148602}" type="pres">
      <dgm:prSet presAssocID="{3D8CC648-9E66-4DE2-B1D1-AB1B9A436307}" presName="parentText" presStyleLbl="node1" presStyleIdx="1" presStyleCnt="2">
        <dgm:presLayoutVars>
          <dgm:chMax val="0"/>
          <dgm:bulletEnabled val="1"/>
        </dgm:presLayoutVars>
      </dgm:prSet>
      <dgm:spPr/>
    </dgm:pt>
  </dgm:ptLst>
  <dgm:cxnLst>
    <dgm:cxn modelId="{B033A67B-6A47-44AA-8C81-087876D7F8B1}" type="presOf" srcId="{3D8CC648-9E66-4DE2-B1D1-AB1B9A436307}" destId="{1BB3112F-B381-4F3D-AD42-CD51E5148602}" srcOrd="0" destOrd="0" presId="urn:microsoft.com/office/officeart/2005/8/layout/vList2"/>
    <dgm:cxn modelId="{35F67286-17A6-4F95-897D-B84372F03A76}" srcId="{6EC4E029-039E-4982-AA22-23E97750D620}" destId="{3D8CC648-9E66-4DE2-B1D1-AB1B9A436307}" srcOrd="1" destOrd="0" parTransId="{A443C5D5-6DEA-4875-847B-E5F074DF1EC9}" sibTransId="{C50A6D71-F060-44F9-AB99-8900D570C24B}"/>
    <dgm:cxn modelId="{DA786997-F35B-4846-82A6-8E3953D3C652}" type="presOf" srcId="{6EC4E029-039E-4982-AA22-23E97750D620}" destId="{ACF5DBEC-A2C4-434F-BE1D-7C0555EECDB1}" srcOrd="0" destOrd="0" presId="urn:microsoft.com/office/officeart/2005/8/layout/vList2"/>
    <dgm:cxn modelId="{9C0D8899-6B16-4CF8-B3E4-CD7D3A3E8B0D}" srcId="{6EC4E029-039E-4982-AA22-23E97750D620}" destId="{3E142A25-BE83-49D1-AC1D-EFE1674F94A2}" srcOrd="0" destOrd="0" parTransId="{D0FFD66F-1131-41FC-8422-DB5A1150D79C}" sibTransId="{C9808E1E-84AD-4FA7-9B31-D3DABCA3993E}"/>
    <dgm:cxn modelId="{335D50F2-6983-4841-9E76-2E6DA7101704}" type="presOf" srcId="{3E142A25-BE83-49D1-AC1D-EFE1674F94A2}" destId="{7F7B99DC-F75D-4A7E-855B-5B05F3CDD4A5}" srcOrd="0" destOrd="0" presId="urn:microsoft.com/office/officeart/2005/8/layout/vList2"/>
    <dgm:cxn modelId="{BD283389-206C-4A0F-AAB4-C42BEB70C326}" type="presParOf" srcId="{ACF5DBEC-A2C4-434F-BE1D-7C0555EECDB1}" destId="{7F7B99DC-F75D-4A7E-855B-5B05F3CDD4A5}" srcOrd="0" destOrd="0" presId="urn:microsoft.com/office/officeart/2005/8/layout/vList2"/>
    <dgm:cxn modelId="{6C7509EF-1A66-429D-A2BB-93864FDC68E2}" type="presParOf" srcId="{ACF5DBEC-A2C4-434F-BE1D-7C0555EECDB1}" destId="{82998B98-A613-4CF7-9593-77395DE33809}" srcOrd="1" destOrd="0" presId="urn:microsoft.com/office/officeart/2005/8/layout/vList2"/>
    <dgm:cxn modelId="{0705AAB0-6C28-4ECA-B6AB-E53B47790F03}" type="presParOf" srcId="{ACF5DBEC-A2C4-434F-BE1D-7C0555EECDB1}" destId="{1BB3112F-B381-4F3D-AD42-CD51E514860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0009B2-43D6-4EAB-987A-F3CE82F3A3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4218118-6434-4BBF-A3AA-31A731299430}">
      <dgm:prSet/>
      <dgm:spPr/>
      <dgm:t>
        <a:bodyPr/>
        <a:lstStyle/>
        <a:p>
          <a:r>
            <a:rPr lang="en-US" b="1" dirty="0"/>
            <a:t>Container </a:t>
          </a:r>
          <a:r>
            <a:rPr lang="zh-CN" b="1" dirty="0"/>
            <a:t>状态</a:t>
          </a:r>
          <a:endParaRPr lang="zh-CN" dirty="0"/>
        </a:p>
      </dgm:t>
    </dgm:pt>
    <dgm:pt modelId="{40100F17-FEC4-4820-87C0-88A091F8816E}" type="parTrans" cxnId="{10BE6EEC-8F3A-4D9A-9476-D108293697F7}">
      <dgm:prSet/>
      <dgm:spPr/>
      <dgm:t>
        <a:bodyPr/>
        <a:lstStyle/>
        <a:p>
          <a:endParaRPr lang="zh-CN" altLang="en-US"/>
        </a:p>
      </dgm:t>
    </dgm:pt>
    <dgm:pt modelId="{85125A16-FEBD-4BC9-AEED-B28C82E98298}" type="sibTrans" cxnId="{10BE6EEC-8F3A-4D9A-9476-D108293697F7}">
      <dgm:prSet/>
      <dgm:spPr/>
      <dgm:t>
        <a:bodyPr/>
        <a:lstStyle/>
        <a:p>
          <a:endParaRPr lang="zh-CN" altLang="en-US"/>
        </a:p>
      </dgm:t>
    </dgm:pt>
    <dgm:pt modelId="{25D87D0F-B608-4BAD-917E-4DAB5C61B39B}">
      <dgm:prSet/>
      <dgm:spPr/>
      <dgm:t>
        <a:bodyPr/>
        <a:lstStyle/>
        <a:p>
          <a:r>
            <a:rPr lang="en-US" b="1" dirty="0"/>
            <a:t>Container </a:t>
          </a:r>
          <a:r>
            <a:rPr lang="zh-CN" b="1" dirty="0"/>
            <a:t>重启策略</a:t>
          </a:r>
          <a:endParaRPr lang="zh-CN" dirty="0"/>
        </a:p>
      </dgm:t>
    </dgm:pt>
    <dgm:pt modelId="{41D0FCAB-33F7-46CA-91A5-CB4DE8775FFF}" type="parTrans" cxnId="{7E4E0C6E-47E9-4306-9680-DBCA9645B21B}">
      <dgm:prSet/>
      <dgm:spPr/>
      <dgm:t>
        <a:bodyPr/>
        <a:lstStyle/>
        <a:p>
          <a:endParaRPr lang="zh-CN" altLang="en-US"/>
        </a:p>
      </dgm:t>
    </dgm:pt>
    <dgm:pt modelId="{7CA84F46-68BC-4B85-A530-2AD801784A48}" type="sibTrans" cxnId="{7E4E0C6E-47E9-4306-9680-DBCA9645B21B}">
      <dgm:prSet/>
      <dgm:spPr/>
      <dgm:t>
        <a:bodyPr/>
        <a:lstStyle/>
        <a:p>
          <a:endParaRPr lang="zh-CN" altLang="en-US"/>
        </a:p>
      </dgm:t>
    </dgm:pt>
    <dgm:pt modelId="{3AAC46DA-584A-4AA3-A952-A1B0ABAC9753}">
      <dgm:prSet/>
      <dgm:spPr/>
      <dgm:t>
        <a:bodyPr/>
        <a:lstStyle/>
        <a:p>
          <a:r>
            <a:rPr lang="en-US" b="1"/>
            <a:t>Container </a:t>
          </a:r>
          <a:r>
            <a:rPr lang="zh-CN" b="1"/>
            <a:t>探针</a:t>
          </a:r>
          <a:endParaRPr lang="zh-CN"/>
        </a:p>
      </dgm:t>
    </dgm:pt>
    <dgm:pt modelId="{736646AE-0548-48FD-96BE-1F006E338706}" type="parTrans" cxnId="{26BA460E-09F0-4D50-A6F1-2DA7937371E3}">
      <dgm:prSet/>
      <dgm:spPr/>
      <dgm:t>
        <a:bodyPr/>
        <a:lstStyle/>
        <a:p>
          <a:endParaRPr lang="zh-CN" altLang="en-US"/>
        </a:p>
      </dgm:t>
    </dgm:pt>
    <dgm:pt modelId="{BB4B683A-DC0B-4BC7-A791-8C92F164C0AF}" type="sibTrans" cxnId="{26BA460E-09F0-4D50-A6F1-2DA7937371E3}">
      <dgm:prSet/>
      <dgm:spPr/>
      <dgm:t>
        <a:bodyPr/>
        <a:lstStyle/>
        <a:p>
          <a:endParaRPr lang="zh-CN" altLang="en-US"/>
        </a:p>
      </dgm:t>
    </dgm:pt>
    <dgm:pt modelId="{5FD402D0-7829-4BA6-B372-75DE43C403F5}">
      <dgm:prSet/>
      <dgm:spPr/>
      <dgm:t>
        <a:bodyPr/>
        <a:lstStyle/>
        <a:p>
          <a:r>
            <a:rPr lang="en-US" b="1"/>
            <a:t>Probe</a:t>
          </a:r>
          <a:r>
            <a:rPr lang="zh-CN" b="1"/>
            <a:t> 类型</a:t>
          </a:r>
          <a:endParaRPr lang="zh-CN"/>
        </a:p>
      </dgm:t>
    </dgm:pt>
    <dgm:pt modelId="{7A701418-6E02-493D-9252-F6870BE4012A}" type="parTrans" cxnId="{587103D3-1E63-4485-95BF-445ECC67B2AA}">
      <dgm:prSet/>
      <dgm:spPr/>
      <dgm:t>
        <a:bodyPr/>
        <a:lstStyle/>
        <a:p>
          <a:endParaRPr lang="zh-CN" altLang="en-US"/>
        </a:p>
      </dgm:t>
    </dgm:pt>
    <dgm:pt modelId="{708A73C5-8034-4A24-8DE7-078246690AB0}" type="sibTrans" cxnId="{587103D3-1E63-4485-95BF-445ECC67B2AA}">
      <dgm:prSet/>
      <dgm:spPr/>
      <dgm:t>
        <a:bodyPr/>
        <a:lstStyle/>
        <a:p>
          <a:endParaRPr lang="zh-CN" altLang="en-US"/>
        </a:p>
      </dgm:t>
    </dgm:pt>
    <dgm:pt modelId="{97B7E6F5-6C50-4B0B-823B-99FF45460BC9}">
      <dgm:prSet/>
      <dgm:spPr/>
      <dgm:t>
        <a:bodyPr/>
        <a:lstStyle/>
        <a:p>
          <a:r>
            <a:rPr lang="zh-CN" b="1"/>
            <a:t>各个 </a:t>
          </a:r>
          <a:r>
            <a:rPr lang="en-US" b="1"/>
            <a:t>Probe </a:t>
          </a:r>
          <a:r>
            <a:rPr lang="zh-CN" b="1"/>
            <a:t>何时使用</a:t>
          </a:r>
          <a:endParaRPr lang="zh-CN"/>
        </a:p>
      </dgm:t>
    </dgm:pt>
    <dgm:pt modelId="{E66BA659-B9E4-4CB0-B462-25B180C4A28B}" type="parTrans" cxnId="{83F373FC-CC21-46C2-AAA2-E00A87D01718}">
      <dgm:prSet/>
      <dgm:spPr/>
      <dgm:t>
        <a:bodyPr/>
        <a:lstStyle/>
        <a:p>
          <a:endParaRPr lang="zh-CN" altLang="en-US"/>
        </a:p>
      </dgm:t>
    </dgm:pt>
    <dgm:pt modelId="{8439006A-58DB-4CD7-A836-71AD09C06D01}" type="sibTrans" cxnId="{83F373FC-CC21-46C2-AAA2-E00A87D01718}">
      <dgm:prSet/>
      <dgm:spPr/>
      <dgm:t>
        <a:bodyPr/>
        <a:lstStyle/>
        <a:p>
          <a:endParaRPr lang="zh-CN" altLang="en-US"/>
        </a:p>
      </dgm:t>
    </dgm:pt>
    <dgm:pt modelId="{58222B2B-36EF-4C0C-867F-696A9887F3ED}" type="pres">
      <dgm:prSet presAssocID="{0E0009B2-43D6-4EAB-987A-F3CE82F3A35A}" presName="linear" presStyleCnt="0">
        <dgm:presLayoutVars>
          <dgm:animLvl val="lvl"/>
          <dgm:resizeHandles val="exact"/>
        </dgm:presLayoutVars>
      </dgm:prSet>
      <dgm:spPr/>
    </dgm:pt>
    <dgm:pt modelId="{36848C7B-6AB9-4B5D-85B2-8131F9FF0F3C}" type="pres">
      <dgm:prSet presAssocID="{B4218118-6434-4BBF-A3AA-31A731299430}" presName="parentText" presStyleLbl="node1" presStyleIdx="0" presStyleCnt="5">
        <dgm:presLayoutVars>
          <dgm:chMax val="0"/>
          <dgm:bulletEnabled val="1"/>
        </dgm:presLayoutVars>
      </dgm:prSet>
      <dgm:spPr/>
    </dgm:pt>
    <dgm:pt modelId="{AFB26621-106F-41A0-B039-A79BE39B64A0}" type="pres">
      <dgm:prSet presAssocID="{85125A16-FEBD-4BC9-AEED-B28C82E98298}" presName="spacer" presStyleCnt="0"/>
      <dgm:spPr/>
    </dgm:pt>
    <dgm:pt modelId="{04C250A8-E720-4DED-8438-04AF37D6BC47}" type="pres">
      <dgm:prSet presAssocID="{25D87D0F-B608-4BAD-917E-4DAB5C61B39B}" presName="parentText" presStyleLbl="node1" presStyleIdx="1" presStyleCnt="5">
        <dgm:presLayoutVars>
          <dgm:chMax val="0"/>
          <dgm:bulletEnabled val="1"/>
        </dgm:presLayoutVars>
      </dgm:prSet>
      <dgm:spPr/>
    </dgm:pt>
    <dgm:pt modelId="{E33DC916-1420-4306-8402-19EF198A64A1}" type="pres">
      <dgm:prSet presAssocID="{7CA84F46-68BC-4B85-A530-2AD801784A48}" presName="spacer" presStyleCnt="0"/>
      <dgm:spPr/>
    </dgm:pt>
    <dgm:pt modelId="{CD181B26-2CAA-4408-A768-381EA75ECB7F}" type="pres">
      <dgm:prSet presAssocID="{3AAC46DA-584A-4AA3-A952-A1B0ABAC9753}" presName="parentText" presStyleLbl="node1" presStyleIdx="2" presStyleCnt="5">
        <dgm:presLayoutVars>
          <dgm:chMax val="0"/>
          <dgm:bulletEnabled val="1"/>
        </dgm:presLayoutVars>
      </dgm:prSet>
      <dgm:spPr/>
    </dgm:pt>
    <dgm:pt modelId="{8DF44365-5DEE-42FD-A099-5B3E0D6A9955}" type="pres">
      <dgm:prSet presAssocID="{BB4B683A-DC0B-4BC7-A791-8C92F164C0AF}" presName="spacer" presStyleCnt="0"/>
      <dgm:spPr/>
    </dgm:pt>
    <dgm:pt modelId="{1880FC18-7C9F-4AE4-8FDF-172D586A5864}" type="pres">
      <dgm:prSet presAssocID="{5FD402D0-7829-4BA6-B372-75DE43C403F5}" presName="parentText" presStyleLbl="node1" presStyleIdx="3" presStyleCnt="5">
        <dgm:presLayoutVars>
          <dgm:chMax val="0"/>
          <dgm:bulletEnabled val="1"/>
        </dgm:presLayoutVars>
      </dgm:prSet>
      <dgm:spPr/>
    </dgm:pt>
    <dgm:pt modelId="{00CA03C9-FC97-4258-B691-F54587BC3EAB}" type="pres">
      <dgm:prSet presAssocID="{708A73C5-8034-4A24-8DE7-078246690AB0}" presName="spacer" presStyleCnt="0"/>
      <dgm:spPr/>
    </dgm:pt>
    <dgm:pt modelId="{2FB1CBB3-EC04-448D-B945-B53D98360041}" type="pres">
      <dgm:prSet presAssocID="{97B7E6F5-6C50-4B0B-823B-99FF45460BC9}" presName="parentText" presStyleLbl="node1" presStyleIdx="4" presStyleCnt="5">
        <dgm:presLayoutVars>
          <dgm:chMax val="0"/>
          <dgm:bulletEnabled val="1"/>
        </dgm:presLayoutVars>
      </dgm:prSet>
      <dgm:spPr/>
    </dgm:pt>
  </dgm:ptLst>
  <dgm:cxnLst>
    <dgm:cxn modelId="{26BA460E-09F0-4D50-A6F1-2DA7937371E3}" srcId="{0E0009B2-43D6-4EAB-987A-F3CE82F3A35A}" destId="{3AAC46DA-584A-4AA3-A952-A1B0ABAC9753}" srcOrd="2" destOrd="0" parTransId="{736646AE-0548-48FD-96BE-1F006E338706}" sibTransId="{BB4B683A-DC0B-4BC7-A791-8C92F164C0AF}"/>
    <dgm:cxn modelId="{0C217418-0A60-483B-9629-6CBCC860D872}" type="presOf" srcId="{97B7E6F5-6C50-4B0B-823B-99FF45460BC9}" destId="{2FB1CBB3-EC04-448D-B945-B53D98360041}" srcOrd="0" destOrd="0" presId="urn:microsoft.com/office/officeart/2005/8/layout/vList2"/>
    <dgm:cxn modelId="{86A20423-7C4F-41AC-9107-6DC07FF33061}" type="presOf" srcId="{B4218118-6434-4BBF-A3AA-31A731299430}" destId="{36848C7B-6AB9-4B5D-85B2-8131F9FF0F3C}" srcOrd="0" destOrd="0" presId="urn:microsoft.com/office/officeart/2005/8/layout/vList2"/>
    <dgm:cxn modelId="{45E33E32-D007-4FF1-BC5E-60B38027D7D2}" type="presOf" srcId="{25D87D0F-B608-4BAD-917E-4DAB5C61B39B}" destId="{04C250A8-E720-4DED-8438-04AF37D6BC47}" srcOrd="0" destOrd="0" presId="urn:microsoft.com/office/officeart/2005/8/layout/vList2"/>
    <dgm:cxn modelId="{7E4E0C6E-47E9-4306-9680-DBCA9645B21B}" srcId="{0E0009B2-43D6-4EAB-987A-F3CE82F3A35A}" destId="{25D87D0F-B608-4BAD-917E-4DAB5C61B39B}" srcOrd="1" destOrd="0" parTransId="{41D0FCAB-33F7-46CA-91A5-CB4DE8775FFF}" sibTransId="{7CA84F46-68BC-4B85-A530-2AD801784A48}"/>
    <dgm:cxn modelId="{21975F59-EF45-414F-9C9E-7302EE0BC587}" type="presOf" srcId="{3AAC46DA-584A-4AA3-A952-A1B0ABAC9753}" destId="{CD181B26-2CAA-4408-A768-381EA75ECB7F}" srcOrd="0" destOrd="0" presId="urn:microsoft.com/office/officeart/2005/8/layout/vList2"/>
    <dgm:cxn modelId="{587103D3-1E63-4485-95BF-445ECC67B2AA}" srcId="{0E0009B2-43D6-4EAB-987A-F3CE82F3A35A}" destId="{5FD402D0-7829-4BA6-B372-75DE43C403F5}" srcOrd="3" destOrd="0" parTransId="{7A701418-6E02-493D-9252-F6870BE4012A}" sibTransId="{708A73C5-8034-4A24-8DE7-078246690AB0}"/>
    <dgm:cxn modelId="{185547DA-4AC6-4F07-8C82-6F6DC37FC379}" type="presOf" srcId="{0E0009B2-43D6-4EAB-987A-F3CE82F3A35A}" destId="{58222B2B-36EF-4C0C-867F-696A9887F3ED}" srcOrd="0" destOrd="0" presId="urn:microsoft.com/office/officeart/2005/8/layout/vList2"/>
    <dgm:cxn modelId="{10BE6EEC-8F3A-4D9A-9476-D108293697F7}" srcId="{0E0009B2-43D6-4EAB-987A-F3CE82F3A35A}" destId="{B4218118-6434-4BBF-A3AA-31A731299430}" srcOrd="0" destOrd="0" parTransId="{40100F17-FEC4-4820-87C0-88A091F8816E}" sibTransId="{85125A16-FEBD-4BC9-AEED-B28C82E98298}"/>
    <dgm:cxn modelId="{CF76F2F5-E19D-45A6-91FD-F39BE982ED1B}" type="presOf" srcId="{5FD402D0-7829-4BA6-B372-75DE43C403F5}" destId="{1880FC18-7C9F-4AE4-8FDF-172D586A5864}" srcOrd="0" destOrd="0" presId="urn:microsoft.com/office/officeart/2005/8/layout/vList2"/>
    <dgm:cxn modelId="{83F373FC-CC21-46C2-AAA2-E00A87D01718}" srcId="{0E0009B2-43D6-4EAB-987A-F3CE82F3A35A}" destId="{97B7E6F5-6C50-4B0B-823B-99FF45460BC9}" srcOrd="4" destOrd="0" parTransId="{E66BA659-B9E4-4CB0-B462-25B180C4A28B}" sibTransId="{8439006A-58DB-4CD7-A836-71AD09C06D01}"/>
    <dgm:cxn modelId="{32BB3091-2F77-425E-8E2C-A3F613268E8A}" type="presParOf" srcId="{58222B2B-36EF-4C0C-867F-696A9887F3ED}" destId="{36848C7B-6AB9-4B5D-85B2-8131F9FF0F3C}" srcOrd="0" destOrd="0" presId="urn:microsoft.com/office/officeart/2005/8/layout/vList2"/>
    <dgm:cxn modelId="{FE6D8C73-AA6A-42C4-B72E-2324D0736C5D}" type="presParOf" srcId="{58222B2B-36EF-4C0C-867F-696A9887F3ED}" destId="{AFB26621-106F-41A0-B039-A79BE39B64A0}" srcOrd="1" destOrd="0" presId="urn:microsoft.com/office/officeart/2005/8/layout/vList2"/>
    <dgm:cxn modelId="{7C1688B1-A23B-42B2-8906-AF2918A26FC6}" type="presParOf" srcId="{58222B2B-36EF-4C0C-867F-696A9887F3ED}" destId="{04C250A8-E720-4DED-8438-04AF37D6BC47}" srcOrd="2" destOrd="0" presId="urn:microsoft.com/office/officeart/2005/8/layout/vList2"/>
    <dgm:cxn modelId="{71328805-62B7-43BD-B00C-75E3776AB3AE}" type="presParOf" srcId="{58222B2B-36EF-4C0C-867F-696A9887F3ED}" destId="{E33DC916-1420-4306-8402-19EF198A64A1}" srcOrd="3" destOrd="0" presId="urn:microsoft.com/office/officeart/2005/8/layout/vList2"/>
    <dgm:cxn modelId="{73606AFB-D53B-489F-9F46-B849B55C3F23}" type="presParOf" srcId="{58222B2B-36EF-4C0C-867F-696A9887F3ED}" destId="{CD181B26-2CAA-4408-A768-381EA75ECB7F}" srcOrd="4" destOrd="0" presId="urn:microsoft.com/office/officeart/2005/8/layout/vList2"/>
    <dgm:cxn modelId="{93FC57F6-0542-418D-B20A-F831D51A10CB}" type="presParOf" srcId="{58222B2B-36EF-4C0C-867F-696A9887F3ED}" destId="{8DF44365-5DEE-42FD-A099-5B3E0D6A9955}" srcOrd="5" destOrd="0" presId="urn:microsoft.com/office/officeart/2005/8/layout/vList2"/>
    <dgm:cxn modelId="{DBA09B92-B639-4BF9-81ED-9500C7422DC7}" type="presParOf" srcId="{58222B2B-36EF-4C0C-867F-696A9887F3ED}" destId="{1880FC18-7C9F-4AE4-8FDF-172D586A5864}" srcOrd="6" destOrd="0" presId="urn:microsoft.com/office/officeart/2005/8/layout/vList2"/>
    <dgm:cxn modelId="{FD923ACD-E839-435D-9552-97A33F648E65}" type="presParOf" srcId="{58222B2B-36EF-4C0C-867F-696A9887F3ED}" destId="{00CA03C9-FC97-4258-B691-F54587BC3EAB}" srcOrd="7" destOrd="0" presId="urn:microsoft.com/office/officeart/2005/8/layout/vList2"/>
    <dgm:cxn modelId="{81D204E0-5E85-4F14-8E3C-4C6530D94BC3}" type="presParOf" srcId="{58222B2B-36EF-4C0C-867F-696A9887F3ED}" destId="{2FB1CBB3-EC04-448D-B945-B53D9836004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F1B22C-A4D4-4241-8103-385A4AF7B9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DC083C6-E96B-4521-9107-CD22C7A0121E}">
      <dgm:prSet/>
      <dgm:spPr/>
      <dgm:t>
        <a:bodyPr/>
        <a:lstStyle/>
        <a:p>
          <a:r>
            <a:rPr lang="en-US" altLang="zh-CN" dirty="0" err="1"/>
            <a:t>readinessProbe</a:t>
          </a:r>
          <a:r>
            <a:rPr lang="en-US" altLang="zh-CN" dirty="0"/>
            <a:t>:</a:t>
          </a:r>
          <a:endParaRPr lang="zh-CN" altLang="en-US" dirty="0"/>
        </a:p>
        <a:p>
          <a:r>
            <a:rPr lang="en-US" altLang="zh-CN" dirty="0"/>
            <a:t> </a:t>
          </a:r>
          <a:r>
            <a:rPr lang="en-US" altLang="zh-CN" dirty="0" err="1"/>
            <a:t>initialDelaySeconds</a:t>
          </a:r>
          <a:r>
            <a:rPr lang="en-US" altLang="zh-CN" dirty="0"/>
            <a:t>: 30</a:t>
          </a:r>
          <a:endParaRPr lang="zh-CN" altLang="en-US" dirty="0"/>
        </a:p>
        <a:p>
          <a:r>
            <a:rPr lang="en-US" altLang="zh-CN" dirty="0"/>
            <a:t> </a:t>
          </a:r>
          <a:r>
            <a:rPr lang="en-US" altLang="zh-CN" dirty="0" err="1"/>
            <a:t>periodSeconds</a:t>
          </a:r>
          <a:r>
            <a:rPr lang="en-US" altLang="zh-CN" dirty="0"/>
            <a:t>: 5</a:t>
          </a:r>
          <a:endParaRPr lang="zh-CN" altLang="en-US" dirty="0"/>
        </a:p>
        <a:p>
          <a:r>
            <a:rPr lang="en-US" altLang="zh-CN" dirty="0"/>
            <a:t> </a:t>
          </a:r>
          <a:r>
            <a:rPr lang="en-US" altLang="zh-CN" dirty="0" err="1"/>
            <a:t>timeoutSeconds</a:t>
          </a:r>
          <a:r>
            <a:rPr lang="en-US" altLang="zh-CN" dirty="0"/>
            <a:t>: 1</a:t>
          </a:r>
          <a:endParaRPr lang="zh-CN" altLang="en-US" dirty="0"/>
        </a:p>
        <a:p>
          <a:r>
            <a:rPr lang="en-US" altLang="zh-CN" dirty="0"/>
            <a:t> </a:t>
          </a:r>
          <a:r>
            <a:rPr lang="en-US" altLang="zh-CN" dirty="0" err="1"/>
            <a:t>failureThreshold</a:t>
          </a:r>
          <a:r>
            <a:rPr lang="en-US" altLang="zh-CN" dirty="0"/>
            <a:t>: 3</a:t>
          </a:r>
          <a:endParaRPr lang="zh-CN" altLang="en-US" dirty="0"/>
        </a:p>
        <a:p>
          <a:r>
            <a:rPr lang="en-US" altLang="zh-CN" dirty="0"/>
            <a:t> </a:t>
          </a:r>
          <a:r>
            <a:rPr lang="en-US" altLang="zh-CN" dirty="0" err="1"/>
            <a:t>successThreshold</a:t>
          </a:r>
          <a:r>
            <a:rPr lang="en-US" altLang="zh-CN" dirty="0"/>
            <a:t>: 1</a:t>
          </a:r>
          <a:endParaRPr lang="zh-CN" altLang="en-US" dirty="0"/>
        </a:p>
        <a:p>
          <a:r>
            <a:rPr lang="en-US" altLang="zh-CN" dirty="0"/>
            <a:t> </a:t>
          </a:r>
          <a:r>
            <a:rPr lang="en-US" altLang="zh-CN" dirty="0" err="1"/>
            <a:t>httpGet</a:t>
          </a:r>
          <a:r>
            <a:rPr lang="en-US" altLang="zh-CN" dirty="0"/>
            <a:t>: {path: /actuator/health, port: 31060, scheme: HTTP} </a:t>
          </a:r>
          <a:endParaRPr lang="zh-CN" dirty="0"/>
        </a:p>
      </dgm:t>
    </dgm:pt>
    <dgm:pt modelId="{FDF9AAF0-8FB1-4460-A8E8-4E5BE6775733}" type="parTrans" cxnId="{1475DE0D-4A04-45F5-961E-FFC622AA9981}">
      <dgm:prSet/>
      <dgm:spPr/>
      <dgm:t>
        <a:bodyPr/>
        <a:lstStyle/>
        <a:p>
          <a:endParaRPr lang="zh-CN" altLang="en-US"/>
        </a:p>
      </dgm:t>
    </dgm:pt>
    <dgm:pt modelId="{04143796-7F11-4DF7-904D-BC0A61756284}" type="sibTrans" cxnId="{1475DE0D-4A04-45F5-961E-FFC622AA9981}">
      <dgm:prSet/>
      <dgm:spPr/>
      <dgm:t>
        <a:bodyPr/>
        <a:lstStyle/>
        <a:p>
          <a:endParaRPr lang="zh-CN" altLang="en-US"/>
        </a:p>
      </dgm:t>
    </dgm:pt>
    <dgm:pt modelId="{D9A261E7-368A-4A6A-AE54-82AC60C87513}" type="pres">
      <dgm:prSet presAssocID="{18F1B22C-A4D4-4241-8103-385A4AF7B970}" presName="linear" presStyleCnt="0">
        <dgm:presLayoutVars>
          <dgm:animLvl val="lvl"/>
          <dgm:resizeHandles val="exact"/>
        </dgm:presLayoutVars>
      </dgm:prSet>
      <dgm:spPr/>
    </dgm:pt>
    <dgm:pt modelId="{CC5AC42C-1182-49E9-B804-587716E46629}" type="pres">
      <dgm:prSet presAssocID="{5DC083C6-E96B-4521-9107-CD22C7A0121E}" presName="parentText" presStyleLbl="node1" presStyleIdx="0" presStyleCnt="1">
        <dgm:presLayoutVars>
          <dgm:chMax val="0"/>
          <dgm:bulletEnabled val="1"/>
        </dgm:presLayoutVars>
      </dgm:prSet>
      <dgm:spPr/>
    </dgm:pt>
  </dgm:ptLst>
  <dgm:cxnLst>
    <dgm:cxn modelId="{1475DE0D-4A04-45F5-961E-FFC622AA9981}" srcId="{18F1B22C-A4D4-4241-8103-385A4AF7B970}" destId="{5DC083C6-E96B-4521-9107-CD22C7A0121E}" srcOrd="0" destOrd="0" parTransId="{FDF9AAF0-8FB1-4460-A8E8-4E5BE6775733}" sibTransId="{04143796-7F11-4DF7-904D-BC0A61756284}"/>
    <dgm:cxn modelId="{C19BF924-095F-4C69-BD5E-D17B5AB65808}" type="presOf" srcId="{18F1B22C-A4D4-4241-8103-385A4AF7B970}" destId="{D9A261E7-368A-4A6A-AE54-82AC60C87513}" srcOrd="0" destOrd="0" presId="urn:microsoft.com/office/officeart/2005/8/layout/vList2"/>
    <dgm:cxn modelId="{CCE9B5E3-F9DD-42E4-90D2-301511C3CBA0}" type="presOf" srcId="{5DC083C6-E96B-4521-9107-CD22C7A0121E}" destId="{CC5AC42C-1182-49E9-B804-587716E46629}" srcOrd="0" destOrd="0" presId="urn:microsoft.com/office/officeart/2005/8/layout/vList2"/>
    <dgm:cxn modelId="{66CCC6CB-9A29-4E6A-92F5-9C7BCB358DC8}" type="presParOf" srcId="{D9A261E7-368A-4A6A-AE54-82AC60C87513}" destId="{CC5AC42C-1182-49E9-B804-587716E466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336287-000A-4721-A61E-2609754559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049CE466-BF59-48F4-9969-A091FFB6BA27}">
      <dgm:prSet phldrT="[文本]"/>
      <dgm:spPr/>
      <dgm:t>
        <a:bodyPr/>
        <a:lstStyle/>
        <a:p>
          <a:r>
            <a:rPr lang="zh-CN" altLang="en-US" dirty="0"/>
            <a:t>控制器模式</a:t>
          </a:r>
        </a:p>
      </dgm:t>
    </dgm:pt>
    <dgm:pt modelId="{49FDAF40-F3F1-4F88-8D72-2820DDDDAB52}" type="parTrans" cxnId="{16EEB060-E2A5-4412-AFF7-737B112ADA0E}">
      <dgm:prSet/>
      <dgm:spPr/>
      <dgm:t>
        <a:bodyPr/>
        <a:lstStyle/>
        <a:p>
          <a:endParaRPr lang="zh-CN" altLang="en-US"/>
        </a:p>
      </dgm:t>
    </dgm:pt>
    <dgm:pt modelId="{0129D07A-680B-4FD2-8218-93ACDD8613C3}" type="sibTrans" cxnId="{16EEB060-E2A5-4412-AFF7-737B112ADA0E}">
      <dgm:prSet/>
      <dgm:spPr/>
      <dgm:t>
        <a:bodyPr/>
        <a:lstStyle/>
        <a:p>
          <a:endParaRPr lang="zh-CN" altLang="en-US"/>
        </a:p>
      </dgm:t>
    </dgm:pt>
    <dgm:pt modelId="{52C355A3-AC90-4829-A16B-D5D55CACDAF8}">
      <dgm:prSet phldrT="[文本]"/>
      <dgm:spPr/>
      <dgm:t>
        <a:bodyPr/>
        <a:lstStyle/>
        <a:p>
          <a:r>
            <a:rPr lang="zh-CN" altLang="en-US" dirty="0"/>
            <a:t>控制器模式的实现</a:t>
          </a:r>
        </a:p>
      </dgm:t>
    </dgm:pt>
    <dgm:pt modelId="{058F6F96-75E1-4953-8262-3299E072BCDD}" type="parTrans" cxnId="{B5FF1661-04AB-4454-B43F-CFA08E18A25A}">
      <dgm:prSet/>
      <dgm:spPr/>
      <dgm:t>
        <a:bodyPr/>
        <a:lstStyle/>
        <a:p>
          <a:endParaRPr lang="zh-CN" altLang="en-US"/>
        </a:p>
      </dgm:t>
    </dgm:pt>
    <dgm:pt modelId="{5EA947F3-58EC-4A11-80C3-F8C59F895EBD}" type="sibTrans" cxnId="{B5FF1661-04AB-4454-B43F-CFA08E18A25A}">
      <dgm:prSet/>
      <dgm:spPr/>
      <dgm:t>
        <a:bodyPr/>
        <a:lstStyle/>
        <a:p>
          <a:endParaRPr lang="zh-CN" altLang="en-US"/>
        </a:p>
      </dgm:t>
    </dgm:pt>
    <dgm:pt modelId="{F34357A2-74AF-4EE8-BAE8-F2C7E9AE772B}">
      <dgm:prSet/>
      <dgm:spPr/>
      <dgm:t>
        <a:bodyPr/>
        <a:lstStyle/>
        <a:p>
          <a:endParaRPr lang="zh-CN" altLang="en-US" dirty="0"/>
        </a:p>
      </dgm:t>
    </dgm:pt>
    <dgm:pt modelId="{700DF6F0-032F-466E-BC1A-62ACC1DD37A3}" type="parTrans" cxnId="{E1CD6BAE-5A50-4DC4-A0E3-5FDF0226BA17}">
      <dgm:prSet/>
      <dgm:spPr/>
      <dgm:t>
        <a:bodyPr/>
        <a:lstStyle/>
        <a:p>
          <a:endParaRPr lang="zh-CN" altLang="en-US"/>
        </a:p>
      </dgm:t>
    </dgm:pt>
    <dgm:pt modelId="{FCA78E06-5225-41BD-ADB7-A6B400705F82}" type="sibTrans" cxnId="{E1CD6BAE-5A50-4DC4-A0E3-5FDF0226BA17}">
      <dgm:prSet/>
      <dgm:spPr/>
      <dgm:t>
        <a:bodyPr/>
        <a:lstStyle/>
        <a:p>
          <a:endParaRPr lang="zh-CN" altLang="en-US"/>
        </a:p>
      </dgm:t>
    </dgm:pt>
    <dgm:pt modelId="{117ADD60-BF3B-4BC5-BC8A-78AF4F680867}">
      <dgm:prSet/>
      <dgm:spPr/>
      <dgm:t>
        <a:bodyPr/>
        <a:lstStyle/>
        <a:p>
          <a:r>
            <a:rPr lang="zh-CN" altLang="en-US" dirty="0"/>
            <a:t>滚动更新</a:t>
          </a:r>
        </a:p>
      </dgm:t>
    </dgm:pt>
    <dgm:pt modelId="{B26A38AF-A65C-4C17-B895-93FF2B3D22EE}" type="parTrans" cxnId="{DEF98E1D-55B9-4FDB-AF16-4D123DFB82B4}">
      <dgm:prSet/>
      <dgm:spPr/>
      <dgm:t>
        <a:bodyPr/>
        <a:lstStyle/>
        <a:p>
          <a:endParaRPr lang="zh-CN" altLang="en-US"/>
        </a:p>
      </dgm:t>
    </dgm:pt>
    <dgm:pt modelId="{6D81AE7E-F26E-4BC0-BA6B-D2742A65DF26}" type="sibTrans" cxnId="{DEF98E1D-55B9-4FDB-AF16-4D123DFB82B4}">
      <dgm:prSet/>
      <dgm:spPr/>
      <dgm:t>
        <a:bodyPr/>
        <a:lstStyle/>
        <a:p>
          <a:endParaRPr lang="zh-CN" altLang="en-US"/>
        </a:p>
      </dgm:t>
    </dgm:pt>
    <dgm:pt modelId="{2910F6B2-FDFB-4A2B-969C-AEFB52BADDF4}" type="pres">
      <dgm:prSet presAssocID="{1C336287-000A-4721-A61E-260975455955}" presName="linear" presStyleCnt="0">
        <dgm:presLayoutVars>
          <dgm:dir/>
          <dgm:animLvl val="lvl"/>
          <dgm:resizeHandles val="exact"/>
        </dgm:presLayoutVars>
      </dgm:prSet>
      <dgm:spPr/>
    </dgm:pt>
    <dgm:pt modelId="{C3276A44-3F9D-46B6-8A65-46BE2F6A7B5C}" type="pres">
      <dgm:prSet presAssocID="{049CE466-BF59-48F4-9969-A091FFB6BA27}" presName="parentLin" presStyleCnt="0"/>
      <dgm:spPr/>
    </dgm:pt>
    <dgm:pt modelId="{6F991DB2-1F88-4475-BF05-F27B3F38B1E3}" type="pres">
      <dgm:prSet presAssocID="{049CE466-BF59-48F4-9969-A091FFB6BA27}" presName="parentLeftMargin" presStyleLbl="node1" presStyleIdx="0" presStyleCnt="4"/>
      <dgm:spPr/>
    </dgm:pt>
    <dgm:pt modelId="{7288FFBA-4595-46B2-87A8-971E5A7E9B43}" type="pres">
      <dgm:prSet presAssocID="{049CE466-BF59-48F4-9969-A091FFB6BA27}" presName="parentText" presStyleLbl="node1" presStyleIdx="0" presStyleCnt="4">
        <dgm:presLayoutVars>
          <dgm:chMax val="0"/>
          <dgm:bulletEnabled val="1"/>
        </dgm:presLayoutVars>
      </dgm:prSet>
      <dgm:spPr/>
    </dgm:pt>
    <dgm:pt modelId="{7A5A83E6-887B-4EF4-81D2-6920628B69A1}" type="pres">
      <dgm:prSet presAssocID="{049CE466-BF59-48F4-9969-A091FFB6BA27}" presName="negativeSpace" presStyleCnt="0"/>
      <dgm:spPr/>
    </dgm:pt>
    <dgm:pt modelId="{04327CEC-C56E-4DD4-AFD9-EFF63F0CDB99}" type="pres">
      <dgm:prSet presAssocID="{049CE466-BF59-48F4-9969-A091FFB6BA27}" presName="childText" presStyleLbl="conFgAcc1" presStyleIdx="0" presStyleCnt="4">
        <dgm:presLayoutVars>
          <dgm:bulletEnabled val="1"/>
        </dgm:presLayoutVars>
      </dgm:prSet>
      <dgm:spPr/>
    </dgm:pt>
    <dgm:pt modelId="{B7EA5D06-C333-4997-BC62-B54F75E653C4}" type="pres">
      <dgm:prSet presAssocID="{0129D07A-680B-4FD2-8218-93ACDD8613C3}" presName="spaceBetweenRectangles" presStyleCnt="0"/>
      <dgm:spPr/>
    </dgm:pt>
    <dgm:pt modelId="{4B707F07-A1F1-4937-A421-EFFF2EDBC36B}" type="pres">
      <dgm:prSet presAssocID="{52C355A3-AC90-4829-A16B-D5D55CACDAF8}" presName="parentLin" presStyleCnt="0"/>
      <dgm:spPr/>
    </dgm:pt>
    <dgm:pt modelId="{4DDAB89D-8264-4047-AC7E-05CBA0D4E3B6}" type="pres">
      <dgm:prSet presAssocID="{52C355A3-AC90-4829-A16B-D5D55CACDAF8}" presName="parentLeftMargin" presStyleLbl="node1" presStyleIdx="0" presStyleCnt="4"/>
      <dgm:spPr/>
    </dgm:pt>
    <dgm:pt modelId="{4BD19D32-CAB4-41E5-BA4A-5EE2C474AF89}" type="pres">
      <dgm:prSet presAssocID="{52C355A3-AC90-4829-A16B-D5D55CACDAF8}" presName="parentText" presStyleLbl="node1" presStyleIdx="1" presStyleCnt="4">
        <dgm:presLayoutVars>
          <dgm:chMax val="0"/>
          <dgm:bulletEnabled val="1"/>
        </dgm:presLayoutVars>
      </dgm:prSet>
      <dgm:spPr/>
    </dgm:pt>
    <dgm:pt modelId="{FA26661B-26B7-4E05-81E4-AB9DBE32EC9B}" type="pres">
      <dgm:prSet presAssocID="{52C355A3-AC90-4829-A16B-D5D55CACDAF8}" presName="negativeSpace" presStyleCnt="0"/>
      <dgm:spPr/>
    </dgm:pt>
    <dgm:pt modelId="{0A7BC608-373F-4D2A-A5F6-CFAC145D4676}" type="pres">
      <dgm:prSet presAssocID="{52C355A3-AC90-4829-A16B-D5D55CACDAF8}" presName="childText" presStyleLbl="conFgAcc1" presStyleIdx="1" presStyleCnt="4">
        <dgm:presLayoutVars>
          <dgm:bulletEnabled val="1"/>
        </dgm:presLayoutVars>
      </dgm:prSet>
      <dgm:spPr/>
    </dgm:pt>
    <dgm:pt modelId="{480418C2-87D8-4527-AE30-9D64DA460F88}" type="pres">
      <dgm:prSet presAssocID="{5EA947F3-58EC-4A11-80C3-F8C59F895EBD}" presName="spaceBetweenRectangles" presStyleCnt="0"/>
      <dgm:spPr/>
    </dgm:pt>
    <dgm:pt modelId="{B5941DC9-D9CA-40F0-BDD4-04789F3255A7}" type="pres">
      <dgm:prSet presAssocID="{117ADD60-BF3B-4BC5-BC8A-78AF4F680867}" presName="parentLin" presStyleCnt="0"/>
      <dgm:spPr/>
    </dgm:pt>
    <dgm:pt modelId="{9D2FF5FC-9F52-48D7-B009-7D77D17993DD}" type="pres">
      <dgm:prSet presAssocID="{117ADD60-BF3B-4BC5-BC8A-78AF4F680867}" presName="parentLeftMargin" presStyleLbl="node1" presStyleIdx="1" presStyleCnt="4"/>
      <dgm:spPr/>
    </dgm:pt>
    <dgm:pt modelId="{8EE91967-5E35-4C6A-9F48-49E4AA82B566}" type="pres">
      <dgm:prSet presAssocID="{117ADD60-BF3B-4BC5-BC8A-78AF4F680867}" presName="parentText" presStyleLbl="node1" presStyleIdx="2" presStyleCnt="4">
        <dgm:presLayoutVars>
          <dgm:chMax val="0"/>
          <dgm:bulletEnabled val="1"/>
        </dgm:presLayoutVars>
      </dgm:prSet>
      <dgm:spPr/>
    </dgm:pt>
    <dgm:pt modelId="{CB4695DF-644D-4FFB-B7DC-C052AABC49B9}" type="pres">
      <dgm:prSet presAssocID="{117ADD60-BF3B-4BC5-BC8A-78AF4F680867}" presName="negativeSpace" presStyleCnt="0"/>
      <dgm:spPr/>
    </dgm:pt>
    <dgm:pt modelId="{3837E284-284D-4A67-AF37-10BBB4FA02AC}" type="pres">
      <dgm:prSet presAssocID="{117ADD60-BF3B-4BC5-BC8A-78AF4F680867}" presName="childText" presStyleLbl="conFgAcc1" presStyleIdx="2" presStyleCnt="4">
        <dgm:presLayoutVars>
          <dgm:bulletEnabled val="1"/>
        </dgm:presLayoutVars>
      </dgm:prSet>
      <dgm:spPr/>
    </dgm:pt>
    <dgm:pt modelId="{BAFE3D92-52F5-4CB0-944D-EE6B6D0C3C9D}" type="pres">
      <dgm:prSet presAssocID="{6D81AE7E-F26E-4BC0-BA6B-D2742A65DF26}" presName="spaceBetweenRectangles" presStyleCnt="0"/>
      <dgm:spPr/>
    </dgm:pt>
    <dgm:pt modelId="{202DD5DF-CBC5-4B16-9E55-CA4759B4BE34}" type="pres">
      <dgm:prSet presAssocID="{F34357A2-74AF-4EE8-BAE8-F2C7E9AE772B}" presName="parentLin" presStyleCnt="0"/>
      <dgm:spPr/>
    </dgm:pt>
    <dgm:pt modelId="{035A9D67-412C-4B9E-8D07-2D4FADF7E751}" type="pres">
      <dgm:prSet presAssocID="{F34357A2-74AF-4EE8-BAE8-F2C7E9AE772B}" presName="parentLeftMargin" presStyleLbl="node1" presStyleIdx="2" presStyleCnt="4"/>
      <dgm:spPr/>
    </dgm:pt>
    <dgm:pt modelId="{E6F330EF-69CF-415F-83B7-8D996D70DC78}" type="pres">
      <dgm:prSet presAssocID="{F34357A2-74AF-4EE8-BAE8-F2C7E9AE772B}" presName="parentText" presStyleLbl="node1" presStyleIdx="3" presStyleCnt="4">
        <dgm:presLayoutVars>
          <dgm:chMax val="0"/>
          <dgm:bulletEnabled val="1"/>
        </dgm:presLayoutVars>
      </dgm:prSet>
      <dgm:spPr/>
    </dgm:pt>
    <dgm:pt modelId="{83836566-D656-48F4-82FD-55BDF458BC54}" type="pres">
      <dgm:prSet presAssocID="{F34357A2-74AF-4EE8-BAE8-F2C7E9AE772B}" presName="negativeSpace" presStyleCnt="0"/>
      <dgm:spPr/>
    </dgm:pt>
    <dgm:pt modelId="{2502CA9B-78E7-433D-B2DD-94C90D395A77}" type="pres">
      <dgm:prSet presAssocID="{F34357A2-74AF-4EE8-BAE8-F2C7E9AE772B}" presName="childText" presStyleLbl="conFgAcc1" presStyleIdx="3" presStyleCnt="4">
        <dgm:presLayoutVars>
          <dgm:bulletEnabled val="1"/>
        </dgm:presLayoutVars>
      </dgm:prSet>
      <dgm:spPr/>
    </dgm:pt>
  </dgm:ptLst>
  <dgm:cxnLst>
    <dgm:cxn modelId="{B0430E1B-E735-4A61-B2FF-6FD2056D7658}" type="presOf" srcId="{117ADD60-BF3B-4BC5-BC8A-78AF4F680867}" destId="{9D2FF5FC-9F52-48D7-B009-7D77D17993DD}" srcOrd="0" destOrd="0" presId="urn:microsoft.com/office/officeart/2005/8/layout/list1"/>
    <dgm:cxn modelId="{DEF98E1D-55B9-4FDB-AF16-4D123DFB82B4}" srcId="{1C336287-000A-4721-A61E-260975455955}" destId="{117ADD60-BF3B-4BC5-BC8A-78AF4F680867}" srcOrd="2" destOrd="0" parTransId="{B26A38AF-A65C-4C17-B895-93FF2B3D22EE}" sibTransId="{6D81AE7E-F26E-4BC0-BA6B-D2742A65DF26}"/>
    <dgm:cxn modelId="{16EEB060-E2A5-4412-AFF7-737B112ADA0E}" srcId="{1C336287-000A-4721-A61E-260975455955}" destId="{049CE466-BF59-48F4-9969-A091FFB6BA27}" srcOrd="0" destOrd="0" parTransId="{49FDAF40-F3F1-4F88-8D72-2820DDDDAB52}" sibTransId="{0129D07A-680B-4FD2-8218-93ACDD8613C3}"/>
    <dgm:cxn modelId="{B5FF1661-04AB-4454-B43F-CFA08E18A25A}" srcId="{1C336287-000A-4721-A61E-260975455955}" destId="{52C355A3-AC90-4829-A16B-D5D55CACDAF8}" srcOrd="1" destOrd="0" parTransId="{058F6F96-75E1-4953-8262-3299E072BCDD}" sibTransId="{5EA947F3-58EC-4A11-80C3-F8C59F895EBD}"/>
    <dgm:cxn modelId="{F3BA7D53-B1FE-45A5-901F-264DE4210553}" type="presOf" srcId="{F34357A2-74AF-4EE8-BAE8-F2C7E9AE772B}" destId="{E6F330EF-69CF-415F-83B7-8D996D70DC78}" srcOrd="1" destOrd="0" presId="urn:microsoft.com/office/officeart/2005/8/layout/list1"/>
    <dgm:cxn modelId="{D0F4347D-EA9C-45E4-8F60-966FDCED4240}" type="presOf" srcId="{F34357A2-74AF-4EE8-BAE8-F2C7E9AE772B}" destId="{035A9D67-412C-4B9E-8D07-2D4FADF7E751}" srcOrd="0" destOrd="0" presId="urn:microsoft.com/office/officeart/2005/8/layout/list1"/>
    <dgm:cxn modelId="{4545DC8A-BC88-4B3C-ADC0-1609F32F6B97}" type="presOf" srcId="{1C336287-000A-4721-A61E-260975455955}" destId="{2910F6B2-FDFB-4A2B-969C-AEFB52BADDF4}" srcOrd="0" destOrd="0" presId="urn:microsoft.com/office/officeart/2005/8/layout/list1"/>
    <dgm:cxn modelId="{2F1E3CA6-F58C-4012-A331-B08C3CD1AD29}" type="presOf" srcId="{049CE466-BF59-48F4-9969-A091FFB6BA27}" destId="{7288FFBA-4595-46B2-87A8-971E5A7E9B43}" srcOrd="1" destOrd="0" presId="urn:microsoft.com/office/officeart/2005/8/layout/list1"/>
    <dgm:cxn modelId="{E1CD6BAE-5A50-4DC4-A0E3-5FDF0226BA17}" srcId="{1C336287-000A-4721-A61E-260975455955}" destId="{F34357A2-74AF-4EE8-BAE8-F2C7E9AE772B}" srcOrd="3" destOrd="0" parTransId="{700DF6F0-032F-466E-BC1A-62ACC1DD37A3}" sibTransId="{FCA78E06-5225-41BD-ADB7-A6B400705F82}"/>
    <dgm:cxn modelId="{6D981BC7-1C66-4353-9C9A-3707875C5167}" type="presOf" srcId="{52C355A3-AC90-4829-A16B-D5D55CACDAF8}" destId="{4BD19D32-CAB4-41E5-BA4A-5EE2C474AF89}" srcOrd="1" destOrd="0" presId="urn:microsoft.com/office/officeart/2005/8/layout/list1"/>
    <dgm:cxn modelId="{B95C19DA-DD30-4896-86D6-26A7C00C9EAE}" type="presOf" srcId="{52C355A3-AC90-4829-A16B-D5D55CACDAF8}" destId="{4DDAB89D-8264-4047-AC7E-05CBA0D4E3B6}" srcOrd="0" destOrd="0" presId="urn:microsoft.com/office/officeart/2005/8/layout/list1"/>
    <dgm:cxn modelId="{820045E4-4F25-40D9-8AA9-8B23CC7D6AE9}" type="presOf" srcId="{049CE466-BF59-48F4-9969-A091FFB6BA27}" destId="{6F991DB2-1F88-4475-BF05-F27B3F38B1E3}" srcOrd="0" destOrd="0" presId="urn:microsoft.com/office/officeart/2005/8/layout/list1"/>
    <dgm:cxn modelId="{6B15CAF0-D8CC-4B58-9A39-A709F68D0837}" type="presOf" srcId="{117ADD60-BF3B-4BC5-BC8A-78AF4F680867}" destId="{8EE91967-5E35-4C6A-9F48-49E4AA82B566}" srcOrd="1" destOrd="0" presId="urn:microsoft.com/office/officeart/2005/8/layout/list1"/>
    <dgm:cxn modelId="{C8206978-94CD-4989-B0DF-E46AD8536903}" type="presParOf" srcId="{2910F6B2-FDFB-4A2B-969C-AEFB52BADDF4}" destId="{C3276A44-3F9D-46B6-8A65-46BE2F6A7B5C}" srcOrd="0" destOrd="0" presId="urn:microsoft.com/office/officeart/2005/8/layout/list1"/>
    <dgm:cxn modelId="{06800BAE-DC99-4970-9C88-A87F92105705}" type="presParOf" srcId="{C3276A44-3F9D-46B6-8A65-46BE2F6A7B5C}" destId="{6F991DB2-1F88-4475-BF05-F27B3F38B1E3}" srcOrd="0" destOrd="0" presId="urn:microsoft.com/office/officeart/2005/8/layout/list1"/>
    <dgm:cxn modelId="{FBECD52A-1DEB-4F86-AB36-4DE5E39B4D9C}" type="presParOf" srcId="{C3276A44-3F9D-46B6-8A65-46BE2F6A7B5C}" destId="{7288FFBA-4595-46B2-87A8-971E5A7E9B43}" srcOrd="1" destOrd="0" presId="urn:microsoft.com/office/officeart/2005/8/layout/list1"/>
    <dgm:cxn modelId="{97ED2B85-DAF5-4ABC-B076-39EF89FD95A9}" type="presParOf" srcId="{2910F6B2-FDFB-4A2B-969C-AEFB52BADDF4}" destId="{7A5A83E6-887B-4EF4-81D2-6920628B69A1}" srcOrd="1" destOrd="0" presId="urn:microsoft.com/office/officeart/2005/8/layout/list1"/>
    <dgm:cxn modelId="{8F1C7AE7-AE8D-462E-A644-41B328739CF9}" type="presParOf" srcId="{2910F6B2-FDFB-4A2B-969C-AEFB52BADDF4}" destId="{04327CEC-C56E-4DD4-AFD9-EFF63F0CDB99}" srcOrd="2" destOrd="0" presId="urn:microsoft.com/office/officeart/2005/8/layout/list1"/>
    <dgm:cxn modelId="{6854A1E2-625C-4C30-97D6-D60424473CF5}" type="presParOf" srcId="{2910F6B2-FDFB-4A2B-969C-AEFB52BADDF4}" destId="{B7EA5D06-C333-4997-BC62-B54F75E653C4}" srcOrd="3" destOrd="0" presId="urn:microsoft.com/office/officeart/2005/8/layout/list1"/>
    <dgm:cxn modelId="{C02ABDF4-2FA3-4D42-835F-7D1A88ABA844}" type="presParOf" srcId="{2910F6B2-FDFB-4A2B-969C-AEFB52BADDF4}" destId="{4B707F07-A1F1-4937-A421-EFFF2EDBC36B}" srcOrd="4" destOrd="0" presId="urn:microsoft.com/office/officeart/2005/8/layout/list1"/>
    <dgm:cxn modelId="{632EE6C2-EF77-4568-96F4-155E7722F60F}" type="presParOf" srcId="{4B707F07-A1F1-4937-A421-EFFF2EDBC36B}" destId="{4DDAB89D-8264-4047-AC7E-05CBA0D4E3B6}" srcOrd="0" destOrd="0" presId="urn:microsoft.com/office/officeart/2005/8/layout/list1"/>
    <dgm:cxn modelId="{D217489A-4017-4D20-9A58-F79559ECFA36}" type="presParOf" srcId="{4B707F07-A1F1-4937-A421-EFFF2EDBC36B}" destId="{4BD19D32-CAB4-41E5-BA4A-5EE2C474AF89}" srcOrd="1" destOrd="0" presId="urn:microsoft.com/office/officeart/2005/8/layout/list1"/>
    <dgm:cxn modelId="{508AA4DB-4ADC-4DB0-BA55-E8A08601CC7C}" type="presParOf" srcId="{2910F6B2-FDFB-4A2B-969C-AEFB52BADDF4}" destId="{FA26661B-26B7-4E05-81E4-AB9DBE32EC9B}" srcOrd="5" destOrd="0" presId="urn:microsoft.com/office/officeart/2005/8/layout/list1"/>
    <dgm:cxn modelId="{202C5D07-2CDA-414A-A406-6E8C3F32867E}" type="presParOf" srcId="{2910F6B2-FDFB-4A2B-969C-AEFB52BADDF4}" destId="{0A7BC608-373F-4D2A-A5F6-CFAC145D4676}" srcOrd="6" destOrd="0" presId="urn:microsoft.com/office/officeart/2005/8/layout/list1"/>
    <dgm:cxn modelId="{50F0C0F0-F9A0-4988-9CB1-52695F89F328}" type="presParOf" srcId="{2910F6B2-FDFB-4A2B-969C-AEFB52BADDF4}" destId="{480418C2-87D8-4527-AE30-9D64DA460F88}" srcOrd="7" destOrd="0" presId="urn:microsoft.com/office/officeart/2005/8/layout/list1"/>
    <dgm:cxn modelId="{6C14CF21-95CD-438F-853E-CC8EF42A8BE1}" type="presParOf" srcId="{2910F6B2-FDFB-4A2B-969C-AEFB52BADDF4}" destId="{B5941DC9-D9CA-40F0-BDD4-04789F3255A7}" srcOrd="8" destOrd="0" presId="urn:microsoft.com/office/officeart/2005/8/layout/list1"/>
    <dgm:cxn modelId="{90943ABC-D0FD-45DE-8244-EFD55D6E55B0}" type="presParOf" srcId="{B5941DC9-D9CA-40F0-BDD4-04789F3255A7}" destId="{9D2FF5FC-9F52-48D7-B009-7D77D17993DD}" srcOrd="0" destOrd="0" presId="urn:microsoft.com/office/officeart/2005/8/layout/list1"/>
    <dgm:cxn modelId="{EDEA3A0D-54F3-4DBB-84BD-68D5693461CC}" type="presParOf" srcId="{B5941DC9-D9CA-40F0-BDD4-04789F3255A7}" destId="{8EE91967-5E35-4C6A-9F48-49E4AA82B566}" srcOrd="1" destOrd="0" presId="urn:microsoft.com/office/officeart/2005/8/layout/list1"/>
    <dgm:cxn modelId="{C93F83A7-EA12-4643-AF6D-5FD45F3DB68F}" type="presParOf" srcId="{2910F6B2-FDFB-4A2B-969C-AEFB52BADDF4}" destId="{CB4695DF-644D-4FFB-B7DC-C052AABC49B9}" srcOrd="9" destOrd="0" presId="urn:microsoft.com/office/officeart/2005/8/layout/list1"/>
    <dgm:cxn modelId="{E67184B3-5073-48E3-B97C-2D6AB00F21A0}" type="presParOf" srcId="{2910F6B2-FDFB-4A2B-969C-AEFB52BADDF4}" destId="{3837E284-284D-4A67-AF37-10BBB4FA02AC}" srcOrd="10" destOrd="0" presId="urn:microsoft.com/office/officeart/2005/8/layout/list1"/>
    <dgm:cxn modelId="{EDF27DC5-5931-4934-9EFF-4773ECB6EB4E}" type="presParOf" srcId="{2910F6B2-FDFB-4A2B-969C-AEFB52BADDF4}" destId="{BAFE3D92-52F5-4CB0-944D-EE6B6D0C3C9D}" srcOrd="11" destOrd="0" presId="urn:microsoft.com/office/officeart/2005/8/layout/list1"/>
    <dgm:cxn modelId="{6AC115B8-72BE-4360-9355-F426F3500178}" type="presParOf" srcId="{2910F6B2-FDFB-4A2B-969C-AEFB52BADDF4}" destId="{202DD5DF-CBC5-4B16-9E55-CA4759B4BE34}" srcOrd="12" destOrd="0" presId="urn:microsoft.com/office/officeart/2005/8/layout/list1"/>
    <dgm:cxn modelId="{5CA7F3C7-5D82-48CB-BBC5-2E8CC649DE76}" type="presParOf" srcId="{202DD5DF-CBC5-4B16-9E55-CA4759B4BE34}" destId="{035A9D67-412C-4B9E-8D07-2D4FADF7E751}" srcOrd="0" destOrd="0" presId="urn:microsoft.com/office/officeart/2005/8/layout/list1"/>
    <dgm:cxn modelId="{E4906532-BE4B-4668-9BAD-11564E8DAF4F}" type="presParOf" srcId="{202DD5DF-CBC5-4B16-9E55-CA4759B4BE34}" destId="{E6F330EF-69CF-415F-83B7-8D996D70DC78}" srcOrd="1" destOrd="0" presId="urn:microsoft.com/office/officeart/2005/8/layout/list1"/>
    <dgm:cxn modelId="{358614CD-A563-430D-9BC1-19ACD4578AE8}" type="presParOf" srcId="{2910F6B2-FDFB-4A2B-969C-AEFB52BADDF4}" destId="{83836566-D656-48F4-82FD-55BDF458BC54}" srcOrd="13" destOrd="0" presId="urn:microsoft.com/office/officeart/2005/8/layout/list1"/>
    <dgm:cxn modelId="{351EEDCD-AA60-4FB5-A4FE-48906044AAD2}" type="presParOf" srcId="{2910F6B2-FDFB-4A2B-969C-AEFB52BADDF4}" destId="{2502CA9B-78E7-433D-B2DD-94C90D395A7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CECD71F-FEC8-441D-B956-3473183BB5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D36A804-99CC-48F1-A68C-81A27442CFB8}">
      <dgm:prSet phldrT="[文本]"/>
      <dgm:spPr/>
      <dgm:t>
        <a:bodyPr/>
        <a:lstStyle/>
        <a:p>
          <a:r>
            <a:rPr lang="zh-CN" altLang="en-US" dirty="0"/>
            <a:t>如果在这个集群中，携带 </a:t>
          </a:r>
          <a:r>
            <a:rPr lang="en-US" altLang="en-US" dirty="0"/>
            <a:t>app=nginx </a:t>
          </a:r>
          <a:r>
            <a:rPr lang="zh-CN" altLang="en-US" dirty="0"/>
            <a:t>标签的 </a:t>
          </a:r>
          <a:r>
            <a:rPr lang="en-US" altLang="en-US" dirty="0"/>
            <a:t>Pod </a:t>
          </a:r>
          <a:r>
            <a:rPr lang="zh-CN" altLang="en-US" dirty="0"/>
            <a:t>的个数大于 </a:t>
          </a:r>
          <a:r>
            <a:rPr lang="en-US" altLang="zh-CN" dirty="0"/>
            <a:t>2</a:t>
          </a:r>
          <a:r>
            <a:rPr lang="en-US" altLang="en-US" dirty="0"/>
            <a:t> </a:t>
          </a:r>
          <a:r>
            <a:rPr lang="zh-CN" altLang="en-US" dirty="0"/>
            <a:t>的时候，就会有旧的 </a:t>
          </a:r>
          <a:r>
            <a:rPr lang="en-US" altLang="en-US" dirty="0"/>
            <a:t>Pod </a:t>
          </a:r>
          <a:r>
            <a:rPr lang="zh-CN" altLang="en-US" dirty="0"/>
            <a:t>被删除；反之，就会有新的 </a:t>
          </a:r>
          <a:r>
            <a:rPr lang="en-US" altLang="en-US" dirty="0"/>
            <a:t>Pod </a:t>
          </a:r>
          <a:r>
            <a:rPr lang="zh-CN" altLang="en-US" dirty="0"/>
            <a:t>被创建。</a:t>
          </a:r>
        </a:p>
      </dgm:t>
    </dgm:pt>
    <dgm:pt modelId="{D986B991-31B7-4472-B06E-BDC417BE1BB6}" type="parTrans" cxnId="{7BD93A0E-88DA-41E0-A5BB-822E5E0979E2}">
      <dgm:prSet/>
      <dgm:spPr/>
      <dgm:t>
        <a:bodyPr/>
        <a:lstStyle/>
        <a:p>
          <a:endParaRPr lang="zh-CN" altLang="en-US"/>
        </a:p>
      </dgm:t>
    </dgm:pt>
    <dgm:pt modelId="{6718B7B6-5DBB-4BDA-8325-3F57D4444517}" type="sibTrans" cxnId="{7BD93A0E-88DA-41E0-A5BB-822E5E0979E2}">
      <dgm:prSet/>
      <dgm:spPr/>
      <dgm:t>
        <a:bodyPr/>
        <a:lstStyle/>
        <a:p>
          <a:endParaRPr lang="zh-CN" altLang="en-US"/>
        </a:p>
      </dgm:t>
    </dgm:pt>
    <dgm:pt modelId="{EBDE1106-0CC7-4E81-A205-F3D199264DE1}">
      <dgm:prSet/>
      <dgm:spPr/>
      <dgm:t>
        <a:bodyPr/>
        <a:lstStyle/>
        <a:p>
          <a:r>
            <a:rPr lang="en-US" altLang="en-US" dirty="0"/>
            <a:t>Deployment </a:t>
          </a:r>
          <a:r>
            <a:rPr lang="en-US" dirty="0"/>
            <a:t>Controller</a:t>
          </a:r>
          <a:r>
            <a:rPr lang="zh-CN" altLang="en-US" dirty="0"/>
            <a:t>确保携带了 </a:t>
          </a:r>
          <a:r>
            <a:rPr lang="en-US" altLang="en-US" dirty="0"/>
            <a:t>app=nginx </a:t>
          </a:r>
          <a:r>
            <a:rPr lang="zh-CN" altLang="en-US" dirty="0"/>
            <a:t>标签的 </a:t>
          </a:r>
          <a:r>
            <a:rPr lang="en-US" altLang="en-US" dirty="0"/>
            <a:t>Pod </a:t>
          </a:r>
          <a:r>
            <a:rPr lang="zh-CN" altLang="en-US" dirty="0"/>
            <a:t>的个数，永远等于 </a:t>
          </a:r>
          <a:r>
            <a:rPr lang="en-US" altLang="en-US" dirty="0" err="1"/>
            <a:t>spec.replicas</a:t>
          </a:r>
          <a:r>
            <a:rPr lang="en-US" altLang="en-US" dirty="0"/>
            <a:t> </a:t>
          </a:r>
          <a:r>
            <a:rPr lang="zh-CN" altLang="en-US" dirty="0"/>
            <a:t>指定的个数，即 </a:t>
          </a:r>
          <a:r>
            <a:rPr lang="en-US" altLang="zh-CN" dirty="0"/>
            <a:t>2</a:t>
          </a:r>
          <a:r>
            <a:rPr lang="zh-CN" altLang="en-US" dirty="0"/>
            <a:t>个。</a:t>
          </a:r>
        </a:p>
      </dgm:t>
    </dgm:pt>
    <dgm:pt modelId="{B65BC1A9-23A8-49F0-93E6-13783C06E940}" type="sibTrans" cxnId="{6D3ADD3E-A098-4B53-AB22-F0C9B0917F3D}">
      <dgm:prSet/>
      <dgm:spPr/>
      <dgm:t>
        <a:bodyPr/>
        <a:lstStyle/>
        <a:p>
          <a:endParaRPr lang="zh-CN" altLang="en-US"/>
        </a:p>
      </dgm:t>
    </dgm:pt>
    <dgm:pt modelId="{BB52D436-BBF1-4940-AE29-DDE14CD8C6FB}" type="parTrans" cxnId="{6D3ADD3E-A098-4B53-AB22-F0C9B0917F3D}">
      <dgm:prSet/>
      <dgm:spPr/>
      <dgm:t>
        <a:bodyPr/>
        <a:lstStyle/>
        <a:p>
          <a:endParaRPr lang="zh-CN" altLang="en-US"/>
        </a:p>
      </dgm:t>
    </dgm:pt>
    <dgm:pt modelId="{775A89D2-3A57-4A10-B2D7-3B65DE90F36A}" type="pres">
      <dgm:prSet presAssocID="{6CECD71F-FEC8-441D-B956-3473183BB51E}" presName="linear" presStyleCnt="0">
        <dgm:presLayoutVars>
          <dgm:animLvl val="lvl"/>
          <dgm:resizeHandles val="exact"/>
        </dgm:presLayoutVars>
      </dgm:prSet>
      <dgm:spPr/>
    </dgm:pt>
    <dgm:pt modelId="{4301C116-B372-4F97-AA61-AB1CB1E6B72B}" type="pres">
      <dgm:prSet presAssocID="{EBDE1106-0CC7-4E81-A205-F3D199264DE1}" presName="parentText" presStyleLbl="node1" presStyleIdx="0" presStyleCnt="2">
        <dgm:presLayoutVars>
          <dgm:chMax val="0"/>
          <dgm:bulletEnabled val="1"/>
        </dgm:presLayoutVars>
      </dgm:prSet>
      <dgm:spPr/>
    </dgm:pt>
    <dgm:pt modelId="{59C75AE5-88C8-41CC-99F7-E6F41DA75DEF}" type="pres">
      <dgm:prSet presAssocID="{B65BC1A9-23A8-49F0-93E6-13783C06E940}" presName="spacer" presStyleCnt="0"/>
      <dgm:spPr/>
    </dgm:pt>
    <dgm:pt modelId="{0BDBEBAE-DB40-4E7B-AC32-DB0AFA9CDCEC}" type="pres">
      <dgm:prSet presAssocID="{FD36A804-99CC-48F1-A68C-81A27442CFB8}" presName="parentText" presStyleLbl="node1" presStyleIdx="1" presStyleCnt="2">
        <dgm:presLayoutVars>
          <dgm:chMax val="0"/>
          <dgm:bulletEnabled val="1"/>
        </dgm:presLayoutVars>
      </dgm:prSet>
      <dgm:spPr/>
    </dgm:pt>
  </dgm:ptLst>
  <dgm:cxnLst>
    <dgm:cxn modelId="{7BD93A0E-88DA-41E0-A5BB-822E5E0979E2}" srcId="{6CECD71F-FEC8-441D-B956-3473183BB51E}" destId="{FD36A804-99CC-48F1-A68C-81A27442CFB8}" srcOrd="1" destOrd="0" parTransId="{D986B991-31B7-4472-B06E-BDC417BE1BB6}" sibTransId="{6718B7B6-5DBB-4BDA-8325-3F57D4444517}"/>
    <dgm:cxn modelId="{6D0E9718-9265-4458-87E2-19D7946714AC}" type="presOf" srcId="{6CECD71F-FEC8-441D-B956-3473183BB51E}" destId="{775A89D2-3A57-4A10-B2D7-3B65DE90F36A}" srcOrd="0" destOrd="0" presId="urn:microsoft.com/office/officeart/2005/8/layout/vList2"/>
    <dgm:cxn modelId="{6D3ADD3E-A098-4B53-AB22-F0C9B0917F3D}" srcId="{6CECD71F-FEC8-441D-B956-3473183BB51E}" destId="{EBDE1106-0CC7-4E81-A205-F3D199264DE1}" srcOrd="0" destOrd="0" parTransId="{BB52D436-BBF1-4940-AE29-DDE14CD8C6FB}" sibTransId="{B65BC1A9-23A8-49F0-93E6-13783C06E940}"/>
    <dgm:cxn modelId="{0B3A14E7-66F9-4CCB-AF1F-41C3961F3F7F}" type="presOf" srcId="{EBDE1106-0CC7-4E81-A205-F3D199264DE1}" destId="{4301C116-B372-4F97-AA61-AB1CB1E6B72B}" srcOrd="0" destOrd="0" presId="urn:microsoft.com/office/officeart/2005/8/layout/vList2"/>
    <dgm:cxn modelId="{5E00D5FD-6135-4A8C-8167-706614D33718}" type="presOf" srcId="{FD36A804-99CC-48F1-A68C-81A27442CFB8}" destId="{0BDBEBAE-DB40-4E7B-AC32-DB0AFA9CDCEC}" srcOrd="0" destOrd="0" presId="urn:microsoft.com/office/officeart/2005/8/layout/vList2"/>
    <dgm:cxn modelId="{0890F159-E8EE-469B-9A04-6C90E81240E9}" type="presParOf" srcId="{775A89D2-3A57-4A10-B2D7-3B65DE90F36A}" destId="{4301C116-B372-4F97-AA61-AB1CB1E6B72B}" srcOrd="0" destOrd="0" presId="urn:microsoft.com/office/officeart/2005/8/layout/vList2"/>
    <dgm:cxn modelId="{88A97901-34E1-402F-936A-CE45B57D035C}" type="presParOf" srcId="{775A89D2-3A57-4A10-B2D7-3B65DE90F36A}" destId="{59C75AE5-88C8-41CC-99F7-E6F41DA75DEF}" srcOrd="1" destOrd="0" presId="urn:microsoft.com/office/officeart/2005/8/layout/vList2"/>
    <dgm:cxn modelId="{C8346B3E-31FE-45A2-8008-D973E7596B4B}" type="presParOf" srcId="{775A89D2-3A57-4A10-B2D7-3B65DE90F36A}" destId="{0BDBEBAE-DB40-4E7B-AC32-DB0AFA9CDC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D12DA3E-543C-4D24-AF20-34FAC1D688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15ED458-2FF3-477B-9FA3-1BCAD6EC4D1E}">
      <dgm:prSet phldrT="[文本]"/>
      <dgm:spPr/>
      <dgm:t>
        <a:bodyPr/>
        <a:lstStyle/>
        <a:p>
          <a:r>
            <a:rPr lang="zh-CN" altLang="en-US" dirty="0"/>
            <a:t>新 </a:t>
          </a:r>
          <a:r>
            <a:rPr lang="en-US" altLang="en-US" dirty="0" err="1"/>
            <a:t>ReplicaSet</a:t>
          </a:r>
          <a:r>
            <a:rPr lang="en-US" altLang="en-US" dirty="0"/>
            <a:t> </a:t>
          </a:r>
          <a:r>
            <a:rPr lang="zh-CN" altLang="en-US" dirty="0"/>
            <a:t>管理的 </a:t>
          </a:r>
          <a:r>
            <a:rPr lang="en-US" altLang="en-US" dirty="0"/>
            <a:t>Pod </a:t>
          </a:r>
          <a:r>
            <a:rPr lang="zh-CN" altLang="en-US" dirty="0"/>
            <a:t>副本数，从 </a:t>
          </a:r>
          <a:r>
            <a:rPr lang="en-US" altLang="en-US" dirty="0"/>
            <a:t>0 </a:t>
          </a:r>
          <a:r>
            <a:rPr lang="zh-CN" altLang="en-US" dirty="0"/>
            <a:t>个变成 </a:t>
          </a:r>
          <a:r>
            <a:rPr lang="en-US" altLang="en-US" dirty="0"/>
            <a:t>1 </a:t>
          </a:r>
          <a:r>
            <a:rPr lang="zh-CN" altLang="en-US" dirty="0"/>
            <a:t>个，再变成 </a:t>
          </a:r>
          <a:r>
            <a:rPr lang="en-US" altLang="en-US" dirty="0"/>
            <a:t>2 </a:t>
          </a:r>
          <a:r>
            <a:rPr lang="zh-CN" altLang="en-US" dirty="0"/>
            <a:t>个，最后变成 </a:t>
          </a:r>
          <a:r>
            <a:rPr lang="en-US" altLang="en-US" dirty="0"/>
            <a:t>3 </a:t>
          </a:r>
          <a:r>
            <a:rPr lang="zh-CN" altLang="en-US" dirty="0"/>
            <a:t>个。而旧的 </a:t>
          </a:r>
          <a:r>
            <a:rPr lang="en-US" altLang="en-US" dirty="0" err="1"/>
            <a:t>ReplicaSet</a:t>
          </a:r>
          <a:r>
            <a:rPr lang="en-US" altLang="en-US" dirty="0"/>
            <a:t> </a:t>
          </a:r>
          <a:r>
            <a:rPr lang="zh-CN" altLang="en-US" dirty="0"/>
            <a:t>管理的 </a:t>
          </a:r>
          <a:r>
            <a:rPr lang="en-US" altLang="en-US" dirty="0"/>
            <a:t>Pod </a:t>
          </a:r>
          <a:r>
            <a:rPr lang="zh-CN" altLang="en-US" dirty="0"/>
            <a:t>副本数则从 </a:t>
          </a:r>
          <a:r>
            <a:rPr lang="en-US" altLang="en-US" dirty="0"/>
            <a:t>3 </a:t>
          </a:r>
          <a:r>
            <a:rPr lang="zh-CN" altLang="en-US" dirty="0"/>
            <a:t>个变成 </a:t>
          </a:r>
          <a:r>
            <a:rPr lang="en-US" altLang="en-US" dirty="0"/>
            <a:t>2 </a:t>
          </a:r>
          <a:r>
            <a:rPr lang="zh-CN" altLang="en-US" dirty="0"/>
            <a:t>个，再变成 </a:t>
          </a:r>
          <a:r>
            <a:rPr lang="en-US" altLang="en-US" dirty="0"/>
            <a:t>1 </a:t>
          </a:r>
          <a:r>
            <a:rPr lang="zh-CN" altLang="en-US" dirty="0"/>
            <a:t>个，最后变成 </a:t>
          </a:r>
          <a:r>
            <a:rPr lang="en-US" altLang="en-US" dirty="0"/>
            <a:t>0 </a:t>
          </a:r>
          <a:r>
            <a:rPr lang="zh-CN" altLang="en-US" dirty="0"/>
            <a:t>个。</a:t>
          </a:r>
        </a:p>
      </dgm:t>
    </dgm:pt>
    <dgm:pt modelId="{F10AAF9A-5DEF-4967-B119-2C992E6C5065}" type="parTrans" cxnId="{6410F1BF-E40C-451F-89B2-5D7C20FA9BB1}">
      <dgm:prSet/>
      <dgm:spPr/>
      <dgm:t>
        <a:bodyPr/>
        <a:lstStyle/>
        <a:p>
          <a:endParaRPr lang="zh-CN" altLang="en-US"/>
        </a:p>
      </dgm:t>
    </dgm:pt>
    <dgm:pt modelId="{F7D85DC1-E22E-454B-B46E-28908AD30938}" type="sibTrans" cxnId="{6410F1BF-E40C-451F-89B2-5D7C20FA9BB1}">
      <dgm:prSet/>
      <dgm:spPr/>
      <dgm:t>
        <a:bodyPr/>
        <a:lstStyle/>
        <a:p>
          <a:endParaRPr lang="zh-CN" altLang="en-US"/>
        </a:p>
      </dgm:t>
    </dgm:pt>
    <dgm:pt modelId="{15929607-83B3-4940-92AA-C05E48255557}">
      <dgm:prSet phldrT="[文本]"/>
      <dgm:spPr/>
      <dgm:t>
        <a:bodyPr/>
        <a:lstStyle/>
        <a:p>
          <a:r>
            <a:rPr lang="zh-CN" altLang="en-US" b="1" i="0" dirty="0"/>
            <a:t>滚动更新</a:t>
          </a:r>
          <a:r>
            <a:rPr lang="zh-CN" altLang="en-US" b="0" i="0" dirty="0"/>
            <a:t> 允许通过使用新的实例逐步更新 </a:t>
          </a:r>
          <a:r>
            <a:rPr lang="en-US" altLang="zh-CN" b="0" i="0" dirty="0"/>
            <a:t>Pod </a:t>
          </a:r>
          <a:r>
            <a:rPr lang="zh-CN" altLang="en-US" b="0" i="0" dirty="0"/>
            <a:t>实例，零停机进行 </a:t>
          </a:r>
          <a:r>
            <a:rPr lang="en-US" altLang="zh-CN" b="0" i="0" dirty="0"/>
            <a:t>Deployment </a:t>
          </a:r>
          <a:r>
            <a:rPr lang="zh-CN" altLang="en-US" b="0" i="0" dirty="0"/>
            <a:t>更新。新的 </a:t>
          </a:r>
          <a:r>
            <a:rPr lang="en-US" altLang="zh-CN" b="0" i="0" dirty="0"/>
            <a:t>Pod </a:t>
          </a:r>
          <a:r>
            <a:rPr lang="zh-CN" altLang="en-US" b="0" i="0" dirty="0"/>
            <a:t>将在具有可用资源的节点上进行调度。</a:t>
          </a:r>
          <a:endParaRPr lang="en-US" altLang="zh-CN" b="0" i="0" dirty="0"/>
        </a:p>
        <a:p>
          <a:r>
            <a:rPr lang="zh-CN" altLang="en-US" b="0" i="0" dirty="0"/>
            <a:t>默认情况下，更新期间不可用的 </a:t>
          </a:r>
          <a:r>
            <a:rPr lang="en-US" b="0" i="0" dirty="0"/>
            <a:t>pod </a:t>
          </a:r>
          <a:r>
            <a:rPr lang="zh-CN" altLang="en-US" b="0" i="0" dirty="0"/>
            <a:t>的最大值和可以创建的新 </a:t>
          </a:r>
          <a:r>
            <a:rPr lang="en-US" b="0" i="0" dirty="0"/>
            <a:t>pod </a:t>
          </a:r>
          <a:r>
            <a:rPr lang="zh-CN" altLang="en-US" b="0" i="0" dirty="0"/>
            <a:t>数都是 </a:t>
          </a:r>
          <a:r>
            <a:rPr lang="en-US" altLang="zh-CN" b="0" i="0" dirty="0"/>
            <a:t>1</a:t>
          </a:r>
          <a:r>
            <a:rPr lang="zh-CN" altLang="en-US" b="0" i="0" dirty="0"/>
            <a:t>。</a:t>
          </a:r>
          <a:endParaRPr lang="zh-CN" altLang="en-US" dirty="0"/>
        </a:p>
      </dgm:t>
    </dgm:pt>
    <dgm:pt modelId="{934E28B5-FA80-4140-B63D-DFFAF0428F78}" type="parTrans" cxnId="{4F6DB1A7-BA99-46C4-BF98-2219B5AE9ED9}">
      <dgm:prSet/>
      <dgm:spPr/>
      <dgm:t>
        <a:bodyPr/>
        <a:lstStyle/>
        <a:p>
          <a:endParaRPr lang="zh-CN" altLang="en-US"/>
        </a:p>
      </dgm:t>
    </dgm:pt>
    <dgm:pt modelId="{39A69528-2456-47F7-827C-E64F8FFD9E2C}" type="sibTrans" cxnId="{4F6DB1A7-BA99-46C4-BF98-2219B5AE9ED9}">
      <dgm:prSet/>
      <dgm:spPr/>
      <dgm:t>
        <a:bodyPr/>
        <a:lstStyle/>
        <a:p>
          <a:endParaRPr lang="zh-CN" altLang="en-US"/>
        </a:p>
      </dgm:t>
    </dgm:pt>
    <dgm:pt modelId="{10231739-A786-4692-9A1B-DF4E7B6E1F90}" type="pres">
      <dgm:prSet presAssocID="{6D12DA3E-543C-4D24-AF20-34FAC1D6887A}" presName="linear" presStyleCnt="0">
        <dgm:presLayoutVars>
          <dgm:animLvl val="lvl"/>
          <dgm:resizeHandles val="exact"/>
        </dgm:presLayoutVars>
      </dgm:prSet>
      <dgm:spPr/>
    </dgm:pt>
    <dgm:pt modelId="{718A756B-AEDE-4D08-98BD-9B4E1243F5AF}" type="pres">
      <dgm:prSet presAssocID="{115ED458-2FF3-477B-9FA3-1BCAD6EC4D1E}" presName="parentText" presStyleLbl="node1" presStyleIdx="0" presStyleCnt="2">
        <dgm:presLayoutVars>
          <dgm:chMax val="0"/>
          <dgm:bulletEnabled val="1"/>
        </dgm:presLayoutVars>
      </dgm:prSet>
      <dgm:spPr/>
    </dgm:pt>
    <dgm:pt modelId="{3E769FD4-AC74-4C4A-9F3E-032296355809}" type="pres">
      <dgm:prSet presAssocID="{F7D85DC1-E22E-454B-B46E-28908AD30938}" presName="spacer" presStyleCnt="0"/>
      <dgm:spPr/>
    </dgm:pt>
    <dgm:pt modelId="{16C57F15-83DE-4371-A795-AAB6673613F6}" type="pres">
      <dgm:prSet presAssocID="{15929607-83B3-4940-92AA-C05E48255557}" presName="parentText" presStyleLbl="node1" presStyleIdx="1" presStyleCnt="2">
        <dgm:presLayoutVars>
          <dgm:chMax val="0"/>
          <dgm:bulletEnabled val="1"/>
        </dgm:presLayoutVars>
      </dgm:prSet>
      <dgm:spPr/>
    </dgm:pt>
  </dgm:ptLst>
  <dgm:cxnLst>
    <dgm:cxn modelId="{6DEF2F0D-C89B-41EF-BFEF-669C0973E398}" type="presOf" srcId="{15929607-83B3-4940-92AA-C05E48255557}" destId="{16C57F15-83DE-4371-A795-AAB6673613F6}" srcOrd="0" destOrd="0" presId="urn:microsoft.com/office/officeart/2005/8/layout/vList2"/>
    <dgm:cxn modelId="{E6A5656F-0E52-46A6-9F30-07F702219E92}" type="presOf" srcId="{115ED458-2FF3-477B-9FA3-1BCAD6EC4D1E}" destId="{718A756B-AEDE-4D08-98BD-9B4E1243F5AF}" srcOrd="0" destOrd="0" presId="urn:microsoft.com/office/officeart/2005/8/layout/vList2"/>
    <dgm:cxn modelId="{4AD0C374-AB18-4098-A0F9-7B86F35D53A5}" type="presOf" srcId="{6D12DA3E-543C-4D24-AF20-34FAC1D6887A}" destId="{10231739-A786-4692-9A1B-DF4E7B6E1F90}" srcOrd="0" destOrd="0" presId="urn:microsoft.com/office/officeart/2005/8/layout/vList2"/>
    <dgm:cxn modelId="{4F6DB1A7-BA99-46C4-BF98-2219B5AE9ED9}" srcId="{6D12DA3E-543C-4D24-AF20-34FAC1D6887A}" destId="{15929607-83B3-4940-92AA-C05E48255557}" srcOrd="1" destOrd="0" parTransId="{934E28B5-FA80-4140-B63D-DFFAF0428F78}" sibTransId="{39A69528-2456-47F7-827C-E64F8FFD9E2C}"/>
    <dgm:cxn modelId="{6410F1BF-E40C-451F-89B2-5D7C20FA9BB1}" srcId="{6D12DA3E-543C-4D24-AF20-34FAC1D6887A}" destId="{115ED458-2FF3-477B-9FA3-1BCAD6EC4D1E}" srcOrd="0" destOrd="0" parTransId="{F10AAF9A-5DEF-4967-B119-2C992E6C5065}" sibTransId="{F7D85DC1-E22E-454B-B46E-28908AD30938}"/>
    <dgm:cxn modelId="{DD40E63A-FC30-4358-9729-7173D4955EBE}" type="presParOf" srcId="{10231739-A786-4692-9A1B-DF4E7B6E1F90}" destId="{718A756B-AEDE-4D08-98BD-9B4E1243F5AF}" srcOrd="0" destOrd="0" presId="urn:microsoft.com/office/officeart/2005/8/layout/vList2"/>
    <dgm:cxn modelId="{1760DA9E-E848-4A91-8DCD-C977132EFB3A}" type="presParOf" srcId="{10231739-A786-4692-9A1B-DF4E7B6E1F90}" destId="{3E769FD4-AC74-4C4A-9F3E-032296355809}" srcOrd="1" destOrd="0" presId="urn:microsoft.com/office/officeart/2005/8/layout/vList2"/>
    <dgm:cxn modelId="{734B06D5-9A9A-45E8-B6BA-7DD119EB66F3}" type="presParOf" srcId="{10231739-A786-4692-9A1B-DF4E7B6E1F90}" destId="{16C57F15-83DE-4371-A795-AAB6673613F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2332B2-54DD-4DFB-AC86-FB0E1DF0FE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5EBCAC9-B4C5-4C20-99B8-E649A0D2FB50}">
      <dgm:prSet/>
      <dgm:spPr/>
      <dgm:t>
        <a:bodyPr/>
        <a:lstStyle/>
        <a:p>
          <a:r>
            <a:rPr lang="zh-CN" b="1" dirty="0"/>
            <a:t>什么是 </a:t>
          </a:r>
          <a:r>
            <a:rPr lang="en-US" b="1" dirty="0"/>
            <a:t>Pod</a:t>
          </a:r>
          <a:endParaRPr lang="zh-CN" dirty="0"/>
        </a:p>
      </dgm:t>
    </dgm:pt>
    <dgm:pt modelId="{6A2C98CD-5B34-4BD8-94AF-7FC9C3A85E8F}" type="parTrans" cxnId="{6CB8C613-22E4-4125-B8CA-065792A74E4D}">
      <dgm:prSet/>
      <dgm:spPr/>
      <dgm:t>
        <a:bodyPr/>
        <a:lstStyle/>
        <a:p>
          <a:endParaRPr lang="zh-CN" altLang="en-US"/>
        </a:p>
      </dgm:t>
    </dgm:pt>
    <dgm:pt modelId="{063E42D6-BB14-417D-8B5B-34069D6B4FB6}" type="sibTrans" cxnId="{6CB8C613-22E4-4125-B8CA-065792A74E4D}">
      <dgm:prSet/>
      <dgm:spPr/>
      <dgm:t>
        <a:bodyPr/>
        <a:lstStyle/>
        <a:p>
          <a:endParaRPr lang="zh-CN" altLang="en-US"/>
        </a:p>
      </dgm:t>
    </dgm:pt>
    <dgm:pt modelId="{54A0A665-863A-400E-93DE-CC13258A3836}">
      <dgm:prSet/>
      <dgm:spPr/>
      <dgm:t>
        <a:bodyPr/>
        <a:lstStyle/>
        <a:p>
          <a:r>
            <a:rPr lang="en-US" b="1"/>
            <a:t>Pod </a:t>
          </a:r>
          <a:r>
            <a:rPr lang="zh-CN" b="1"/>
            <a:t>的特点</a:t>
          </a:r>
          <a:endParaRPr lang="zh-CN"/>
        </a:p>
      </dgm:t>
    </dgm:pt>
    <dgm:pt modelId="{2F372DF1-D79F-493A-BBFE-41F47285E653}" type="parTrans" cxnId="{411EC010-125F-4B30-8274-CA003E5D1A0A}">
      <dgm:prSet/>
      <dgm:spPr/>
      <dgm:t>
        <a:bodyPr/>
        <a:lstStyle/>
        <a:p>
          <a:endParaRPr lang="zh-CN" altLang="en-US"/>
        </a:p>
      </dgm:t>
    </dgm:pt>
    <dgm:pt modelId="{2DCD3A92-C743-41E1-8385-4F452C5279F1}" type="sibTrans" cxnId="{411EC010-125F-4B30-8274-CA003E5D1A0A}">
      <dgm:prSet/>
      <dgm:spPr/>
      <dgm:t>
        <a:bodyPr/>
        <a:lstStyle/>
        <a:p>
          <a:endParaRPr lang="zh-CN" altLang="en-US"/>
        </a:p>
      </dgm:t>
    </dgm:pt>
    <dgm:pt modelId="{1AF3DF48-9183-4DDA-AF1E-865EDD2B6015}">
      <dgm:prSet/>
      <dgm:spPr/>
      <dgm:t>
        <a:bodyPr/>
        <a:lstStyle/>
        <a:p>
          <a:r>
            <a:rPr lang="zh-CN" b="1" dirty="0"/>
            <a:t>为什么</a:t>
          </a:r>
          <a:r>
            <a:rPr lang="zh-CN" altLang="en-US" b="1" dirty="0"/>
            <a:t>需</a:t>
          </a:r>
          <a:r>
            <a:rPr lang="zh-CN" b="1" dirty="0"/>
            <a:t>要 </a:t>
          </a:r>
          <a:r>
            <a:rPr lang="en-US" b="1" dirty="0"/>
            <a:t>Pod</a:t>
          </a:r>
          <a:endParaRPr lang="zh-CN" dirty="0"/>
        </a:p>
      </dgm:t>
    </dgm:pt>
    <dgm:pt modelId="{295C3F53-E0E6-4C93-A9F5-07838FF73368}" type="parTrans" cxnId="{8EDA91DB-27BB-4951-BE9C-1FC26D631240}">
      <dgm:prSet/>
      <dgm:spPr/>
      <dgm:t>
        <a:bodyPr/>
        <a:lstStyle/>
        <a:p>
          <a:endParaRPr lang="zh-CN" altLang="en-US"/>
        </a:p>
      </dgm:t>
    </dgm:pt>
    <dgm:pt modelId="{F30310F1-F69E-4C14-B68E-98D3D5A1D361}" type="sibTrans" cxnId="{8EDA91DB-27BB-4951-BE9C-1FC26D631240}">
      <dgm:prSet/>
      <dgm:spPr/>
      <dgm:t>
        <a:bodyPr/>
        <a:lstStyle/>
        <a:p>
          <a:endParaRPr lang="zh-CN" altLang="en-US"/>
        </a:p>
      </dgm:t>
    </dgm:pt>
    <dgm:pt modelId="{5FA207EC-1C5F-4E12-8D3E-80769574D18B}">
      <dgm:prSet/>
      <dgm:spPr/>
      <dgm:t>
        <a:bodyPr/>
        <a:lstStyle/>
        <a:p>
          <a:r>
            <a:rPr lang="en-US" b="1"/>
            <a:t>Pod </a:t>
          </a:r>
          <a:r>
            <a:rPr lang="zh-CN" b="1"/>
            <a:t>如何创建及管理</a:t>
          </a:r>
          <a:endParaRPr lang="zh-CN"/>
        </a:p>
      </dgm:t>
    </dgm:pt>
    <dgm:pt modelId="{1970CE8C-A5FC-482B-9D80-B876FFEB586F}" type="parTrans" cxnId="{1757867A-499C-4C68-88E1-5639661521EB}">
      <dgm:prSet/>
      <dgm:spPr/>
      <dgm:t>
        <a:bodyPr/>
        <a:lstStyle/>
        <a:p>
          <a:endParaRPr lang="zh-CN" altLang="en-US"/>
        </a:p>
      </dgm:t>
    </dgm:pt>
    <dgm:pt modelId="{7E8C7018-0681-4E5A-99AB-F157093F6FD4}" type="sibTrans" cxnId="{1757867A-499C-4C68-88E1-5639661521EB}">
      <dgm:prSet/>
      <dgm:spPr/>
      <dgm:t>
        <a:bodyPr/>
        <a:lstStyle/>
        <a:p>
          <a:endParaRPr lang="zh-CN" altLang="en-US"/>
        </a:p>
      </dgm:t>
    </dgm:pt>
    <dgm:pt modelId="{FB192EBE-28B7-4AF5-85ED-8EF433413682}">
      <dgm:prSet/>
      <dgm:spPr/>
      <dgm:t>
        <a:bodyPr/>
        <a:lstStyle/>
        <a:p>
          <a:r>
            <a:rPr lang="en-US" b="1"/>
            <a:t>Pod </a:t>
          </a:r>
          <a:r>
            <a:rPr lang="zh-CN" b="1"/>
            <a:t>的生命周期</a:t>
          </a:r>
          <a:endParaRPr lang="zh-CN"/>
        </a:p>
      </dgm:t>
    </dgm:pt>
    <dgm:pt modelId="{50465EEB-ECCD-4A4C-8EA6-B3A165EC20E3}" type="parTrans" cxnId="{74E4C31A-78B5-4815-A08A-D1C6ED732132}">
      <dgm:prSet/>
      <dgm:spPr/>
      <dgm:t>
        <a:bodyPr/>
        <a:lstStyle/>
        <a:p>
          <a:endParaRPr lang="zh-CN" altLang="en-US"/>
        </a:p>
      </dgm:t>
    </dgm:pt>
    <dgm:pt modelId="{E1783A8F-4D62-476A-A5A4-7808436F3169}" type="sibTrans" cxnId="{74E4C31A-78B5-4815-A08A-D1C6ED732132}">
      <dgm:prSet/>
      <dgm:spPr/>
      <dgm:t>
        <a:bodyPr/>
        <a:lstStyle/>
        <a:p>
          <a:endParaRPr lang="zh-CN" altLang="en-US"/>
        </a:p>
      </dgm:t>
    </dgm:pt>
    <dgm:pt modelId="{15D73A45-8D17-4735-909A-5951C44AD71B}" type="pres">
      <dgm:prSet presAssocID="{3B2332B2-54DD-4DFB-AC86-FB0E1DF0FE72}" presName="linear" presStyleCnt="0">
        <dgm:presLayoutVars>
          <dgm:animLvl val="lvl"/>
          <dgm:resizeHandles val="exact"/>
        </dgm:presLayoutVars>
      </dgm:prSet>
      <dgm:spPr/>
    </dgm:pt>
    <dgm:pt modelId="{CB02D644-21BF-43F5-A199-69CB278EDEE3}" type="pres">
      <dgm:prSet presAssocID="{15EBCAC9-B4C5-4C20-99B8-E649A0D2FB50}" presName="parentText" presStyleLbl="node1" presStyleIdx="0" presStyleCnt="5">
        <dgm:presLayoutVars>
          <dgm:chMax val="0"/>
          <dgm:bulletEnabled val="1"/>
        </dgm:presLayoutVars>
      </dgm:prSet>
      <dgm:spPr/>
    </dgm:pt>
    <dgm:pt modelId="{7436BA92-147B-44D3-BF4C-A6947FC3F830}" type="pres">
      <dgm:prSet presAssocID="{063E42D6-BB14-417D-8B5B-34069D6B4FB6}" presName="spacer" presStyleCnt="0"/>
      <dgm:spPr/>
    </dgm:pt>
    <dgm:pt modelId="{DEC0A1E1-9D51-449B-A3F6-0CA2BD596A4D}" type="pres">
      <dgm:prSet presAssocID="{54A0A665-863A-400E-93DE-CC13258A3836}" presName="parentText" presStyleLbl="node1" presStyleIdx="1" presStyleCnt="5">
        <dgm:presLayoutVars>
          <dgm:chMax val="0"/>
          <dgm:bulletEnabled val="1"/>
        </dgm:presLayoutVars>
      </dgm:prSet>
      <dgm:spPr/>
    </dgm:pt>
    <dgm:pt modelId="{4C187E23-4BA0-4DC1-9E28-63BD526DA8C0}" type="pres">
      <dgm:prSet presAssocID="{2DCD3A92-C743-41E1-8385-4F452C5279F1}" presName="spacer" presStyleCnt="0"/>
      <dgm:spPr/>
    </dgm:pt>
    <dgm:pt modelId="{D1C755D7-B1BA-46F1-828F-5DEFAB481A53}" type="pres">
      <dgm:prSet presAssocID="{1AF3DF48-9183-4DDA-AF1E-865EDD2B6015}" presName="parentText" presStyleLbl="node1" presStyleIdx="2" presStyleCnt="5">
        <dgm:presLayoutVars>
          <dgm:chMax val="0"/>
          <dgm:bulletEnabled val="1"/>
        </dgm:presLayoutVars>
      </dgm:prSet>
      <dgm:spPr/>
    </dgm:pt>
    <dgm:pt modelId="{259BAAA6-0A05-4B9A-9417-5A316D5B9D3F}" type="pres">
      <dgm:prSet presAssocID="{F30310F1-F69E-4C14-B68E-98D3D5A1D361}" presName="spacer" presStyleCnt="0"/>
      <dgm:spPr/>
    </dgm:pt>
    <dgm:pt modelId="{C36D684F-B821-4C9F-B3AC-D318A3A31D3C}" type="pres">
      <dgm:prSet presAssocID="{5FA207EC-1C5F-4E12-8D3E-80769574D18B}" presName="parentText" presStyleLbl="node1" presStyleIdx="3" presStyleCnt="5">
        <dgm:presLayoutVars>
          <dgm:chMax val="0"/>
          <dgm:bulletEnabled val="1"/>
        </dgm:presLayoutVars>
      </dgm:prSet>
      <dgm:spPr/>
    </dgm:pt>
    <dgm:pt modelId="{9A15C379-CDF4-4DD6-A995-777F118B753D}" type="pres">
      <dgm:prSet presAssocID="{7E8C7018-0681-4E5A-99AB-F157093F6FD4}" presName="spacer" presStyleCnt="0"/>
      <dgm:spPr/>
    </dgm:pt>
    <dgm:pt modelId="{4DF8F57A-C8A5-4B20-973E-5C7527D74082}" type="pres">
      <dgm:prSet presAssocID="{FB192EBE-28B7-4AF5-85ED-8EF433413682}" presName="parentText" presStyleLbl="node1" presStyleIdx="4" presStyleCnt="5">
        <dgm:presLayoutVars>
          <dgm:chMax val="0"/>
          <dgm:bulletEnabled val="1"/>
        </dgm:presLayoutVars>
      </dgm:prSet>
      <dgm:spPr/>
    </dgm:pt>
  </dgm:ptLst>
  <dgm:cxnLst>
    <dgm:cxn modelId="{ECF71106-CCD4-4282-B56C-BBDB85C9155E}" type="presOf" srcId="{FB192EBE-28B7-4AF5-85ED-8EF433413682}" destId="{4DF8F57A-C8A5-4B20-973E-5C7527D74082}" srcOrd="0" destOrd="0" presId="urn:microsoft.com/office/officeart/2005/8/layout/vList2"/>
    <dgm:cxn modelId="{208D7B0A-A2B4-4293-B117-630396360164}" type="presOf" srcId="{5FA207EC-1C5F-4E12-8D3E-80769574D18B}" destId="{C36D684F-B821-4C9F-B3AC-D318A3A31D3C}" srcOrd="0" destOrd="0" presId="urn:microsoft.com/office/officeart/2005/8/layout/vList2"/>
    <dgm:cxn modelId="{411EC010-125F-4B30-8274-CA003E5D1A0A}" srcId="{3B2332B2-54DD-4DFB-AC86-FB0E1DF0FE72}" destId="{54A0A665-863A-400E-93DE-CC13258A3836}" srcOrd="1" destOrd="0" parTransId="{2F372DF1-D79F-493A-BBFE-41F47285E653}" sibTransId="{2DCD3A92-C743-41E1-8385-4F452C5279F1}"/>
    <dgm:cxn modelId="{6CB8C613-22E4-4125-B8CA-065792A74E4D}" srcId="{3B2332B2-54DD-4DFB-AC86-FB0E1DF0FE72}" destId="{15EBCAC9-B4C5-4C20-99B8-E649A0D2FB50}" srcOrd="0" destOrd="0" parTransId="{6A2C98CD-5B34-4BD8-94AF-7FC9C3A85E8F}" sibTransId="{063E42D6-BB14-417D-8B5B-34069D6B4FB6}"/>
    <dgm:cxn modelId="{74E4C31A-78B5-4815-A08A-D1C6ED732132}" srcId="{3B2332B2-54DD-4DFB-AC86-FB0E1DF0FE72}" destId="{FB192EBE-28B7-4AF5-85ED-8EF433413682}" srcOrd="4" destOrd="0" parTransId="{50465EEB-ECCD-4A4C-8EA6-B3A165EC20E3}" sibTransId="{E1783A8F-4D62-476A-A5A4-7808436F3169}"/>
    <dgm:cxn modelId="{23A8E154-B959-47AA-946C-505AC5F41A94}" type="presOf" srcId="{1AF3DF48-9183-4DDA-AF1E-865EDD2B6015}" destId="{D1C755D7-B1BA-46F1-828F-5DEFAB481A53}" srcOrd="0" destOrd="0" presId="urn:microsoft.com/office/officeart/2005/8/layout/vList2"/>
    <dgm:cxn modelId="{AB6E7A79-8DD8-490B-94AC-385DA358C46F}" type="presOf" srcId="{15EBCAC9-B4C5-4C20-99B8-E649A0D2FB50}" destId="{CB02D644-21BF-43F5-A199-69CB278EDEE3}" srcOrd="0" destOrd="0" presId="urn:microsoft.com/office/officeart/2005/8/layout/vList2"/>
    <dgm:cxn modelId="{1757867A-499C-4C68-88E1-5639661521EB}" srcId="{3B2332B2-54DD-4DFB-AC86-FB0E1DF0FE72}" destId="{5FA207EC-1C5F-4E12-8D3E-80769574D18B}" srcOrd="3" destOrd="0" parTransId="{1970CE8C-A5FC-482B-9D80-B876FFEB586F}" sibTransId="{7E8C7018-0681-4E5A-99AB-F157093F6FD4}"/>
    <dgm:cxn modelId="{E9802A85-14FC-48D1-9436-CAAEEA1A1593}" type="presOf" srcId="{54A0A665-863A-400E-93DE-CC13258A3836}" destId="{DEC0A1E1-9D51-449B-A3F6-0CA2BD596A4D}" srcOrd="0" destOrd="0" presId="urn:microsoft.com/office/officeart/2005/8/layout/vList2"/>
    <dgm:cxn modelId="{221A41CC-30A8-4523-AF44-CFADB4AA9B47}" type="presOf" srcId="{3B2332B2-54DD-4DFB-AC86-FB0E1DF0FE72}" destId="{15D73A45-8D17-4735-909A-5951C44AD71B}" srcOrd="0" destOrd="0" presId="urn:microsoft.com/office/officeart/2005/8/layout/vList2"/>
    <dgm:cxn modelId="{8EDA91DB-27BB-4951-BE9C-1FC26D631240}" srcId="{3B2332B2-54DD-4DFB-AC86-FB0E1DF0FE72}" destId="{1AF3DF48-9183-4DDA-AF1E-865EDD2B6015}" srcOrd="2" destOrd="0" parTransId="{295C3F53-E0E6-4C93-A9F5-07838FF73368}" sibTransId="{F30310F1-F69E-4C14-B68E-98D3D5A1D361}"/>
    <dgm:cxn modelId="{73E311B4-C908-4776-8207-C44AEA2190E5}" type="presParOf" srcId="{15D73A45-8D17-4735-909A-5951C44AD71B}" destId="{CB02D644-21BF-43F5-A199-69CB278EDEE3}" srcOrd="0" destOrd="0" presId="urn:microsoft.com/office/officeart/2005/8/layout/vList2"/>
    <dgm:cxn modelId="{A755FB5F-AC1B-4D46-9F2A-67493AE14B6E}" type="presParOf" srcId="{15D73A45-8D17-4735-909A-5951C44AD71B}" destId="{7436BA92-147B-44D3-BF4C-A6947FC3F830}" srcOrd="1" destOrd="0" presId="urn:microsoft.com/office/officeart/2005/8/layout/vList2"/>
    <dgm:cxn modelId="{ED06419E-05E2-439C-AE9C-98E6927F0BAE}" type="presParOf" srcId="{15D73A45-8D17-4735-909A-5951C44AD71B}" destId="{DEC0A1E1-9D51-449B-A3F6-0CA2BD596A4D}" srcOrd="2" destOrd="0" presId="urn:microsoft.com/office/officeart/2005/8/layout/vList2"/>
    <dgm:cxn modelId="{C15303CD-838F-456B-AF27-29B167160062}" type="presParOf" srcId="{15D73A45-8D17-4735-909A-5951C44AD71B}" destId="{4C187E23-4BA0-4DC1-9E28-63BD526DA8C0}" srcOrd="3" destOrd="0" presId="urn:microsoft.com/office/officeart/2005/8/layout/vList2"/>
    <dgm:cxn modelId="{620B1608-7B3B-4391-98C6-B53A60F89032}" type="presParOf" srcId="{15D73A45-8D17-4735-909A-5951C44AD71B}" destId="{D1C755D7-B1BA-46F1-828F-5DEFAB481A53}" srcOrd="4" destOrd="0" presId="urn:microsoft.com/office/officeart/2005/8/layout/vList2"/>
    <dgm:cxn modelId="{FA619D09-9123-4FD6-A4DC-1A74F0285C7F}" type="presParOf" srcId="{15D73A45-8D17-4735-909A-5951C44AD71B}" destId="{259BAAA6-0A05-4B9A-9417-5A316D5B9D3F}" srcOrd="5" destOrd="0" presId="urn:microsoft.com/office/officeart/2005/8/layout/vList2"/>
    <dgm:cxn modelId="{4338C739-BA3A-484F-BF16-6DF8C6E1A599}" type="presParOf" srcId="{15D73A45-8D17-4735-909A-5951C44AD71B}" destId="{C36D684F-B821-4C9F-B3AC-D318A3A31D3C}" srcOrd="6" destOrd="0" presId="urn:microsoft.com/office/officeart/2005/8/layout/vList2"/>
    <dgm:cxn modelId="{4E7AE0B2-8815-46B9-B69A-39AF6526B4D8}" type="presParOf" srcId="{15D73A45-8D17-4735-909A-5951C44AD71B}" destId="{9A15C379-CDF4-4DD6-A995-777F118B753D}" srcOrd="7" destOrd="0" presId="urn:microsoft.com/office/officeart/2005/8/layout/vList2"/>
    <dgm:cxn modelId="{2EA20906-5A6F-4507-81D1-01D706C23B9C}" type="presParOf" srcId="{15D73A45-8D17-4735-909A-5951C44AD71B}" destId="{4DF8F57A-C8A5-4B20-973E-5C7527D7408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354230-9AA1-41B5-8248-0AE58FA3D0C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E0DC3E9E-3628-45D9-8773-2B143445421B}">
      <dgm:prSet custT="1"/>
      <dgm:spPr/>
      <dgm:t>
        <a:bodyPr/>
        <a:lstStyle/>
        <a:p>
          <a:r>
            <a:rPr lang="en-US" altLang="zh-CN" sz="2800" dirty="0"/>
            <a:t>Pod </a:t>
          </a:r>
          <a:r>
            <a:rPr lang="zh-CN" altLang="en-US" sz="2800" dirty="0"/>
            <a:t>是一组紧密关联的容器集合，它们</a:t>
          </a:r>
          <a:r>
            <a:rPr lang="zh-CN" sz="2800" dirty="0"/>
            <a:t>共享网络、存储等资源</a:t>
          </a:r>
          <a:r>
            <a:rPr lang="zh-CN" altLang="en-US" sz="2800" dirty="0"/>
            <a:t>。</a:t>
          </a:r>
          <a:r>
            <a:rPr lang="zh-CN" altLang="en-US" sz="2800" b="0" i="0" dirty="0"/>
            <a:t>是可在 </a:t>
          </a:r>
          <a:r>
            <a:rPr lang="en-US" sz="2800" b="0" i="0" dirty="0"/>
            <a:t>Kubernetes </a:t>
          </a:r>
          <a:r>
            <a:rPr lang="zh-CN" altLang="en-US" sz="2800" b="0" i="0" dirty="0"/>
            <a:t>集群中部署的最基本单元</a:t>
          </a:r>
          <a:r>
            <a:rPr lang="zh-CN" altLang="en-US" sz="2800" dirty="0"/>
            <a:t>。</a:t>
          </a:r>
          <a:endParaRPr lang="zh-CN" sz="2800" dirty="0"/>
        </a:p>
      </dgm:t>
    </dgm:pt>
    <dgm:pt modelId="{686B5A82-7E51-4737-B68C-59090F36B766}" type="parTrans" cxnId="{5EA35EC7-3D58-486A-B918-EC447ED34862}">
      <dgm:prSet/>
      <dgm:spPr/>
      <dgm:t>
        <a:bodyPr/>
        <a:lstStyle/>
        <a:p>
          <a:endParaRPr lang="zh-CN" altLang="en-US"/>
        </a:p>
      </dgm:t>
    </dgm:pt>
    <dgm:pt modelId="{A8EB446E-529C-465C-A9B9-7E44F9820DD0}" type="sibTrans" cxnId="{5EA35EC7-3D58-486A-B918-EC447ED34862}">
      <dgm:prSet/>
      <dgm:spPr/>
      <dgm:t>
        <a:bodyPr/>
        <a:lstStyle/>
        <a:p>
          <a:endParaRPr lang="zh-CN" altLang="en-US"/>
        </a:p>
      </dgm:t>
    </dgm:pt>
    <dgm:pt modelId="{7FA4CFCF-78C7-47C6-BEEE-F0FC312E05A0}" type="pres">
      <dgm:prSet presAssocID="{2D354230-9AA1-41B5-8248-0AE58FA3D0C8}" presName="linearFlow" presStyleCnt="0">
        <dgm:presLayoutVars>
          <dgm:dir/>
          <dgm:resizeHandles val="exact"/>
        </dgm:presLayoutVars>
      </dgm:prSet>
      <dgm:spPr/>
    </dgm:pt>
    <dgm:pt modelId="{7C9FDFD7-6F3C-40B2-8E2F-55E61B5A4748}" type="pres">
      <dgm:prSet presAssocID="{E0DC3E9E-3628-45D9-8773-2B143445421B}" presName="composite" presStyleCnt="0"/>
      <dgm:spPr/>
    </dgm:pt>
    <dgm:pt modelId="{3108AC42-5482-4A6A-A205-8EDAEE9438E9}" type="pres">
      <dgm:prSet presAssocID="{E0DC3E9E-3628-45D9-8773-2B143445421B}"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846F6B5C-7EAF-445B-B402-918228830839}" type="pres">
      <dgm:prSet presAssocID="{E0DC3E9E-3628-45D9-8773-2B143445421B}" presName="txShp" presStyleLbl="node1" presStyleIdx="0" presStyleCnt="1">
        <dgm:presLayoutVars>
          <dgm:bulletEnabled val="1"/>
        </dgm:presLayoutVars>
      </dgm:prSet>
      <dgm:spPr/>
    </dgm:pt>
  </dgm:ptLst>
  <dgm:cxnLst>
    <dgm:cxn modelId="{98339637-2820-47E1-B8D2-5D89C6F53757}" type="presOf" srcId="{E0DC3E9E-3628-45D9-8773-2B143445421B}" destId="{846F6B5C-7EAF-445B-B402-918228830839}" srcOrd="0" destOrd="0" presId="urn:microsoft.com/office/officeart/2005/8/layout/vList3"/>
    <dgm:cxn modelId="{A6632670-636F-400C-ABAC-EB6E4A1F85B5}" type="presOf" srcId="{2D354230-9AA1-41B5-8248-0AE58FA3D0C8}" destId="{7FA4CFCF-78C7-47C6-BEEE-F0FC312E05A0}" srcOrd="0" destOrd="0" presId="urn:microsoft.com/office/officeart/2005/8/layout/vList3"/>
    <dgm:cxn modelId="{5EA35EC7-3D58-486A-B918-EC447ED34862}" srcId="{2D354230-9AA1-41B5-8248-0AE58FA3D0C8}" destId="{E0DC3E9E-3628-45D9-8773-2B143445421B}" srcOrd="0" destOrd="0" parTransId="{686B5A82-7E51-4737-B68C-59090F36B766}" sibTransId="{A8EB446E-529C-465C-A9B9-7E44F9820DD0}"/>
    <dgm:cxn modelId="{4459313C-8F81-4553-9E0A-B37610E287F3}" type="presParOf" srcId="{7FA4CFCF-78C7-47C6-BEEE-F0FC312E05A0}" destId="{7C9FDFD7-6F3C-40B2-8E2F-55E61B5A4748}" srcOrd="0" destOrd="0" presId="urn:microsoft.com/office/officeart/2005/8/layout/vList3"/>
    <dgm:cxn modelId="{367925B9-5574-41B4-A7EB-3EDBDD78E404}" type="presParOf" srcId="{7C9FDFD7-6F3C-40B2-8E2F-55E61B5A4748}" destId="{3108AC42-5482-4A6A-A205-8EDAEE9438E9}" srcOrd="0" destOrd="0" presId="urn:microsoft.com/office/officeart/2005/8/layout/vList3"/>
    <dgm:cxn modelId="{FE9E35B7-AAA7-4196-B6FB-5FE51D3A230B}" type="presParOf" srcId="{7C9FDFD7-6F3C-40B2-8E2F-55E61B5A4748}" destId="{846F6B5C-7EAF-445B-B402-91822883083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3C8F7E-636E-42BF-B2E2-D335130A53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DC38551-E55B-4788-BE55-497F18576C2C}">
      <dgm:prSet custT="1"/>
      <dgm:spPr/>
      <dgm:t>
        <a:bodyPr/>
        <a:lstStyle/>
        <a:p>
          <a:pPr>
            <a:lnSpc>
              <a:spcPct val="100000"/>
            </a:lnSpc>
          </a:pPr>
          <a:r>
            <a:rPr lang="zh-CN" altLang="en-US" sz="1400" b="0" i="0" dirty="0"/>
            <a:t>容器都是单进程运行的，不是因为容器只能运行一个进程，而是容器没有管理多个进程的能力。</a:t>
          </a:r>
          <a:endParaRPr lang="zh-CN" altLang="en-US" sz="1400" dirty="0"/>
        </a:p>
      </dgm:t>
    </dgm:pt>
    <dgm:pt modelId="{FAA44E6A-40EC-4450-9A3D-21FEE345FDF1}" type="parTrans" cxnId="{012720BB-14DE-4DCC-93E6-BB9FEB6A0F6D}">
      <dgm:prSet/>
      <dgm:spPr/>
      <dgm:t>
        <a:bodyPr/>
        <a:lstStyle/>
        <a:p>
          <a:endParaRPr lang="zh-CN" altLang="en-US"/>
        </a:p>
      </dgm:t>
    </dgm:pt>
    <dgm:pt modelId="{5F796BC1-D0F5-4BC9-8A07-114B956A3865}" type="sibTrans" cxnId="{012720BB-14DE-4DCC-93E6-BB9FEB6A0F6D}">
      <dgm:prSet/>
      <dgm:spPr/>
      <dgm:t>
        <a:bodyPr/>
        <a:lstStyle/>
        <a:p>
          <a:endParaRPr lang="zh-CN" altLang="en-US"/>
        </a:p>
      </dgm:t>
    </dgm:pt>
    <dgm:pt modelId="{A09070EB-195D-4750-9BD7-985D55FE571C}">
      <dgm:prSet/>
      <dgm:spPr/>
      <dgm:t>
        <a:bodyPr/>
        <a:lstStyle/>
        <a:p>
          <a:r>
            <a:rPr lang="zh-CN" b="0" i="0" dirty="0"/>
            <a:t>容器里</a:t>
          </a:r>
          <a:r>
            <a:rPr lang="en-US" b="0" i="0" dirty="0"/>
            <a:t>PID=1</a:t>
          </a:r>
          <a:r>
            <a:rPr lang="zh-CN" b="0" i="0" dirty="0"/>
            <a:t>的进程就是应用本身，其他的进程都是这个</a:t>
          </a:r>
          <a:r>
            <a:rPr lang="en-US" b="0" i="0" dirty="0"/>
            <a:t>PID=1</a:t>
          </a:r>
          <a:r>
            <a:rPr lang="zh-CN" b="0" i="0" dirty="0"/>
            <a:t>进程的子进程。如果启动了第二个进程，那这第二个进程异常退出的时候，外部并不能感知，也就管理不了。</a:t>
          </a:r>
          <a:endParaRPr lang="zh-CN" dirty="0"/>
        </a:p>
      </dgm:t>
    </dgm:pt>
    <dgm:pt modelId="{43A170DE-0226-41ED-B093-A4093EB4DED6}" type="parTrans" cxnId="{B9B15100-F112-4D95-8A47-903ECB79B6A8}">
      <dgm:prSet/>
      <dgm:spPr/>
      <dgm:t>
        <a:bodyPr/>
        <a:lstStyle/>
        <a:p>
          <a:endParaRPr lang="zh-CN" altLang="en-US"/>
        </a:p>
      </dgm:t>
    </dgm:pt>
    <dgm:pt modelId="{6241E8F0-400A-434A-8DB9-846FFBE68727}" type="sibTrans" cxnId="{B9B15100-F112-4D95-8A47-903ECB79B6A8}">
      <dgm:prSet/>
      <dgm:spPr/>
      <dgm:t>
        <a:bodyPr/>
        <a:lstStyle/>
        <a:p>
          <a:endParaRPr lang="zh-CN" altLang="en-US"/>
        </a:p>
      </dgm:t>
    </dgm:pt>
    <dgm:pt modelId="{D9FE9813-9A51-4372-9A83-BD274E2F5465}">
      <dgm:prSet/>
      <dgm:spPr/>
      <dgm:t>
        <a:bodyPr/>
        <a:lstStyle/>
        <a:p>
          <a:r>
            <a:rPr lang="zh-CN" b="0" i="0"/>
            <a:t>在一个真正的操作系统里，进程并不是“孤苦伶仃”地独自运行的，应用之间可能有着密切的协作关系，必须部署在同一台机器上。</a:t>
          </a:r>
          <a:endParaRPr lang="zh-CN"/>
        </a:p>
      </dgm:t>
    </dgm:pt>
    <dgm:pt modelId="{A76F32C1-0239-49F6-8907-87444C34C882}" type="parTrans" cxnId="{2B157F4B-616B-4202-8A31-A45D502B57D5}">
      <dgm:prSet/>
      <dgm:spPr/>
      <dgm:t>
        <a:bodyPr/>
        <a:lstStyle/>
        <a:p>
          <a:endParaRPr lang="zh-CN" altLang="en-US"/>
        </a:p>
      </dgm:t>
    </dgm:pt>
    <dgm:pt modelId="{5359E718-1FCC-42DE-813C-85C3FE5DFCB2}" type="sibTrans" cxnId="{2B157F4B-616B-4202-8A31-A45D502B57D5}">
      <dgm:prSet/>
      <dgm:spPr/>
      <dgm:t>
        <a:bodyPr/>
        <a:lstStyle/>
        <a:p>
          <a:endParaRPr lang="zh-CN" altLang="en-US"/>
        </a:p>
      </dgm:t>
    </dgm:pt>
    <dgm:pt modelId="{6150EC53-7536-464A-9D06-C318BA3209BC}">
      <dgm:prSet/>
      <dgm:spPr/>
      <dgm:t>
        <a:bodyPr/>
        <a:lstStyle/>
        <a:p>
          <a:r>
            <a:rPr lang="zh-CN" b="0" i="0" dirty="0"/>
            <a:t>这些密切关系包括但不限于：互相之间会发生直接的文件交换，使用</a:t>
          </a:r>
          <a:r>
            <a:rPr lang="en-US" b="0" i="0" dirty="0"/>
            <a:t>localhost</a:t>
          </a:r>
          <a:r>
            <a:rPr lang="zh-CN" b="0" i="0" dirty="0"/>
            <a:t>或者</a:t>
          </a:r>
          <a:r>
            <a:rPr lang="en-US" b="0" i="0" dirty="0"/>
            <a:t>Socket</a:t>
          </a:r>
          <a:r>
            <a:rPr lang="zh-CN" b="0" i="0" dirty="0"/>
            <a:t>文件进行本地通信，会发生非常频繁的远程调用，共享某些</a:t>
          </a:r>
          <a:r>
            <a:rPr lang="en-US" b="0" i="0" dirty="0"/>
            <a:t>Linux Namespace</a:t>
          </a:r>
          <a:r>
            <a:rPr lang="zh-CN" b="0" i="0" dirty="0"/>
            <a:t>。</a:t>
          </a:r>
          <a:endParaRPr lang="zh-CN" dirty="0"/>
        </a:p>
      </dgm:t>
    </dgm:pt>
    <dgm:pt modelId="{6F7245BC-A1E6-42EB-BDE6-236CAAF9304B}" type="parTrans" cxnId="{008CBAB5-AFD1-4B59-956A-C7E14F2D94BC}">
      <dgm:prSet/>
      <dgm:spPr/>
      <dgm:t>
        <a:bodyPr/>
        <a:lstStyle/>
        <a:p>
          <a:endParaRPr lang="zh-CN" altLang="en-US"/>
        </a:p>
      </dgm:t>
    </dgm:pt>
    <dgm:pt modelId="{F02FE491-DBDC-4044-844C-7A6E497B80AE}" type="sibTrans" cxnId="{008CBAB5-AFD1-4B59-956A-C7E14F2D94BC}">
      <dgm:prSet/>
      <dgm:spPr/>
      <dgm:t>
        <a:bodyPr/>
        <a:lstStyle/>
        <a:p>
          <a:endParaRPr lang="zh-CN" altLang="en-US"/>
        </a:p>
      </dgm:t>
    </dgm:pt>
    <dgm:pt modelId="{CAF12C8D-B0B4-4F2E-AB14-ED638CF4E02E}" type="pres">
      <dgm:prSet presAssocID="{3E3C8F7E-636E-42BF-B2E2-D335130A5327}" presName="linearFlow" presStyleCnt="0">
        <dgm:presLayoutVars>
          <dgm:dir/>
          <dgm:resizeHandles val="exact"/>
        </dgm:presLayoutVars>
      </dgm:prSet>
      <dgm:spPr/>
    </dgm:pt>
    <dgm:pt modelId="{390C7A5D-409C-47FB-886A-091264DC20AB}" type="pres">
      <dgm:prSet presAssocID="{FDC38551-E55B-4788-BE55-497F18576C2C}" presName="composite" presStyleCnt="0"/>
      <dgm:spPr/>
    </dgm:pt>
    <dgm:pt modelId="{30ABE981-4B4B-4801-9621-485C73CBF35F}" type="pres">
      <dgm:prSet presAssocID="{FDC38551-E55B-4788-BE55-497F18576C2C}"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A0F3DDCD-9E87-4891-868D-B00DCA282B6B}" type="pres">
      <dgm:prSet presAssocID="{FDC38551-E55B-4788-BE55-497F18576C2C}" presName="txShp" presStyleLbl="node1" presStyleIdx="0" presStyleCnt="4">
        <dgm:presLayoutVars>
          <dgm:bulletEnabled val="1"/>
        </dgm:presLayoutVars>
      </dgm:prSet>
      <dgm:spPr/>
    </dgm:pt>
    <dgm:pt modelId="{55EF4C28-DC9D-4398-87DF-CC84AEEB6CB5}" type="pres">
      <dgm:prSet presAssocID="{5F796BC1-D0F5-4BC9-8A07-114B956A3865}" presName="spacing" presStyleCnt="0"/>
      <dgm:spPr/>
    </dgm:pt>
    <dgm:pt modelId="{437BDC57-B67C-4204-83B5-86A068ED1EB7}" type="pres">
      <dgm:prSet presAssocID="{A09070EB-195D-4750-9BD7-985D55FE571C}" presName="composite" presStyleCnt="0"/>
      <dgm:spPr/>
    </dgm:pt>
    <dgm:pt modelId="{6EC07885-06C0-4337-A46E-B0E9DE4A4A2D}" type="pres">
      <dgm:prSet presAssocID="{A09070EB-195D-4750-9BD7-985D55FE571C}"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6B1F9C56-0FDE-4969-B67B-F2564B1E7F88}" type="pres">
      <dgm:prSet presAssocID="{A09070EB-195D-4750-9BD7-985D55FE571C}" presName="txShp" presStyleLbl="node1" presStyleIdx="1" presStyleCnt="4">
        <dgm:presLayoutVars>
          <dgm:bulletEnabled val="1"/>
        </dgm:presLayoutVars>
      </dgm:prSet>
      <dgm:spPr/>
    </dgm:pt>
    <dgm:pt modelId="{C83531E0-A292-4A8D-B80E-AAF3D992C03F}" type="pres">
      <dgm:prSet presAssocID="{6241E8F0-400A-434A-8DB9-846FFBE68727}" presName="spacing" presStyleCnt="0"/>
      <dgm:spPr/>
    </dgm:pt>
    <dgm:pt modelId="{A3C92B92-8450-41A7-95AD-0DBB1438ED30}" type="pres">
      <dgm:prSet presAssocID="{D9FE9813-9A51-4372-9A83-BD274E2F5465}" presName="composite" presStyleCnt="0"/>
      <dgm:spPr/>
    </dgm:pt>
    <dgm:pt modelId="{8BE5E1B9-6848-4973-8B14-3580DFC5A58D}" type="pres">
      <dgm:prSet presAssocID="{D9FE9813-9A51-4372-9A83-BD274E2F5465}"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3B9BA767-0046-46A2-97C5-8C472CB2F8FB}" type="pres">
      <dgm:prSet presAssocID="{D9FE9813-9A51-4372-9A83-BD274E2F5465}" presName="txShp" presStyleLbl="node1" presStyleIdx="2" presStyleCnt="4">
        <dgm:presLayoutVars>
          <dgm:bulletEnabled val="1"/>
        </dgm:presLayoutVars>
      </dgm:prSet>
      <dgm:spPr/>
    </dgm:pt>
    <dgm:pt modelId="{172A84BC-ADEA-44AE-BCC9-33E5C141F791}" type="pres">
      <dgm:prSet presAssocID="{5359E718-1FCC-42DE-813C-85C3FE5DFCB2}" presName="spacing" presStyleCnt="0"/>
      <dgm:spPr/>
    </dgm:pt>
    <dgm:pt modelId="{8D458FE8-D8A7-4EE9-A068-16BBED8F617A}" type="pres">
      <dgm:prSet presAssocID="{6150EC53-7536-464A-9D06-C318BA3209BC}" presName="composite" presStyleCnt="0"/>
      <dgm:spPr/>
    </dgm:pt>
    <dgm:pt modelId="{0C410CF1-33B2-41FC-83ED-C5BCC6D3B15E}" type="pres">
      <dgm:prSet presAssocID="{6150EC53-7536-464A-9D06-C318BA3209BC}"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8DEC81DB-346E-4435-BD2B-F2A55824A49E}" type="pres">
      <dgm:prSet presAssocID="{6150EC53-7536-464A-9D06-C318BA3209BC}" presName="txShp" presStyleLbl="node1" presStyleIdx="3" presStyleCnt="4">
        <dgm:presLayoutVars>
          <dgm:bulletEnabled val="1"/>
        </dgm:presLayoutVars>
      </dgm:prSet>
      <dgm:spPr/>
    </dgm:pt>
  </dgm:ptLst>
  <dgm:cxnLst>
    <dgm:cxn modelId="{B9B15100-F112-4D95-8A47-903ECB79B6A8}" srcId="{3E3C8F7E-636E-42BF-B2E2-D335130A5327}" destId="{A09070EB-195D-4750-9BD7-985D55FE571C}" srcOrd="1" destOrd="0" parTransId="{43A170DE-0226-41ED-B093-A4093EB4DED6}" sibTransId="{6241E8F0-400A-434A-8DB9-846FFBE68727}"/>
    <dgm:cxn modelId="{A8BD7727-9C19-4DF6-9148-9C2042BD2212}" type="presOf" srcId="{3E3C8F7E-636E-42BF-B2E2-D335130A5327}" destId="{CAF12C8D-B0B4-4F2E-AB14-ED638CF4E02E}" srcOrd="0" destOrd="0" presId="urn:microsoft.com/office/officeart/2005/8/layout/vList3"/>
    <dgm:cxn modelId="{10372E3E-4892-4CFE-86BC-01E89B03096E}" type="presOf" srcId="{D9FE9813-9A51-4372-9A83-BD274E2F5465}" destId="{3B9BA767-0046-46A2-97C5-8C472CB2F8FB}" srcOrd="0" destOrd="0" presId="urn:microsoft.com/office/officeart/2005/8/layout/vList3"/>
    <dgm:cxn modelId="{F9304049-3DCD-4EF4-8140-F4003183C7C0}" type="presOf" srcId="{6150EC53-7536-464A-9D06-C318BA3209BC}" destId="{8DEC81DB-346E-4435-BD2B-F2A55824A49E}" srcOrd="0" destOrd="0" presId="urn:microsoft.com/office/officeart/2005/8/layout/vList3"/>
    <dgm:cxn modelId="{2B157F4B-616B-4202-8A31-A45D502B57D5}" srcId="{3E3C8F7E-636E-42BF-B2E2-D335130A5327}" destId="{D9FE9813-9A51-4372-9A83-BD274E2F5465}" srcOrd="2" destOrd="0" parTransId="{A76F32C1-0239-49F6-8907-87444C34C882}" sibTransId="{5359E718-1FCC-42DE-813C-85C3FE5DFCB2}"/>
    <dgm:cxn modelId="{6CAD63A5-8D66-40E8-8249-B777B6115358}" type="presOf" srcId="{FDC38551-E55B-4788-BE55-497F18576C2C}" destId="{A0F3DDCD-9E87-4891-868D-B00DCA282B6B}" srcOrd="0" destOrd="0" presId="urn:microsoft.com/office/officeart/2005/8/layout/vList3"/>
    <dgm:cxn modelId="{008CBAB5-AFD1-4B59-956A-C7E14F2D94BC}" srcId="{3E3C8F7E-636E-42BF-B2E2-D335130A5327}" destId="{6150EC53-7536-464A-9D06-C318BA3209BC}" srcOrd="3" destOrd="0" parTransId="{6F7245BC-A1E6-42EB-BDE6-236CAAF9304B}" sibTransId="{F02FE491-DBDC-4044-844C-7A6E497B80AE}"/>
    <dgm:cxn modelId="{012720BB-14DE-4DCC-93E6-BB9FEB6A0F6D}" srcId="{3E3C8F7E-636E-42BF-B2E2-D335130A5327}" destId="{FDC38551-E55B-4788-BE55-497F18576C2C}" srcOrd="0" destOrd="0" parTransId="{FAA44E6A-40EC-4450-9A3D-21FEE345FDF1}" sibTransId="{5F796BC1-D0F5-4BC9-8A07-114B956A3865}"/>
    <dgm:cxn modelId="{B97219D7-5CF8-4D9C-843B-5E1E9C512CFC}" type="presOf" srcId="{A09070EB-195D-4750-9BD7-985D55FE571C}" destId="{6B1F9C56-0FDE-4969-B67B-F2564B1E7F88}" srcOrd="0" destOrd="0" presId="urn:microsoft.com/office/officeart/2005/8/layout/vList3"/>
    <dgm:cxn modelId="{60594079-EBF5-4DC8-8259-3CC627EDD809}" type="presParOf" srcId="{CAF12C8D-B0B4-4F2E-AB14-ED638CF4E02E}" destId="{390C7A5D-409C-47FB-886A-091264DC20AB}" srcOrd="0" destOrd="0" presId="urn:microsoft.com/office/officeart/2005/8/layout/vList3"/>
    <dgm:cxn modelId="{9BCF5EEA-6AFE-48B4-B1C0-E524A5DDDB63}" type="presParOf" srcId="{390C7A5D-409C-47FB-886A-091264DC20AB}" destId="{30ABE981-4B4B-4801-9621-485C73CBF35F}" srcOrd="0" destOrd="0" presId="urn:microsoft.com/office/officeart/2005/8/layout/vList3"/>
    <dgm:cxn modelId="{1F6C55E2-EB6A-43BE-8432-07331161B1EC}" type="presParOf" srcId="{390C7A5D-409C-47FB-886A-091264DC20AB}" destId="{A0F3DDCD-9E87-4891-868D-B00DCA282B6B}" srcOrd="1" destOrd="0" presId="urn:microsoft.com/office/officeart/2005/8/layout/vList3"/>
    <dgm:cxn modelId="{5D41F63B-494E-49C9-AB51-87D626BE18A1}" type="presParOf" srcId="{CAF12C8D-B0B4-4F2E-AB14-ED638CF4E02E}" destId="{55EF4C28-DC9D-4398-87DF-CC84AEEB6CB5}" srcOrd="1" destOrd="0" presId="urn:microsoft.com/office/officeart/2005/8/layout/vList3"/>
    <dgm:cxn modelId="{59136F35-F96F-444F-B6E8-1AEFED3774D7}" type="presParOf" srcId="{CAF12C8D-B0B4-4F2E-AB14-ED638CF4E02E}" destId="{437BDC57-B67C-4204-83B5-86A068ED1EB7}" srcOrd="2" destOrd="0" presId="urn:microsoft.com/office/officeart/2005/8/layout/vList3"/>
    <dgm:cxn modelId="{FCF3EF74-024B-4B40-A772-0CA7BC08B55C}" type="presParOf" srcId="{437BDC57-B67C-4204-83B5-86A068ED1EB7}" destId="{6EC07885-06C0-4337-A46E-B0E9DE4A4A2D}" srcOrd="0" destOrd="0" presId="urn:microsoft.com/office/officeart/2005/8/layout/vList3"/>
    <dgm:cxn modelId="{CF350361-B00A-4802-B081-46AD3E6C4D99}" type="presParOf" srcId="{437BDC57-B67C-4204-83B5-86A068ED1EB7}" destId="{6B1F9C56-0FDE-4969-B67B-F2564B1E7F88}" srcOrd="1" destOrd="0" presId="urn:microsoft.com/office/officeart/2005/8/layout/vList3"/>
    <dgm:cxn modelId="{B0DE2DA9-857F-4F7A-BE0F-892DC2C51262}" type="presParOf" srcId="{CAF12C8D-B0B4-4F2E-AB14-ED638CF4E02E}" destId="{C83531E0-A292-4A8D-B80E-AAF3D992C03F}" srcOrd="3" destOrd="0" presId="urn:microsoft.com/office/officeart/2005/8/layout/vList3"/>
    <dgm:cxn modelId="{13E98B8F-EA12-488B-AE2F-C2FF75D1DF7B}" type="presParOf" srcId="{CAF12C8D-B0B4-4F2E-AB14-ED638CF4E02E}" destId="{A3C92B92-8450-41A7-95AD-0DBB1438ED30}" srcOrd="4" destOrd="0" presId="urn:microsoft.com/office/officeart/2005/8/layout/vList3"/>
    <dgm:cxn modelId="{62278629-262B-4C95-99EB-9C4CB2628EFF}" type="presParOf" srcId="{A3C92B92-8450-41A7-95AD-0DBB1438ED30}" destId="{8BE5E1B9-6848-4973-8B14-3580DFC5A58D}" srcOrd="0" destOrd="0" presId="urn:microsoft.com/office/officeart/2005/8/layout/vList3"/>
    <dgm:cxn modelId="{956CEF2D-FA06-4750-AADE-03C7090BA141}" type="presParOf" srcId="{A3C92B92-8450-41A7-95AD-0DBB1438ED30}" destId="{3B9BA767-0046-46A2-97C5-8C472CB2F8FB}" srcOrd="1" destOrd="0" presId="urn:microsoft.com/office/officeart/2005/8/layout/vList3"/>
    <dgm:cxn modelId="{CC46DE80-C20A-4BC5-AE84-87D2B38E7191}" type="presParOf" srcId="{CAF12C8D-B0B4-4F2E-AB14-ED638CF4E02E}" destId="{172A84BC-ADEA-44AE-BCC9-33E5C141F791}" srcOrd="5" destOrd="0" presId="urn:microsoft.com/office/officeart/2005/8/layout/vList3"/>
    <dgm:cxn modelId="{30656A14-5020-451D-B3D4-CFD5E74E3C42}" type="presParOf" srcId="{CAF12C8D-B0B4-4F2E-AB14-ED638CF4E02E}" destId="{8D458FE8-D8A7-4EE9-A068-16BBED8F617A}" srcOrd="6" destOrd="0" presId="urn:microsoft.com/office/officeart/2005/8/layout/vList3"/>
    <dgm:cxn modelId="{429E61F1-FFF7-4E9D-87BE-CE99109B760B}" type="presParOf" srcId="{8D458FE8-D8A7-4EE9-A068-16BBED8F617A}" destId="{0C410CF1-33B2-41FC-83ED-C5BCC6D3B15E}" srcOrd="0" destOrd="0" presId="urn:microsoft.com/office/officeart/2005/8/layout/vList3"/>
    <dgm:cxn modelId="{AD383FFB-5802-44E3-9D2A-A1216BB9FC93}" type="presParOf" srcId="{8D458FE8-D8A7-4EE9-A068-16BBED8F617A}" destId="{8DEC81DB-346E-4435-BD2B-F2A55824A49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9DB8E2-7614-459C-8C42-28A77B2A6F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4B58E85-223B-4E4B-A255-217AAF071342}">
      <dgm:prSet/>
      <dgm:spPr/>
      <dgm:t>
        <a:bodyPr/>
        <a:lstStyle/>
        <a:p>
          <a:r>
            <a:rPr lang="en-US" dirty="0"/>
            <a:t>Pod </a:t>
          </a:r>
          <a:r>
            <a:rPr lang="zh-CN" dirty="0"/>
            <a:t>中的容器共享网络、存储等资源。</a:t>
          </a:r>
        </a:p>
      </dgm:t>
    </dgm:pt>
    <dgm:pt modelId="{460B9B1E-B438-4810-B162-8063417F321A}" type="parTrans" cxnId="{02D696EB-D7DA-452B-8C5F-CDA4907B0102}">
      <dgm:prSet/>
      <dgm:spPr/>
      <dgm:t>
        <a:bodyPr/>
        <a:lstStyle/>
        <a:p>
          <a:endParaRPr lang="zh-CN" altLang="en-US"/>
        </a:p>
      </dgm:t>
    </dgm:pt>
    <dgm:pt modelId="{A979812A-CF2E-4D4D-87A2-034D0CC18F0A}" type="sibTrans" cxnId="{02D696EB-D7DA-452B-8C5F-CDA4907B0102}">
      <dgm:prSet/>
      <dgm:spPr/>
      <dgm:t>
        <a:bodyPr/>
        <a:lstStyle/>
        <a:p>
          <a:endParaRPr lang="zh-CN" altLang="en-US"/>
        </a:p>
      </dgm:t>
    </dgm:pt>
    <dgm:pt modelId="{C161C203-4917-42F8-BA44-1F6A62EC825C}">
      <dgm:prSet/>
      <dgm:spPr/>
      <dgm:t>
        <a:bodyPr/>
        <a:lstStyle/>
        <a:p>
          <a:r>
            <a:rPr lang="en-US" dirty="0"/>
            <a:t>Pod </a:t>
          </a:r>
          <a:r>
            <a:rPr lang="zh-CN" dirty="0"/>
            <a:t>中的容器的生命周期是一致的。</a:t>
          </a:r>
        </a:p>
      </dgm:t>
    </dgm:pt>
    <dgm:pt modelId="{F9FEB6D7-DCF6-43C6-A5B8-2BCF37398C11}" type="parTrans" cxnId="{C621EBDD-D7C0-4E37-8CE0-A141276ECEEE}">
      <dgm:prSet/>
      <dgm:spPr/>
      <dgm:t>
        <a:bodyPr/>
        <a:lstStyle/>
        <a:p>
          <a:endParaRPr lang="zh-CN" altLang="en-US"/>
        </a:p>
      </dgm:t>
    </dgm:pt>
    <dgm:pt modelId="{7E302BAE-BA52-462A-A64E-56892B6D1CE5}" type="sibTrans" cxnId="{C621EBDD-D7C0-4E37-8CE0-A141276ECEEE}">
      <dgm:prSet/>
      <dgm:spPr/>
      <dgm:t>
        <a:bodyPr/>
        <a:lstStyle/>
        <a:p>
          <a:endParaRPr lang="zh-CN" altLang="en-US"/>
        </a:p>
      </dgm:t>
    </dgm:pt>
    <dgm:pt modelId="{CFA1950B-50EF-403C-A178-977C9CD124A9}">
      <dgm:prSet/>
      <dgm:spPr/>
      <dgm:t>
        <a:bodyPr/>
        <a:lstStyle/>
        <a:p>
          <a:r>
            <a:rPr lang="en-US"/>
            <a:t>Pod </a:t>
          </a:r>
          <a:r>
            <a:rPr lang="zh-CN"/>
            <a:t>中的容器被自动安排到集群中的同一物理机或虚拟机上，并可以一起进行调度。</a:t>
          </a:r>
        </a:p>
      </dgm:t>
    </dgm:pt>
    <dgm:pt modelId="{A6A1CF06-0C62-4226-A236-2EFA2AF63BFE}" type="parTrans" cxnId="{6A790134-138E-4DF7-BDB0-4EAAFDBDA9CB}">
      <dgm:prSet/>
      <dgm:spPr/>
      <dgm:t>
        <a:bodyPr/>
        <a:lstStyle/>
        <a:p>
          <a:endParaRPr lang="zh-CN" altLang="en-US"/>
        </a:p>
      </dgm:t>
    </dgm:pt>
    <dgm:pt modelId="{C0AEBBB8-A33B-476C-8BAF-0B951B4C91DF}" type="sibTrans" cxnId="{6A790134-138E-4DF7-BDB0-4EAAFDBDA9CB}">
      <dgm:prSet/>
      <dgm:spPr/>
      <dgm:t>
        <a:bodyPr/>
        <a:lstStyle/>
        <a:p>
          <a:endParaRPr lang="zh-CN" altLang="en-US"/>
        </a:p>
      </dgm:t>
    </dgm:pt>
    <dgm:pt modelId="{C3BD5272-80C7-4411-8158-1487B2BDF226}">
      <dgm:prSet/>
      <dgm:spPr/>
      <dgm:t>
        <a:bodyPr/>
        <a:lstStyle/>
        <a:p>
          <a:r>
            <a:rPr lang="en-US"/>
            <a:t>Kubernetes </a:t>
          </a:r>
          <a:r>
            <a:rPr lang="zh-CN"/>
            <a:t>可以使用复制控制器根据需要水平扩展应用程序。</a:t>
          </a:r>
        </a:p>
      </dgm:t>
    </dgm:pt>
    <dgm:pt modelId="{D05F9D3C-94E0-44BD-8F16-2CEEA64967E9}" type="parTrans" cxnId="{6F7795E3-B23B-4557-977A-AE2F08ED92CE}">
      <dgm:prSet/>
      <dgm:spPr/>
      <dgm:t>
        <a:bodyPr/>
        <a:lstStyle/>
        <a:p>
          <a:endParaRPr lang="zh-CN" altLang="en-US"/>
        </a:p>
      </dgm:t>
    </dgm:pt>
    <dgm:pt modelId="{024F4E82-FBF7-4A16-83B5-67571FCB03D8}" type="sibTrans" cxnId="{6F7795E3-B23B-4557-977A-AE2F08ED92CE}">
      <dgm:prSet/>
      <dgm:spPr/>
      <dgm:t>
        <a:bodyPr/>
        <a:lstStyle/>
        <a:p>
          <a:endParaRPr lang="zh-CN" altLang="en-US"/>
        </a:p>
      </dgm:t>
    </dgm:pt>
    <dgm:pt modelId="{A45BA220-FA32-4EA3-B6FB-D271273138A8}" type="pres">
      <dgm:prSet presAssocID="{D69DB8E2-7614-459C-8C42-28A77B2A6F32}" presName="linear" presStyleCnt="0">
        <dgm:presLayoutVars>
          <dgm:animLvl val="lvl"/>
          <dgm:resizeHandles val="exact"/>
        </dgm:presLayoutVars>
      </dgm:prSet>
      <dgm:spPr/>
    </dgm:pt>
    <dgm:pt modelId="{B3BAEEC5-9BB3-4617-A081-19CBFD71585D}" type="pres">
      <dgm:prSet presAssocID="{04B58E85-223B-4E4B-A255-217AAF071342}" presName="parentText" presStyleLbl="node1" presStyleIdx="0" presStyleCnt="4">
        <dgm:presLayoutVars>
          <dgm:chMax val="0"/>
          <dgm:bulletEnabled val="1"/>
        </dgm:presLayoutVars>
      </dgm:prSet>
      <dgm:spPr/>
    </dgm:pt>
    <dgm:pt modelId="{894A3D24-774A-4A2E-A0BE-E45966F59AFA}" type="pres">
      <dgm:prSet presAssocID="{A979812A-CF2E-4D4D-87A2-034D0CC18F0A}" presName="spacer" presStyleCnt="0"/>
      <dgm:spPr/>
    </dgm:pt>
    <dgm:pt modelId="{4DD8A1A4-338C-4433-ACEF-D80E28C35551}" type="pres">
      <dgm:prSet presAssocID="{C161C203-4917-42F8-BA44-1F6A62EC825C}" presName="parentText" presStyleLbl="node1" presStyleIdx="1" presStyleCnt="4">
        <dgm:presLayoutVars>
          <dgm:chMax val="0"/>
          <dgm:bulletEnabled val="1"/>
        </dgm:presLayoutVars>
      </dgm:prSet>
      <dgm:spPr/>
    </dgm:pt>
    <dgm:pt modelId="{82D6AFC3-D1BB-40AA-96BF-2F7356F771BD}" type="pres">
      <dgm:prSet presAssocID="{7E302BAE-BA52-462A-A64E-56892B6D1CE5}" presName="spacer" presStyleCnt="0"/>
      <dgm:spPr/>
    </dgm:pt>
    <dgm:pt modelId="{024A8D04-7861-4BD7-9DC0-9C62DCB5201D}" type="pres">
      <dgm:prSet presAssocID="{CFA1950B-50EF-403C-A178-977C9CD124A9}" presName="parentText" presStyleLbl="node1" presStyleIdx="2" presStyleCnt="4">
        <dgm:presLayoutVars>
          <dgm:chMax val="0"/>
          <dgm:bulletEnabled val="1"/>
        </dgm:presLayoutVars>
      </dgm:prSet>
      <dgm:spPr/>
    </dgm:pt>
    <dgm:pt modelId="{1FF06F62-40EB-4702-B642-18383E74CAE1}" type="pres">
      <dgm:prSet presAssocID="{C0AEBBB8-A33B-476C-8BAF-0B951B4C91DF}" presName="spacer" presStyleCnt="0"/>
      <dgm:spPr/>
    </dgm:pt>
    <dgm:pt modelId="{FE49BE96-D927-4665-8D3A-2E5B2774B56F}" type="pres">
      <dgm:prSet presAssocID="{C3BD5272-80C7-4411-8158-1487B2BDF226}" presName="parentText" presStyleLbl="node1" presStyleIdx="3" presStyleCnt="4">
        <dgm:presLayoutVars>
          <dgm:chMax val="0"/>
          <dgm:bulletEnabled val="1"/>
        </dgm:presLayoutVars>
      </dgm:prSet>
      <dgm:spPr/>
    </dgm:pt>
  </dgm:ptLst>
  <dgm:cxnLst>
    <dgm:cxn modelId="{6A790134-138E-4DF7-BDB0-4EAAFDBDA9CB}" srcId="{D69DB8E2-7614-459C-8C42-28A77B2A6F32}" destId="{CFA1950B-50EF-403C-A178-977C9CD124A9}" srcOrd="2" destOrd="0" parTransId="{A6A1CF06-0C62-4226-A236-2EFA2AF63BFE}" sibTransId="{C0AEBBB8-A33B-476C-8BAF-0B951B4C91DF}"/>
    <dgm:cxn modelId="{37AD2851-AFA2-48A4-81F6-8F7466A84A3E}" type="presOf" srcId="{CFA1950B-50EF-403C-A178-977C9CD124A9}" destId="{024A8D04-7861-4BD7-9DC0-9C62DCB5201D}" srcOrd="0" destOrd="0" presId="urn:microsoft.com/office/officeart/2005/8/layout/vList2"/>
    <dgm:cxn modelId="{76B34D7C-FC97-4485-8B73-B3A44D6ECDE9}" type="presOf" srcId="{C3BD5272-80C7-4411-8158-1487B2BDF226}" destId="{FE49BE96-D927-4665-8D3A-2E5B2774B56F}" srcOrd="0" destOrd="0" presId="urn:microsoft.com/office/officeart/2005/8/layout/vList2"/>
    <dgm:cxn modelId="{7330997F-3CEB-4F07-AD40-15365DD4F0AD}" type="presOf" srcId="{D69DB8E2-7614-459C-8C42-28A77B2A6F32}" destId="{A45BA220-FA32-4EA3-B6FB-D271273138A8}" srcOrd="0" destOrd="0" presId="urn:microsoft.com/office/officeart/2005/8/layout/vList2"/>
    <dgm:cxn modelId="{04FFD998-5177-4517-BF81-35FBEBB997F6}" type="presOf" srcId="{C161C203-4917-42F8-BA44-1F6A62EC825C}" destId="{4DD8A1A4-338C-4433-ACEF-D80E28C35551}" srcOrd="0" destOrd="0" presId="urn:microsoft.com/office/officeart/2005/8/layout/vList2"/>
    <dgm:cxn modelId="{C621EBDD-D7C0-4E37-8CE0-A141276ECEEE}" srcId="{D69DB8E2-7614-459C-8C42-28A77B2A6F32}" destId="{C161C203-4917-42F8-BA44-1F6A62EC825C}" srcOrd="1" destOrd="0" parTransId="{F9FEB6D7-DCF6-43C6-A5B8-2BCF37398C11}" sibTransId="{7E302BAE-BA52-462A-A64E-56892B6D1CE5}"/>
    <dgm:cxn modelId="{6F7795E3-B23B-4557-977A-AE2F08ED92CE}" srcId="{D69DB8E2-7614-459C-8C42-28A77B2A6F32}" destId="{C3BD5272-80C7-4411-8158-1487B2BDF226}" srcOrd="3" destOrd="0" parTransId="{D05F9D3C-94E0-44BD-8F16-2CEEA64967E9}" sibTransId="{024F4E82-FBF7-4A16-83B5-67571FCB03D8}"/>
    <dgm:cxn modelId="{02D696EB-D7DA-452B-8C5F-CDA4907B0102}" srcId="{D69DB8E2-7614-459C-8C42-28A77B2A6F32}" destId="{04B58E85-223B-4E4B-A255-217AAF071342}" srcOrd="0" destOrd="0" parTransId="{460B9B1E-B438-4810-B162-8063417F321A}" sibTransId="{A979812A-CF2E-4D4D-87A2-034D0CC18F0A}"/>
    <dgm:cxn modelId="{A7E5D5FB-0829-47A8-8013-C289F336AA45}" type="presOf" srcId="{04B58E85-223B-4E4B-A255-217AAF071342}" destId="{B3BAEEC5-9BB3-4617-A081-19CBFD71585D}" srcOrd="0" destOrd="0" presId="urn:microsoft.com/office/officeart/2005/8/layout/vList2"/>
    <dgm:cxn modelId="{72E95C6C-207F-4AA0-AC92-66733FF9820F}" type="presParOf" srcId="{A45BA220-FA32-4EA3-B6FB-D271273138A8}" destId="{B3BAEEC5-9BB3-4617-A081-19CBFD71585D}" srcOrd="0" destOrd="0" presId="urn:microsoft.com/office/officeart/2005/8/layout/vList2"/>
    <dgm:cxn modelId="{EB7D77BA-1EA5-4AB7-A55E-DF6EA9548FBA}" type="presParOf" srcId="{A45BA220-FA32-4EA3-B6FB-D271273138A8}" destId="{894A3D24-774A-4A2E-A0BE-E45966F59AFA}" srcOrd="1" destOrd="0" presId="urn:microsoft.com/office/officeart/2005/8/layout/vList2"/>
    <dgm:cxn modelId="{384D51B8-5105-485C-ADE1-0F594A8009F8}" type="presParOf" srcId="{A45BA220-FA32-4EA3-B6FB-D271273138A8}" destId="{4DD8A1A4-338C-4433-ACEF-D80E28C35551}" srcOrd="2" destOrd="0" presId="urn:microsoft.com/office/officeart/2005/8/layout/vList2"/>
    <dgm:cxn modelId="{57C74661-1062-4AAD-833B-FE7C4AAAE5F0}" type="presParOf" srcId="{A45BA220-FA32-4EA3-B6FB-D271273138A8}" destId="{82D6AFC3-D1BB-40AA-96BF-2F7356F771BD}" srcOrd="3" destOrd="0" presId="urn:microsoft.com/office/officeart/2005/8/layout/vList2"/>
    <dgm:cxn modelId="{F3C84397-F2CD-456E-A4EF-1AC6FB67E3ED}" type="presParOf" srcId="{A45BA220-FA32-4EA3-B6FB-D271273138A8}" destId="{024A8D04-7861-4BD7-9DC0-9C62DCB5201D}" srcOrd="4" destOrd="0" presId="urn:microsoft.com/office/officeart/2005/8/layout/vList2"/>
    <dgm:cxn modelId="{73AFC6BC-2CC1-4424-84AE-87DEA99190D8}" type="presParOf" srcId="{A45BA220-FA32-4EA3-B6FB-D271273138A8}" destId="{1FF06F62-40EB-4702-B642-18383E74CAE1}" srcOrd="5" destOrd="0" presId="urn:microsoft.com/office/officeart/2005/8/layout/vList2"/>
    <dgm:cxn modelId="{0DD4089C-2F58-4A25-BB59-A6941967DF1D}" type="presParOf" srcId="{A45BA220-FA32-4EA3-B6FB-D271273138A8}" destId="{FE49BE96-D927-4665-8D3A-2E5B2774B56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0670F0-A0B2-4ACC-9B5B-D189769EC2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FD6FC84-6E53-416F-AE60-6E50F73563D1}">
      <dgm:prSet phldrT="[文本]"/>
      <dgm:spPr/>
      <dgm:t>
        <a:bodyPr/>
        <a:lstStyle/>
        <a:p>
          <a:r>
            <a:rPr lang="zh-CN" altLang="en-US" b="0" i="0" dirty="0"/>
            <a:t>为 </a:t>
          </a:r>
          <a:r>
            <a:rPr lang="en-US" altLang="en-US" b="0" i="0" dirty="0"/>
            <a:t>Pod </a:t>
          </a:r>
          <a:r>
            <a:rPr lang="zh-CN" altLang="en-US" b="0" i="0" dirty="0"/>
            <a:t>内部所有容器提供共 </a:t>
          </a:r>
          <a:r>
            <a:rPr lang="en-US" altLang="en-US" b="0" i="0" dirty="0"/>
            <a:t>Linux </a:t>
          </a:r>
          <a:r>
            <a:rPr lang="zh-CN" altLang="en-US" b="0" i="0" dirty="0"/>
            <a:t>命名空间共享的基础</a:t>
          </a:r>
          <a:endParaRPr lang="zh-CN" altLang="en-US" dirty="0"/>
        </a:p>
      </dgm:t>
    </dgm:pt>
    <dgm:pt modelId="{ADD7B6FF-7A90-4840-9F09-AFA72DD7A33C}" type="parTrans" cxnId="{6EFC22BA-40D9-40C7-AC70-025571302B34}">
      <dgm:prSet/>
      <dgm:spPr/>
      <dgm:t>
        <a:bodyPr/>
        <a:lstStyle/>
        <a:p>
          <a:endParaRPr lang="zh-CN" altLang="en-US"/>
        </a:p>
      </dgm:t>
    </dgm:pt>
    <dgm:pt modelId="{F92D49FA-68B3-4753-A26A-14F61B64E028}" type="sibTrans" cxnId="{6EFC22BA-40D9-40C7-AC70-025571302B34}">
      <dgm:prSet/>
      <dgm:spPr/>
      <dgm:t>
        <a:bodyPr/>
        <a:lstStyle/>
        <a:p>
          <a:endParaRPr lang="zh-CN" altLang="en-US"/>
        </a:p>
      </dgm:t>
    </dgm:pt>
    <dgm:pt modelId="{50B2F3A3-E445-4A00-9BE2-43CB434F87AC}">
      <dgm:prSet phldrT="[文本]"/>
      <dgm:spPr/>
      <dgm:t>
        <a:bodyPr/>
        <a:lstStyle/>
        <a:p>
          <a:r>
            <a:rPr lang="zh-CN" altLang="en-US" b="0" i="0" dirty="0"/>
            <a:t>在启用 </a:t>
          </a:r>
          <a:r>
            <a:rPr lang="en-US" altLang="zh-CN" b="0" i="0" dirty="0"/>
            <a:t>PID</a:t>
          </a:r>
          <a:r>
            <a:rPr lang="zh-CN" altLang="en-US" b="0" i="0" dirty="0"/>
            <a:t>（进程 </a:t>
          </a:r>
          <a:r>
            <a:rPr lang="en-US" altLang="zh-CN" b="0" i="0" dirty="0"/>
            <a:t>ID</a:t>
          </a:r>
          <a:r>
            <a:rPr lang="zh-CN" altLang="en-US" b="0" i="0" dirty="0"/>
            <a:t>）命名空间共享的情况下，它充当每个 </a:t>
          </a:r>
          <a:r>
            <a:rPr lang="en-US" altLang="zh-CN" b="0" i="0" dirty="0"/>
            <a:t>pod </a:t>
          </a:r>
          <a:r>
            <a:rPr lang="zh-CN" altLang="en-US" b="0" i="0" dirty="0"/>
            <a:t>的 </a:t>
          </a:r>
          <a:r>
            <a:rPr lang="en-US" altLang="zh-CN" b="0" i="0" dirty="0"/>
            <a:t>PID 1 </a:t>
          </a:r>
          <a:r>
            <a:rPr lang="zh-CN" altLang="en-US" b="0" i="0" dirty="0"/>
            <a:t>并</a:t>
          </a:r>
          <a:r>
            <a:rPr lang="zh-CN" altLang="en-US" dirty="0"/>
            <a:t>收割</a:t>
          </a:r>
          <a:r>
            <a:rPr lang="zh-CN" altLang="en-US" b="0" i="0" dirty="0"/>
            <a:t>僵尸进程</a:t>
          </a:r>
          <a:endParaRPr lang="zh-CN" altLang="en-US" dirty="0"/>
        </a:p>
      </dgm:t>
    </dgm:pt>
    <dgm:pt modelId="{5A407B2A-9AD1-4BE8-B17A-4DBA362EDE87}" type="parTrans" cxnId="{B168877D-4736-4EFA-9DB1-8EB1EEF093FD}">
      <dgm:prSet/>
      <dgm:spPr/>
      <dgm:t>
        <a:bodyPr/>
        <a:lstStyle/>
        <a:p>
          <a:endParaRPr lang="zh-CN" altLang="en-US"/>
        </a:p>
      </dgm:t>
    </dgm:pt>
    <dgm:pt modelId="{0856D81E-C7E2-4EED-A708-05D29F954832}" type="sibTrans" cxnId="{B168877D-4736-4EFA-9DB1-8EB1EEF093FD}">
      <dgm:prSet/>
      <dgm:spPr/>
      <dgm:t>
        <a:bodyPr/>
        <a:lstStyle/>
        <a:p>
          <a:endParaRPr lang="zh-CN" altLang="en-US"/>
        </a:p>
      </dgm:t>
    </dgm:pt>
    <dgm:pt modelId="{691E7BC1-074A-4D7E-9C00-9ED54CC05D0B}">
      <dgm:prSet phldrT="[文本]"/>
      <dgm:spPr/>
      <dgm:t>
        <a:bodyPr/>
        <a:lstStyle/>
        <a:p>
          <a:endParaRPr lang="zh-CN" altLang="en-US" dirty="0"/>
        </a:p>
      </dgm:t>
    </dgm:pt>
    <dgm:pt modelId="{D60C74C3-3E46-4399-B574-6CE585B3611C}" type="parTrans" cxnId="{12003DCC-26D4-4F3B-932A-2A1E2CB6DF47}">
      <dgm:prSet/>
      <dgm:spPr/>
      <dgm:t>
        <a:bodyPr/>
        <a:lstStyle/>
        <a:p>
          <a:endParaRPr lang="zh-CN" altLang="en-US"/>
        </a:p>
      </dgm:t>
    </dgm:pt>
    <dgm:pt modelId="{2D34C0E7-113E-4594-87DD-B3FC7C987F9B}" type="sibTrans" cxnId="{12003DCC-26D4-4F3B-932A-2A1E2CB6DF47}">
      <dgm:prSet/>
      <dgm:spPr/>
      <dgm:t>
        <a:bodyPr/>
        <a:lstStyle/>
        <a:p>
          <a:endParaRPr lang="zh-CN" altLang="en-US"/>
        </a:p>
      </dgm:t>
    </dgm:pt>
    <dgm:pt modelId="{F835B1E5-4096-451F-9B69-D7F46382D970}" type="pres">
      <dgm:prSet presAssocID="{790670F0-A0B2-4ACC-9B5B-D189769EC2AB}" presName="linear" presStyleCnt="0">
        <dgm:presLayoutVars>
          <dgm:animLvl val="lvl"/>
          <dgm:resizeHandles val="exact"/>
        </dgm:presLayoutVars>
      </dgm:prSet>
      <dgm:spPr/>
    </dgm:pt>
    <dgm:pt modelId="{B6C2AFC4-0F24-423E-BC0B-4D5A54D289F2}" type="pres">
      <dgm:prSet presAssocID="{BFD6FC84-6E53-416F-AE60-6E50F73563D1}" presName="parentText" presStyleLbl="node1" presStyleIdx="0" presStyleCnt="2">
        <dgm:presLayoutVars>
          <dgm:chMax val="0"/>
          <dgm:bulletEnabled val="1"/>
        </dgm:presLayoutVars>
      </dgm:prSet>
      <dgm:spPr/>
    </dgm:pt>
    <dgm:pt modelId="{A1780EC9-20E4-4628-87A2-600B5B79C687}" type="pres">
      <dgm:prSet presAssocID="{F92D49FA-68B3-4753-A26A-14F61B64E028}" presName="spacer" presStyleCnt="0"/>
      <dgm:spPr/>
    </dgm:pt>
    <dgm:pt modelId="{48498584-0024-4176-8CD2-6C5452D1BF93}" type="pres">
      <dgm:prSet presAssocID="{50B2F3A3-E445-4A00-9BE2-43CB434F87AC}" presName="parentText" presStyleLbl="node1" presStyleIdx="1" presStyleCnt="2">
        <dgm:presLayoutVars>
          <dgm:chMax val="0"/>
          <dgm:bulletEnabled val="1"/>
        </dgm:presLayoutVars>
      </dgm:prSet>
      <dgm:spPr/>
    </dgm:pt>
    <dgm:pt modelId="{9040679B-7B77-46D1-9B90-98C8724DBCDB}" type="pres">
      <dgm:prSet presAssocID="{50B2F3A3-E445-4A00-9BE2-43CB434F87AC}" presName="childText" presStyleLbl="revTx" presStyleIdx="0" presStyleCnt="1">
        <dgm:presLayoutVars>
          <dgm:bulletEnabled val="1"/>
        </dgm:presLayoutVars>
      </dgm:prSet>
      <dgm:spPr/>
    </dgm:pt>
  </dgm:ptLst>
  <dgm:cxnLst>
    <dgm:cxn modelId="{CAE33036-7DC2-4372-AE68-9F07BB5CBB32}" type="presOf" srcId="{790670F0-A0B2-4ACC-9B5B-D189769EC2AB}" destId="{F835B1E5-4096-451F-9B69-D7F46382D970}" srcOrd="0" destOrd="0" presId="urn:microsoft.com/office/officeart/2005/8/layout/vList2"/>
    <dgm:cxn modelId="{B168877D-4736-4EFA-9DB1-8EB1EEF093FD}" srcId="{790670F0-A0B2-4ACC-9B5B-D189769EC2AB}" destId="{50B2F3A3-E445-4A00-9BE2-43CB434F87AC}" srcOrd="1" destOrd="0" parTransId="{5A407B2A-9AD1-4BE8-B17A-4DBA362EDE87}" sibTransId="{0856D81E-C7E2-4EED-A708-05D29F954832}"/>
    <dgm:cxn modelId="{50BC769D-B598-43B3-981E-C46313495BE8}" type="presOf" srcId="{BFD6FC84-6E53-416F-AE60-6E50F73563D1}" destId="{B6C2AFC4-0F24-423E-BC0B-4D5A54D289F2}" srcOrd="0" destOrd="0" presId="urn:microsoft.com/office/officeart/2005/8/layout/vList2"/>
    <dgm:cxn modelId="{6EFC22BA-40D9-40C7-AC70-025571302B34}" srcId="{790670F0-A0B2-4ACC-9B5B-D189769EC2AB}" destId="{BFD6FC84-6E53-416F-AE60-6E50F73563D1}" srcOrd="0" destOrd="0" parTransId="{ADD7B6FF-7A90-4840-9F09-AFA72DD7A33C}" sibTransId="{F92D49FA-68B3-4753-A26A-14F61B64E028}"/>
    <dgm:cxn modelId="{79ADA4C0-0858-42BE-9DA4-7A0EC1C86886}" type="presOf" srcId="{50B2F3A3-E445-4A00-9BE2-43CB434F87AC}" destId="{48498584-0024-4176-8CD2-6C5452D1BF93}" srcOrd="0" destOrd="0" presId="urn:microsoft.com/office/officeart/2005/8/layout/vList2"/>
    <dgm:cxn modelId="{5DDF9CC8-9C72-4021-B118-168036CEFF4E}" type="presOf" srcId="{691E7BC1-074A-4D7E-9C00-9ED54CC05D0B}" destId="{9040679B-7B77-46D1-9B90-98C8724DBCDB}" srcOrd="0" destOrd="0" presId="urn:microsoft.com/office/officeart/2005/8/layout/vList2"/>
    <dgm:cxn modelId="{12003DCC-26D4-4F3B-932A-2A1E2CB6DF47}" srcId="{50B2F3A3-E445-4A00-9BE2-43CB434F87AC}" destId="{691E7BC1-074A-4D7E-9C00-9ED54CC05D0B}" srcOrd="0" destOrd="0" parTransId="{D60C74C3-3E46-4399-B574-6CE585B3611C}" sibTransId="{2D34C0E7-113E-4594-87DD-B3FC7C987F9B}"/>
    <dgm:cxn modelId="{B545B071-EE96-464C-8ACA-6B5172EAD669}" type="presParOf" srcId="{F835B1E5-4096-451F-9B69-D7F46382D970}" destId="{B6C2AFC4-0F24-423E-BC0B-4D5A54D289F2}" srcOrd="0" destOrd="0" presId="urn:microsoft.com/office/officeart/2005/8/layout/vList2"/>
    <dgm:cxn modelId="{47DC9BAB-D245-436B-9740-47B03599ADFB}" type="presParOf" srcId="{F835B1E5-4096-451F-9B69-D7F46382D970}" destId="{A1780EC9-20E4-4628-87A2-600B5B79C687}" srcOrd="1" destOrd="0" presId="urn:microsoft.com/office/officeart/2005/8/layout/vList2"/>
    <dgm:cxn modelId="{14532FA8-FCC0-4936-A64F-0B764D1B7AB6}" type="presParOf" srcId="{F835B1E5-4096-451F-9B69-D7F46382D970}" destId="{48498584-0024-4176-8CD2-6C5452D1BF93}" srcOrd="2" destOrd="0" presId="urn:microsoft.com/office/officeart/2005/8/layout/vList2"/>
    <dgm:cxn modelId="{DBB5E792-2485-4134-929F-92B44552AA00}" type="presParOf" srcId="{F835B1E5-4096-451F-9B69-D7F46382D970}" destId="{9040679B-7B77-46D1-9B90-98C8724DBCD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336504-A7E5-4C8C-80A0-0E4CE64CD3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83B1A29-82DD-462E-A2CE-AAE5B1CC8AEF}">
      <dgm:prSet/>
      <dgm:spPr/>
      <dgm:t>
        <a:bodyPr/>
        <a:lstStyle/>
        <a:p>
          <a:r>
            <a:rPr lang="en-US" dirty="0"/>
            <a:t>Volume </a:t>
          </a:r>
          <a:r>
            <a:rPr lang="zh-CN" dirty="0"/>
            <a:t>的设计目标并不是为了持久地保存数据，而是为同一个 </a:t>
          </a:r>
          <a:r>
            <a:rPr lang="en-US" dirty="0"/>
            <a:t>Pod </a:t>
          </a:r>
          <a:r>
            <a:rPr lang="zh-CN" dirty="0"/>
            <a:t>中多个容器提供可共享的存储资源，所以 </a:t>
          </a:r>
          <a:r>
            <a:rPr lang="en-US" dirty="0"/>
            <a:t>Volume </a:t>
          </a:r>
          <a:r>
            <a:rPr lang="zh-CN" dirty="0"/>
            <a:t>的生命周期非常明确，也就是与挂载它的 </a:t>
          </a:r>
          <a:r>
            <a:rPr lang="en-US" dirty="0"/>
            <a:t>Pod </a:t>
          </a:r>
          <a:r>
            <a:rPr lang="zh-CN" dirty="0"/>
            <a:t>有着相同的生命周期。</a:t>
          </a:r>
        </a:p>
      </dgm:t>
    </dgm:pt>
    <dgm:pt modelId="{663283E2-66C4-4744-B8E3-6C993DA9BEF1}" type="parTrans" cxnId="{5A59C5F8-D565-47B5-8034-D00CF2626E57}">
      <dgm:prSet/>
      <dgm:spPr/>
      <dgm:t>
        <a:bodyPr/>
        <a:lstStyle/>
        <a:p>
          <a:endParaRPr lang="zh-CN" altLang="en-US"/>
        </a:p>
      </dgm:t>
    </dgm:pt>
    <dgm:pt modelId="{CCC153D9-B499-46A7-BA1E-91F270929928}" type="sibTrans" cxnId="{5A59C5F8-D565-47B5-8034-D00CF2626E57}">
      <dgm:prSet/>
      <dgm:spPr/>
      <dgm:t>
        <a:bodyPr/>
        <a:lstStyle/>
        <a:p>
          <a:endParaRPr lang="zh-CN" altLang="en-US"/>
        </a:p>
      </dgm:t>
    </dgm:pt>
    <dgm:pt modelId="{159BA141-7D6C-4B65-A166-2D5E8FB9203C}">
      <dgm:prSet/>
      <dgm:spPr/>
      <dgm:t>
        <a:bodyPr/>
        <a:lstStyle/>
        <a:p>
          <a:r>
            <a:rPr lang="zh-CN" dirty="0"/>
            <a:t>这样，就意味着尽管 </a:t>
          </a:r>
          <a:r>
            <a:rPr lang="en-US" dirty="0"/>
            <a:t>Volume </a:t>
          </a:r>
          <a:r>
            <a:rPr lang="zh-CN" dirty="0"/>
            <a:t>不具备持久化的存储能力，但至少比 </a:t>
          </a:r>
          <a:r>
            <a:rPr lang="en-US" dirty="0"/>
            <a:t>Pod </a:t>
          </a:r>
          <a:r>
            <a:rPr lang="zh-CN" dirty="0"/>
            <a:t>中运行的任何容器的存活期都更长，</a:t>
          </a:r>
          <a:r>
            <a:rPr lang="en-US" dirty="0"/>
            <a:t>Pod </a:t>
          </a:r>
          <a:r>
            <a:rPr lang="zh-CN" dirty="0"/>
            <a:t>中不同的容器能共享相同的 </a:t>
          </a:r>
          <a:r>
            <a:rPr lang="en-US" dirty="0"/>
            <a:t>Volume</a:t>
          </a:r>
          <a:r>
            <a:rPr lang="zh-CN" dirty="0"/>
            <a:t>，当容器重新启动时，</a:t>
          </a:r>
          <a:r>
            <a:rPr lang="en-US" dirty="0"/>
            <a:t>Volume </a:t>
          </a:r>
          <a:r>
            <a:rPr lang="zh-CN" dirty="0"/>
            <a:t>中的数据也能够得到保留。</a:t>
          </a:r>
        </a:p>
      </dgm:t>
    </dgm:pt>
    <dgm:pt modelId="{4147B67C-42F6-4354-96A1-528D167A546B}" type="parTrans" cxnId="{B06212BF-D70C-4883-AA7A-CA86FA2EB0DB}">
      <dgm:prSet/>
      <dgm:spPr/>
      <dgm:t>
        <a:bodyPr/>
        <a:lstStyle/>
        <a:p>
          <a:endParaRPr lang="zh-CN" altLang="en-US"/>
        </a:p>
      </dgm:t>
    </dgm:pt>
    <dgm:pt modelId="{4BB2DA6D-8DAF-4C85-90D1-607858B7A1FB}" type="sibTrans" cxnId="{B06212BF-D70C-4883-AA7A-CA86FA2EB0DB}">
      <dgm:prSet/>
      <dgm:spPr/>
      <dgm:t>
        <a:bodyPr/>
        <a:lstStyle/>
        <a:p>
          <a:endParaRPr lang="zh-CN" altLang="en-US"/>
        </a:p>
      </dgm:t>
    </dgm:pt>
    <dgm:pt modelId="{D26A3994-6DA5-4C92-B68A-6711C878AA75}" type="pres">
      <dgm:prSet presAssocID="{CC336504-A7E5-4C8C-80A0-0E4CE64CD3B6}" presName="linear" presStyleCnt="0">
        <dgm:presLayoutVars>
          <dgm:animLvl val="lvl"/>
          <dgm:resizeHandles val="exact"/>
        </dgm:presLayoutVars>
      </dgm:prSet>
      <dgm:spPr/>
    </dgm:pt>
    <dgm:pt modelId="{982B3F02-7E26-4671-A0AE-97F44FD1C501}" type="pres">
      <dgm:prSet presAssocID="{E83B1A29-82DD-462E-A2CE-AAE5B1CC8AEF}" presName="parentText" presStyleLbl="node1" presStyleIdx="0" presStyleCnt="2">
        <dgm:presLayoutVars>
          <dgm:chMax val="0"/>
          <dgm:bulletEnabled val="1"/>
        </dgm:presLayoutVars>
      </dgm:prSet>
      <dgm:spPr/>
    </dgm:pt>
    <dgm:pt modelId="{BFA9CCCC-B4B0-4CC9-A6E7-ACB321CC0858}" type="pres">
      <dgm:prSet presAssocID="{CCC153D9-B499-46A7-BA1E-91F270929928}" presName="spacer" presStyleCnt="0"/>
      <dgm:spPr/>
    </dgm:pt>
    <dgm:pt modelId="{D9E271EC-B508-4605-B6F0-97CE3FFA8C09}" type="pres">
      <dgm:prSet presAssocID="{159BA141-7D6C-4B65-A166-2D5E8FB9203C}" presName="parentText" presStyleLbl="node1" presStyleIdx="1" presStyleCnt="2">
        <dgm:presLayoutVars>
          <dgm:chMax val="0"/>
          <dgm:bulletEnabled val="1"/>
        </dgm:presLayoutVars>
      </dgm:prSet>
      <dgm:spPr/>
    </dgm:pt>
  </dgm:ptLst>
  <dgm:cxnLst>
    <dgm:cxn modelId="{EDE7BDB6-9F32-4152-AF69-CECC2C319CF0}" type="presOf" srcId="{CC336504-A7E5-4C8C-80A0-0E4CE64CD3B6}" destId="{D26A3994-6DA5-4C92-B68A-6711C878AA75}" srcOrd="0" destOrd="0" presId="urn:microsoft.com/office/officeart/2005/8/layout/vList2"/>
    <dgm:cxn modelId="{B06212BF-D70C-4883-AA7A-CA86FA2EB0DB}" srcId="{CC336504-A7E5-4C8C-80A0-0E4CE64CD3B6}" destId="{159BA141-7D6C-4B65-A166-2D5E8FB9203C}" srcOrd="1" destOrd="0" parTransId="{4147B67C-42F6-4354-96A1-528D167A546B}" sibTransId="{4BB2DA6D-8DAF-4C85-90D1-607858B7A1FB}"/>
    <dgm:cxn modelId="{F36C0CE2-E491-4622-9616-D38AE5A0D9BE}" type="presOf" srcId="{159BA141-7D6C-4B65-A166-2D5E8FB9203C}" destId="{D9E271EC-B508-4605-B6F0-97CE3FFA8C09}" srcOrd="0" destOrd="0" presId="urn:microsoft.com/office/officeart/2005/8/layout/vList2"/>
    <dgm:cxn modelId="{C21C18E5-EC44-4265-8127-738C766948E1}" type="presOf" srcId="{E83B1A29-82DD-462E-A2CE-AAE5B1CC8AEF}" destId="{982B3F02-7E26-4671-A0AE-97F44FD1C501}" srcOrd="0" destOrd="0" presId="urn:microsoft.com/office/officeart/2005/8/layout/vList2"/>
    <dgm:cxn modelId="{5A59C5F8-D565-47B5-8034-D00CF2626E57}" srcId="{CC336504-A7E5-4C8C-80A0-0E4CE64CD3B6}" destId="{E83B1A29-82DD-462E-A2CE-AAE5B1CC8AEF}" srcOrd="0" destOrd="0" parTransId="{663283E2-66C4-4744-B8E3-6C993DA9BEF1}" sibTransId="{CCC153D9-B499-46A7-BA1E-91F270929928}"/>
    <dgm:cxn modelId="{CFE285C1-8E7C-4276-827F-D6E26C323032}" type="presParOf" srcId="{D26A3994-6DA5-4C92-B68A-6711C878AA75}" destId="{982B3F02-7E26-4671-A0AE-97F44FD1C501}" srcOrd="0" destOrd="0" presId="urn:microsoft.com/office/officeart/2005/8/layout/vList2"/>
    <dgm:cxn modelId="{722EFC0C-7D3A-4FF7-8AFF-64A45F07E467}" type="presParOf" srcId="{D26A3994-6DA5-4C92-B68A-6711C878AA75}" destId="{BFA9CCCC-B4B0-4CC9-A6E7-ACB321CC0858}" srcOrd="1" destOrd="0" presId="urn:microsoft.com/office/officeart/2005/8/layout/vList2"/>
    <dgm:cxn modelId="{3E1C5973-B780-4CAB-87FA-0AAE7FCA4413}" type="presParOf" srcId="{D26A3994-6DA5-4C92-B68A-6711C878AA75}" destId="{D9E271EC-B508-4605-B6F0-97CE3FFA8C0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35DA0C-D708-42C9-A4BA-333EDB148C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EE0B8FF-E3A6-4390-BBA0-E65DAC8944AA}">
      <dgm:prSet/>
      <dgm:spPr/>
      <dgm:t>
        <a:bodyPr/>
        <a:lstStyle/>
        <a:p>
          <a:r>
            <a:rPr lang="zh-CN"/>
            <a:t>在 </a:t>
          </a:r>
          <a:r>
            <a:rPr lang="en-US"/>
            <a:t>Linux </a:t>
          </a:r>
          <a:r>
            <a:rPr lang="zh-CN"/>
            <a:t>中，能够起到虚拟交换机作用的网络设备，是网桥（</a:t>
          </a:r>
          <a:r>
            <a:rPr lang="en-US"/>
            <a:t>Bridge</a:t>
          </a:r>
          <a:r>
            <a:rPr lang="zh-CN"/>
            <a:t>）。它是一个工作在数据链路层（</a:t>
          </a:r>
          <a:r>
            <a:rPr lang="en-US"/>
            <a:t>Data Link</a:t>
          </a:r>
          <a:r>
            <a:rPr lang="zh-CN"/>
            <a:t>）的设备，主要功能是根据 </a:t>
          </a:r>
          <a:r>
            <a:rPr lang="en-US"/>
            <a:t>MAC </a:t>
          </a:r>
          <a:r>
            <a:rPr lang="zh-CN"/>
            <a:t>地址学习来将数据包转发到网桥的不同端口（</a:t>
          </a:r>
          <a:r>
            <a:rPr lang="en-US"/>
            <a:t>Port</a:t>
          </a:r>
          <a:r>
            <a:rPr lang="zh-CN"/>
            <a:t>）上。</a:t>
          </a:r>
        </a:p>
      </dgm:t>
    </dgm:pt>
    <dgm:pt modelId="{43F3C317-C7A0-4EC7-8523-D1921A41B70B}" type="parTrans" cxnId="{5EF1F9BA-ADE1-4A47-B13B-9DAEC38C7F3F}">
      <dgm:prSet/>
      <dgm:spPr/>
      <dgm:t>
        <a:bodyPr/>
        <a:lstStyle/>
        <a:p>
          <a:endParaRPr lang="zh-CN" altLang="en-US"/>
        </a:p>
      </dgm:t>
    </dgm:pt>
    <dgm:pt modelId="{F12B90B8-866E-413B-BF56-2E7F06277AE4}" type="sibTrans" cxnId="{5EF1F9BA-ADE1-4A47-B13B-9DAEC38C7F3F}">
      <dgm:prSet/>
      <dgm:spPr/>
      <dgm:t>
        <a:bodyPr/>
        <a:lstStyle/>
        <a:p>
          <a:endParaRPr lang="zh-CN" altLang="en-US"/>
        </a:p>
      </dgm:t>
    </dgm:pt>
    <dgm:pt modelId="{E4229518-8A70-4121-ACFF-F47D13C95BFB}">
      <dgm:prSet/>
      <dgm:spPr/>
      <dgm:t>
        <a:bodyPr/>
        <a:lstStyle/>
        <a:p>
          <a:r>
            <a:rPr lang="zh-CN" dirty="0"/>
            <a:t>而为了实现上述目的，</a:t>
          </a:r>
          <a:r>
            <a:rPr lang="en-US" dirty="0"/>
            <a:t>Docker </a:t>
          </a:r>
          <a:r>
            <a:rPr lang="zh-CN" dirty="0"/>
            <a:t>项目会默认在宿主机上创建一个名叫 </a:t>
          </a:r>
          <a:r>
            <a:rPr lang="en-US" dirty="0"/>
            <a:t>docker0 </a:t>
          </a:r>
          <a:r>
            <a:rPr lang="zh-CN" dirty="0"/>
            <a:t>的网桥，凡是连接在 </a:t>
          </a:r>
          <a:r>
            <a:rPr lang="en-US" dirty="0"/>
            <a:t>docker0 </a:t>
          </a:r>
          <a:r>
            <a:rPr lang="zh-CN" dirty="0"/>
            <a:t>网桥上的容器，就可以通过它来进行通信。</a:t>
          </a:r>
        </a:p>
      </dgm:t>
    </dgm:pt>
    <dgm:pt modelId="{E8C5A68D-578C-4E6B-9949-CBE09D4EA756}" type="parTrans" cxnId="{FFFC6BE8-9246-4593-AC82-D9C0394666A3}">
      <dgm:prSet/>
      <dgm:spPr/>
      <dgm:t>
        <a:bodyPr/>
        <a:lstStyle/>
        <a:p>
          <a:endParaRPr lang="zh-CN" altLang="en-US"/>
        </a:p>
      </dgm:t>
    </dgm:pt>
    <dgm:pt modelId="{62229B4E-64A9-4DF4-B5F0-CA69D368ECE9}" type="sibTrans" cxnId="{FFFC6BE8-9246-4593-AC82-D9C0394666A3}">
      <dgm:prSet/>
      <dgm:spPr/>
      <dgm:t>
        <a:bodyPr/>
        <a:lstStyle/>
        <a:p>
          <a:endParaRPr lang="zh-CN" altLang="en-US"/>
        </a:p>
      </dgm:t>
    </dgm:pt>
    <dgm:pt modelId="{093ECAA6-D47B-457A-BF24-5A7EC21FEB7C}">
      <dgm:prSet/>
      <dgm:spPr/>
      <dgm:t>
        <a:bodyPr/>
        <a:lstStyle/>
        <a:p>
          <a:r>
            <a:rPr lang="en-US" dirty="0" err="1"/>
            <a:t>Veth</a:t>
          </a:r>
          <a:r>
            <a:rPr lang="en-US" dirty="0"/>
            <a:t> Pair </a:t>
          </a:r>
          <a:r>
            <a:rPr lang="zh-CN" dirty="0"/>
            <a:t>的虚拟设备</a:t>
          </a:r>
          <a:r>
            <a:rPr lang="zh-CN" altLang="en-US" dirty="0"/>
            <a:t>，可以把这些容器“连接”到 </a:t>
          </a:r>
          <a:r>
            <a:rPr lang="en-US" altLang="en-US" dirty="0"/>
            <a:t>docker0 </a:t>
          </a:r>
          <a:r>
            <a:rPr lang="zh-CN" altLang="en-US" dirty="0"/>
            <a:t>网桥上从而实现通信。</a:t>
          </a:r>
          <a:endParaRPr lang="zh-CN" dirty="0"/>
        </a:p>
      </dgm:t>
    </dgm:pt>
    <dgm:pt modelId="{6A34D8A5-A7EF-4E12-AA47-6DA0479C62C1}" type="parTrans" cxnId="{B3EA9882-77BC-43B1-9B9B-F97B6ABACA36}">
      <dgm:prSet/>
      <dgm:spPr/>
      <dgm:t>
        <a:bodyPr/>
        <a:lstStyle/>
        <a:p>
          <a:endParaRPr lang="zh-CN" altLang="en-US"/>
        </a:p>
      </dgm:t>
    </dgm:pt>
    <dgm:pt modelId="{EB47E4DB-C215-4B01-B46D-3CBDFB8E7FDD}" type="sibTrans" cxnId="{B3EA9882-77BC-43B1-9B9B-F97B6ABACA36}">
      <dgm:prSet/>
      <dgm:spPr/>
      <dgm:t>
        <a:bodyPr/>
        <a:lstStyle/>
        <a:p>
          <a:endParaRPr lang="zh-CN" altLang="en-US"/>
        </a:p>
      </dgm:t>
    </dgm:pt>
    <dgm:pt modelId="{3E2C8D16-4F22-4EC3-8656-D1C0AA1EA9CD}" type="pres">
      <dgm:prSet presAssocID="{4A35DA0C-D708-42C9-A4BA-333EDB148CBC}" presName="linear" presStyleCnt="0">
        <dgm:presLayoutVars>
          <dgm:animLvl val="lvl"/>
          <dgm:resizeHandles val="exact"/>
        </dgm:presLayoutVars>
      </dgm:prSet>
      <dgm:spPr/>
    </dgm:pt>
    <dgm:pt modelId="{2D2DE598-0B5F-41F0-B3E0-2B706CA455F0}" type="pres">
      <dgm:prSet presAssocID="{7EE0B8FF-E3A6-4390-BBA0-E65DAC8944AA}" presName="parentText" presStyleLbl="node1" presStyleIdx="0" presStyleCnt="3">
        <dgm:presLayoutVars>
          <dgm:chMax val="0"/>
          <dgm:bulletEnabled val="1"/>
        </dgm:presLayoutVars>
      </dgm:prSet>
      <dgm:spPr/>
    </dgm:pt>
    <dgm:pt modelId="{BD0F8D46-114D-45FE-9C35-211F590A6CC4}" type="pres">
      <dgm:prSet presAssocID="{F12B90B8-866E-413B-BF56-2E7F06277AE4}" presName="spacer" presStyleCnt="0"/>
      <dgm:spPr/>
    </dgm:pt>
    <dgm:pt modelId="{3A266217-0DD3-4FBA-8BC6-25C1D2648BFB}" type="pres">
      <dgm:prSet presAssocID="{E4229518-8A70-4121-ACFF-F47D13C95BFB}" presName="parentText" presStyleLbl="node1" presStyleIdx="1" presStyleCnt="3">
        <dgm:presLayoutVars>
          <dgm:chMax val="0"/>
          <dgm:bulletEnabled val="1"/>
        </dgm:presLayoutVars>
      </dgm:prSet>
      <dgm:spPr/>
    </dgm:pt>
    <dgm:pt modelId="{8090BAB0-5D06-46A4-A5C6-1F6DCB295CBB}" type="pres">
      <dgm:prSet presAssocID="{62229B4E-64A9-4DF4-B5F0-CA69D368ECE9}" presName="spacer" presStyleCnt="0"/>
      <dgm:spPr/>
    </dgm:pt>
    <dgm:pt modelId="{7E8206F2-AFB2-42FC-9499-FFD7E9A8CDAC}" type="pres">
      <dgm:prSet presAssocID="{093ECAA6-D47B-457A-BF24-5A7EC21FEB7C}" presName="parentText" presStyleLbl="node1" presStyleIdx="2" presStyleCnt="3">
        <dgm:presLayoutVars>
          <dgm:chMax val="0"/>
          <dgm:bulletEnabled val="1"/>
        </dgm:presLayoutVars>
      </dgm:prSet>
      <dgm:spPr/>
    </dgm:pt>
  </dgm:ptLst>
  <dgm:cxnLst>
    <dgm:cxn modelId="{9F14A20C-C85E-4695-9F62-7F77726C4EDE}" type="presOf" srcId="{093ECAA6-D47B-457A-BF24-5A7EC21FEB7C}" destId="{7E8206F2-AFB2-42FC-9499-FFD7E9A8CDAC}" srcOrd="0" destOrd="0" presId="urn:microsoft.com/office/officeart/2005/8/layout/vList2"/>
    <dgm:cxn modelId="{B7478033-7135-4AF5-8915-2FE255153381}" type="presOf" srcId="{7EE0B8FF-E3A6-4390-BBA0-E65DAC8944AA}" destId="{2D2DE598-0B5F-41F0-B3E0-2B706CA455F0}" srcOrd="0" destOrd="0" presId="urn:microsoft.com/office/officeart/2005/8/layout/vList2"/>
    <dgm:cxn modelId="{19B7325D-90C3-4AFB-9B07-13DDC0022B1D}" type="presOf" srcId="{E4229518-8A70-4121-ACFF-F47D13C95BFB}" destId="{3A266217-0DD3-4FBA-8BC6-25C1D2648BFB}" srcOrd="0" destOrd="0" presId="urn:microsoft.com/office/officeart/2005/8/layout/vList2"/>
    <dgm:cxn modelId="{B3EA9882-77BC-43B1-9B9B-F97B6ABACA36}" srcId="{4A35DA0C-D708-42C9-A4BA-333EDB148CBC}" destId="{093ECAA6-D47B-457A-BF24-5A7EC21FEB7C}" srcOrd="2" destOrd="0" parTransId="{6A34D8A5-A7EF-4E12-AA47-6DA0479C62C1}" sibTransId="{EB47E4DB-C215-4B01-B46D-3CBDFB8E7FDD}"/>
    <dgm:cxn modelId="{5EF1F9BA-ADE1-4A47-B13B-9DAEC38C7F3F}" srcId="{4A35DA0C-D708-42C9-A4BA-333EDB148CBC}" destId="{7EE0B8FF-E3A6-4390-BBA0-E65DAC8944AA}" srcOrd="0" destOrd="0" parTransId="{43F3C317-C7A0-4EC7-8523-D1921A41B70B}" sibTransId="{F12B90B8-866E-413B-BF56-2E7F06277AE4}"/>
    <dgm:cxn modelId="{FFFC6BE8-9246-4593-AC82-D9C0394666A3}" srcId="{4A35DA0C-D708-42C9-A4BA-333EDB148CBC}" destId="{E4229518-8A70-4121-ACFF-F47D13C95BFB}" srcOrd="1" destOrd="0" parTransId="{E8C5A68D-578C-4E6B-9949-CBE09D4EA756}" sibTransId="{62229B4E-64A9-4DF4-B5F0-CA69D368ECE9}"/>
    <dgm:cxn modelId="{46F8A4F3-201C-421B-9D97-8B424D32FA30}" type="presOf" srcId="{4A35DA0C-D708-42C9-A4BA-333EDB148CBC}" destId="{3E2C8D16-4F22-4EC3-8656-D1C0AA1EA9CD}" srcOrd="0" destOrd="0" presId="urn:microsoft.com/office/officeart/2005/8/layout/vList2"/>
    <dgm:cxn modelId="{5284D1A8-56B5-4C3E-A807-3F842B8A5744}" type="presParOf" srcId="{3E2C8D16-4F22-4EC3-8656-D1C0AA1EA9CD}" destId="{2D2DE598-0B5F-41F0-B3E0-2B706CA455F0}" srcOrd="0" destOrd="0" presId="urn:microsoft.com/office/officeart/2005/8/layout/vList2"/>
    <dgm:cxn modelId="{181CA64F-98F7-4B91-ABE4-36E4C762E0CA}" type="presParOf" srcId="{3E2C8D16-4F22-4EC3-8656-D1C0AA1EA9CD}" destId="{BD0F8D46-114D-45FE-9C35-211F590A6CC4}" srcOrd="1" destOrd="0" presId="urn:microsoft.com/office/officeart/2005/8/layout/vList2"/>
    <dgm:cxn modelId="{3478C078-E296-497B-ABE4-651D4F4E16DE}" type="presParOf" srcId="{3E2C8D16-4F22-4EC3-8656-D1C0AA1EA9CD}" destId="{3A266217-0DD3-4FBA-8BC6-25C1D2648BFB}" srcOrd="2" destOrd="0" presId="urn:microsoft.com/office/officeart/2005/8/layout/vList2"/>
    <dgm:cxn modelId="{62BEC092-6307-45E3-86CB-F4D383B79137}" type="presParOf" srcId="{3E2C8D16-4F22-4EC3-8656-D1C0AA1EA9CD}" destId="{8090BAB0-5D06-46A4-A5C6-1F6DCB295CBB}" srcOrd="3" destOrd="0" presId="urn:microsoft.com/office/officeart/2005/8/layout/vList2"/>
    <dgm:cxn modelId="{48E330FD-83EA-4270-8EEC-A3A1A4B3A2AC}" type="presParOf" srcId="{3E2C8D16-4F22-4EC3-8656-D1C0AA1EA9CD}" destId="{7E8206F2-AFB2-42FC-9499-FFD7E9A8CD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62769F-68E8-4A7D-A41B-FECCF90A4F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0B3C300-BB10-413A-B2A2-206BE03F9E61}">
      <dgm:prSet/>
      <dgm:spPr/>
      <dgm:t>
        <a:bodyPr/>
        <a:lstStyle/>
        <a:p>
          <a:r>
            <a:rPr lang="en-US" dirty="0" err="1"/>
            <a:t>Veth</a:t>
          </a:r>
          <a:r>
            <a:rPr lang="en-US" dirty="0"/>
            <a:t> Pair </a:t>
          </a:r>
          <a:r>
            <a:rPr lang="zh-CN" dirty="0"/>
            <a:t>设备的特点是：它被创建出来后，总是以两张虚拟网卡（</a:t>
          </a:r>
          <a:r>
            <a:rPr lang="en-US" dirty="0" err="1"/>
            <a:t>Veth</a:t>
          </a:r>
          <a:r>
            <a:rPr lang="en-US" dirty="0"/>
            <a:t> Peer</a:t>
          </a:r>
          <a:r>
            <a:rPr lang="zh-CN" dirty="0"/>
            <a:t>）的形式成对出现的。并且，从其中一个“网卡”发出的数据包，可以直接出现在与它对应的另一张“网卡”上，哪怕这两个“网卡”在不同的 </a:t>
          </a:r>
          <a:r>
            <a:rPr lang="en-US" dirty="0"/>
            <a:t>Network Namespace </a:t>
          </a:r>
          <a:r>
            <a:rPr lang="zh-CN" dirty="0"/>
            <a:t>里。这就使得 </a:t>
          </a:r>
          <a:r>
            <a:rPr lang="en-US" dirty="0" err="1"/>
            <a:t>Veth</a:t>
          </a:r>
          <a:r>
            <a:rPr lang="en-US" dirty="0"/>
            <a:t> Pair </a:t>
          </a:r>
          <a:r>
            <a:rPr lang="zh-CN" dirty="0"/>
            <a:t>常常被用作连接不同 </a:t>
          </a:r>
          <a:r>
            <a:rPr lang="en-US" dirty="0"/>
            <a:t>Network Namespace </a:t>
          </a:r>
          <a:r>
            <a:rPr lang="zh-CN" dirty="0"/>
            <a:t>的“网线”。</a:t>
          </a:r>
        </a:p>
      </dgm:t>
    </dgm:pt>
    <dgm:pt modelId="{69827C2F-4E4E-48FF-B85A-E168A1E6E5FC}" type="parTrans" cxnId="{2F9FA6C4-897A-4C1E-B120-4C0467EFA257}">
      <dgm:prSet/>
      <dgm:spPr/>
      <dgm:t>
        <a:bodyPr/>
        <a:lstStyle/>
        <a:p>
          <a:endParaRPr lang="zh-CN" altLang="en-US"/>
        </a:p>
      </dgm:t>
    </dgm:pt>
    <dgm:pt modelId="{DC3E21C5-CD6B-4936-8842-6A742A480840}" type="sibTrans" cxnId="{2F9FA6C4-897A-4C1E-B120-4C0467EFA257}">
      <dgm:prSet/>
      <dgm:spPr/>
      <dgm:t>
        <a:bodyPr/>
        <a:lstStyle/>
        <a:p>
          <a:endParaRPr lang="zh-CN" altLang="en-US"/>
        </a:p>
      </dgm:t>
    </dgm:pt>
    <dgm:pt modelId="{5568AD77-4AF1-4F2B-8850-80475A153F99}" type="pres">
      <dgm:prSet presAssocID="{8962769F-68E8-4A7D-A41B-FECCF90A4FF7}" presName="linear" presStyleCnt="0">
        <dgm:presLayoutVars>
          <dgm:animLvl val="lvl"/>
          <dgm:resizeHandles val="exact"/>
        </dgm:presLayoutVars>
      </dgm:prSet>
      <dgm:spPr/>
    </dgm:pt>
    <dgm:pt modelId="{D7F27BCD-AF0B-40D5-9306-6322AFD21D22}" type="pres">
      <dgm:prSet presAssocID="{30B3C300-BB10-413A-B2A2-206BE03F9E61}" presName="parentText" presStyleLbl="node1" presStyleIdx="0" presStyleCnt="1">
        <dgm:presLayoutVars>
          <dgm:chMax val="0"/>
          <dgm:bulletEnabled val="1"/>
        </dgm:presLayoutVars>
      </dgm:prSet>
      <dgm:spPr/>
    </dgm:pt>
  </dgm:ptLst>
  <dgm:cxnLst>
    <dgm:cxn modelId="{6A82C92B-0B05-4B67-B2AE-7A3C8A375193}" type="presOf" srcId="{8962769F-68E8-4A7D-A41B-FECCF90A4FF7}" destId="{5568AD77-4AF1-4F2B-8850-80475A153F99}" srcOrd="0" destOrd="0" presId="urn:microsoft.com/office/officeart/2005/8/layout/vList2"/>
    <dgm:cxn modelId="{2F9FA6C4-897A-4C1E-B120-4C0467EFA257}" srcId="{8962769F-68E8-4A7D-A41B-FECCF90A4FF7}" destId="{30B3C300-BB10-413A-B2A2-206BE03F9E61}" srcOrd="0" destOrd="0" parTransId="{69827C2F-4E4E-48FF-B85A-E168A1E6E5FC}" sibTransId="{DC3E21C5-CD6B-4936-8842-6A742A480840}"/>
    <dgm:cxn modelId="{68AD93DE-1279-4A95-ABE0-7FB906EFCA6C}" type="presOf" srcId="{30B3C300-BB10-413A-B2A2-206BE03F9E61}" destId="{D7F27BCD-AF0B-40D5-9306-6322AFD21D22}" srcOrd="0" destOrd="0" presId="urn:microsoft.com/office/officeart/2005/8/layout/vList2"/>
    <dgm:cxn modelId="{EA553E87-3439-434C-BC1E-F8AEE53FA554}" type="presParOf" srcId="{5568AD77-4AF1-4F2B-8850-80475A153F99}" destId="{D7F27BCD-AF0B-40D5-9306-6322AFD21D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AA8D0-4EAD-4EC5-A4FA-962EB9876A23}">
      <dsp:nvSpPr>
        <dsp:cNvPr id="0" name=""/>
        <dsp:cNvSpPr/>
      </dsp:nvSpPr>
      <dsp:spPr>
        <a:xfrm>
          <a:off x="2750933" y="1942"/>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zh-CN" sz="4300" kern="1200" dirty="0"/>
            <a:t>概述</a:t>
          </a:r>
        </a:p>
      </dsp:txBody>
      <dsp:txXfrm>
        <a:off x="2796536" y="47545"/>
        <a:ext cx="3003594" cy="842983"/>
      </dsp:txXfrm>
    </dsp:sp>
    <dsp:sp modelId="{C5392E10-B5BF-44B1-A6F4-2E5BF630DB45}">
      <dsp:nvSpPr>
        <dsp:cNvPr id="0" name=""/>
        <dsp:cNvSpPr/>
      </dsp:nvSpPr>
      <dsp:spPr>
        <a:xfrm>
          <a:off x="2750933" y="982841"/>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zh-CN" sz="4300" kern="1200"/>
            <a:t>容器</a:t>
          </a:r>
        </a:p>
      </dsp:txBody>
      <dsp:txXfrm>
        <a:off x="2796536" y="1028444"/>
        <a:ext cx="3003594" cy="842983"/>
      </dsp:txXfrm>
    </dsp:sp>
    <dsp:sp modelId="{A50A2FE3-CFFD-4150-83EF-8C1B582B5AFC}">
      <dsp:nvSpPr>
        <dsp:cNvPr id="0" name=""/>
        <dsp:cNvSpPr/>
      </dsp:nvSpPr>
      <dsp:spPr>
        <a:xfrm>
          <a:off x="2750933" y="1963741"/>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zh-CN" sz="4300" kern="1200"/>
            <a:t>卷</a:t>
          </a:r>
        </a:p>
      </dsp:txBody>
      <dsp:txXfrm>
        <a:off x="2796536" y="2009344"/>
        <a:ext cx="3003594" cy="842983"/>
      </dsp:txXfrm>
    </dsp:sp>
    <dsp:sp modelId="{7D5C3BA1-3F71-4667-B4FC-FEB9B63022B5}">
      <dsp:nvSpPr>
        <dsp:cNvPr id="0" name=""/>
        <dsp:cNvSpPr/>
      </dsp:nvSpPr>
      <dsp:spPr>
        <a:xfrm>
          <a:off x="2750933" y="2944640"/>
          <a:ext cx="3094800" cy="9341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zh-CN" sz="4300" kern="1200"/>
            <a:t>网络</a:t>
          </a:r>
        </a:p>
      </dsp:txBody>
      <dsp:txXfrm>
        <a:off x="2796536" y="2990243"/>
        <a:ext cx="3003594" cy="8429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B99DC-F75D-4A7E-855B-5B05F3CDD4A5}">
      <dsp:nvSpPr>
        <dsp:cNvPr id="0" name=""/>
        <dsp:cNvSpPr/>
      </dsp:nvSpPr>
      <dsp:spPr>
        <a:xfrm>
          <a:off x="0" y="196282"/>
          <a:ext cx="4184034" cy="17253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CN" altLang="en-US" sz="1300" b="0" i="0" kern="1200" dirty="0"/>
            <a:t>想要深入理解 </a:t>
          </a:r>
          <a:r>
            <a:rPr lang="en-US" sz="1300" b="0" i="0" kern="1200" dirty="0"/>
            <a:t>Pod </a:t>
          </a:r>
          <a:r>
            <a:rPr lang="zh-CN" altLang="en-US" sz="1300" b="0" i="0" kern="1200" dirty="0"/>
            <a:t>的实现原理，最好最快的办法就是从 </a:t>
          </a:r>
          <a:r>
            <a:rPr lang="en-US" sz="1300" b="0" i="0" kern="1200" dirty="0"/>
            <a:t>Pod </a:t>
          </a:r>
          <a:r>
            <a:rPr lang="zh-CN" altLang="en-US" sz="1300" b="0" i="0" kern="1200" dirty="0"/>
            <a:t>的生命周期入手，通过理解 </a:t>
          </a:r>
          <a:r>
            <a:rPr lang="en-US" sz="1300" b="0" i="0" kern="1200" dirty="0"/>
            <a:t>Pod </a:t>
          </a:r>
          <a:r>
            <a:rPr lang="zh-CN" altLang="en-US" sz="1300" b="0" i="0" kern="1200" dirty="0"/>
            <a:t>创建、重启和删除的原理我们最终就能够系统地掌握 </a:t>
          </a:r>
          <a:r>
            <a:rPr lang="en-US" sz="1300" b="0" i="0" kern="1200" dirty="0"/>
            <a:t>Pod </a:t>
          </a:r>
          <a:r>
            <a:rPr lang="zh-CN" altLang="en-US" sz="1300" b="0" i="0" kern="1200" dirty="0"/>
            <a:t>的生命周期与核心原理。</a:t>
          </a:r>
          <a:endParaRPr lang="zh-CN" altLang="en-US" sz="1300" kern="1200" dirty="0"/>
        </a:p>
      </dsp:txBody>
      <dsp:txXfrm>
        <a:off x="84226" y="280508"/>
        <a:ext cx="4015582" cy="1556932"/>
      </dsp:txXfrm>
    </dsp:sp>
    <dsp:sp modelId="{1BB3112F-B381-4F3D-AD42-CD51E5148602}">
      <dsp:nvSpPr>
        <dsp:cNvPr id="0" name=""/>
        <dsp:cNvSpPr/>
      </dsp:nvSpPr>
      <dsp:spPr>
        <a:xfrm>
          <a:off x="0" y="1959106"/>
          <a:ext cx="4184034" cy="17253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CN" sz="1300" kern="1200" dirty="0"/>
            <a:t>当 </a:t>
          </a:r>
          <a:r>
            <a:rPr lang="en-US" sz="1300" kern="1200" dirty="0"/>
            <a:t>Pod </a:t>
          </a:r>
          <a:r>
            <a:rPr lang="zh-CN" sz="1300" kern="1200" dirty="0"/>
            <a:t>被创建之后，就会进入健康检查状态，当 </a:t>
          </a:r>
          <a:r>
            <a:rPr lang="en-US" sz="1300" kern="1200" dirty="0"/>
            <a:t>Kubernetes </a:t>
          </a:r>
          <a:r>
            <a:rPr lang="zh-CN" sz="1300" kern="1200" dirty="0"/>
            <a:t>确定当前 </a:t>
          </a:r>
          <a:r>
            <a:rPr lang="en-US" sz="1300" kern="1200" dirty="0"/>
            <a:t>Pod </a:t>
          </a:r>
          <a:r>
            <a:rPr lang="zh-CN" sz="1300" kern="1200" dirty="0"/>
            <a:t>已经能够接受外部的请求时，才会将流量打到新的 </a:t>
          </a:r>
          <a:r>
            <a:rPr lang="en-US" sz="1300" kern="1200" dirty="0"/>
            <a:t>Pod </a:t>
          </a:r>
          <a:r>
            <a:rPr lang="zh-CN" sz="1300" kern="1200" dirty="0"/>
            <a:t>上并继续对外提供服务，在这期间如果发生了错误就可能会触发重启机制，在 </a:t>
          </a:r>
          <a:r>
            <a:rPr lang="en-US" sz="1300" kern="1200" dirty="0"/>
            <a:t>Pod </a:t>
          </a:r>
          <a:r>
            <a:rPr lang="zh-CN" sz="1300" kern="1200" dirty="0"/>
            <a:t>被删除之前都会触发一个 </a:t>
          </a:r>
          <a:r>
            <a:rPr lang="en-US" sz="1300" kern="1200" dirty="0" err="1"/>
            <a:t>PreStop</a:t>
          </a:r>
          <a:r>
            <a:rPr lang="en-US" sz="1300" kern="1200" dirty="0"/>
            <a:t> </a:t>
          </a:r>
          <a:r>
            <a:rPr lang="zh-CN" sz="1300" kern="1200" dirty="0"/>
            <a:t>的钩子，其中的方法完成之后 </a:t>
          </a:r>
          <a:r>
            <a:rPr lang="en-US" sz="1300" kern="1200" dirty="0"/>
            <a:t>Pod </a:t>
          </a:r>
          <a:r>
            <a:rPr lang="zh-CN" sz="1300" kern="1200" dirty="0"/>
            <a:t>才会被删除，接下来我们就会按照这里的顺序依次介绍 </a:t>
          </a:r>
          <a:r>
            <a:rPr lang="en-US" sz="1300" kern="1200" dirty="0"/>
            <a:t>Pod 『</a:t>
          </a:r>
          <a:r>
            <a:rPr lang="zh-CN" sz="1300" kern="1200" dirty="0"/>
            <a:t>从生到死</a:t>
          </a:r>
          <a:r>
            <a:rPr lang="en-US" sz="1300" kern="1200" dirty="0"/>
            <a:t>』</a:t>
          </a:r>
          <a:r>
            <a:rPr lang="zh-CN" sz="1300" kern="1200" dirty="0"/>
            <a:t>的过程。</a:t>
          </a:r>
        </a:p>
      </dsp:txBody>
      <dsp:txXfrm>
        <a:off x="84226" y="2043332"/>
        <a:ext cx="4015582" cy="15569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48C7B-6AB9-4B5D-85B2-8131F9FF0F3C}">
      <dsp:nvSpPr>
        <dsp:cNvPr id="0" name=""/>
        <dsp:cNvSpPr/>
      </dsp:nvSpPr>
      <dsp:spPr>
        <a:xfrm>
          <a:off x="0" y="4741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Container </a:t>
          </a:r>
          <a:r>
            <a:rPr lang="zh-CN" sz="2700" b="1" kern="1200" dirty="0"/>
            <a:t>状态</a:t>
          </a:r>
          <a:endParaRPr lang="zh-CN" sz="2700" kern="1200" dirty="0"/>
        </a:p>
      </dsp:txBody>
      <dsp:txXfrm>
        <a:off x="33926" y="81342"/>
        <a:ext cx="8528816" cy="627128"/>
      </dsp:txXfrm>
    </dsp:sp>
    <dsp:sp modelId="{04C250A8-E720-4DED-8438-04AF37D6BC47}">
      <dsp:nvSpPr>
        <dsp:cNvPr id="0" name=""/>
        <dsp:cNvSpPr/>
      </dsp:nvSpPr>
      <dsp:spPr>
        <a:xfrm>
          <a:off x="0" y="82015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Container </a:t>
          </a:r>
          <a:r>
            <a:rPr lang="zh-CN" sz="2700" b="1" kern="1200" dirty="0"/>
            <a:t>重启策略</a:t>
          </a:r>
          <a:endParaRPr lang="zh-CN" sz="2700" kern="1200" dirty="0"/>
        </a:p>
      </dsp:txBody>
      <dsp:txXfrm>
        <a:off x="33926" y="854082"/>
        <a:ext cx="8528816" cy="627128"/>
      </dsp:txXfrm>
    </dsp:sp>
    <dsp:sp modelId="{CD181B26-2CAA-4408-A768-381EA75ECB7F}">
      <dsp:nvSpPr>
        <dsp:cNvPr id="0" name=""/>
        <dsp:cNvSpPr/>
      </dsp:nvSpPr>
      <dsp:spPr>
        <a:xfrm>
          <a:off x="0" y="159289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Container </a:t>
          </a:r>
          <a:r>
            <a:rPr lang="zh-CN" sz="2700" b="1" kern="1200"/>
            <a:t>探针</a:t>
          </a:r>
          <a:endParaRPr lang="zh-CN" sz="2700" kern="1200"/>
        </a:p>
      </dsp:txBody>
      <dsp:txXfrm>
        <a:off x="33926" y="1626822"/>
        <a:ext cx="8528816" cy="627128"/>
      </dsp:txXfrm>
    </dsp:sp>
    <dsp:sp modelId="{1880FC18-7C9F-4AE4-8FDF-172D586A5864}">
      <dsp:nvSpPr>
        <dsp:cNvPr id="0" name=""/>
        <dsp:cNvSpPr/>
      </dsp:nvSpPr>
      <dsp:spPr>
        <a:xfrm>
          <a:off x="0" y="236563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Probe</a:t>
          </a:r>
          <a:r>
            <a:rPr lang="zh-CN" sz="2700" b="1" kern="1200"/>
            <a:t> 类型</a:t>
          </a:r>
          <a:endParaRPr lang="zh-CN" sz="2700" kern="1200"/>
        </a:p>
      </dsp:txBody>
      <dsp:txXfrm>
        <a:off x="33926" y="2399562"/>
        <a:ext cx="8528816" cy="627128"/>
      </dsp:txXfrm>
    </dsp:sp>
    <dsp:sp modelId="{2FB1CBB3-EC04-448D-B945-B53D98360041}">
      <dsp:nvSpPr>
        <dsp:cNvPr id="0" name=""/>
        <dsp:cNvSpPr/>
      </dsp:nvSpPr>
      <dsp:spPr>
        <a:xfrm>
          <a:off x="0" y="313837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a:t>各个 </a:t>
          </a:r>
          <a:r>
            <a:rPr lang="en-US" sz="2700" b="1" kern="1200"/>
            <a:t>Probe </a:t>
          </a:r>
          <a:r>
            <a:rPr lang="zh-CN" sz="2700" b="1" kern="1200"/>
            <a:t>何时使用</a:t>
          </a:r>
          <a:endParaRPr lang="zh-CN" sz="2700" kern="1200"/>
        </a:p>
      </dsp:txBody>
      <dsp:txXfrm>
        <a:off x="33926" y="3172302"/>
        <a:ext cx="8528816" cy="6271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AC42C-1182-49E9-B804-587716E46629}">
      <dsp:nvSpPr>
        <dsp:cNvPr id="0" name=""/>
        <dsp:cNvSpPr/>
      </dsp:nvSpPr>
      <dsp:spPr>
        <a:xfrm>
          <a:off x="0" y="73066"/>
          <a:ext cx="4184035" cy="3734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err="1"/>
            <a:t>readinessProbe</a:t>
          </a:r>
          <a:r>
            <a:rPr lang="en-US" altLang="zh-CN" sz="2100" kern="1200" dirty="0"/>
            <a:t>:</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initialDelaySeconds</a:t>
          </a:r>
          <a:r>
            <a:rPr lang="en-US" altLang="zh-CN" sz="2100" kern="1200" dirty="0"/>
            <a:t>: 30</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periodSeconds</a:t>
          </a:r>
          <a:r>
            <a:rPr lang="en-US" altLang="zh-CN" sz="2100" kern="1200" dirty="0"/>
            <a:t>: 5</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timeoutSeconds</a:t>
          </a:r>
          <a:r>
            <a:rPr lang="en-US" altLang="zh-CN" sz="2100" kern="1200" dirty="0"/>
            <a:t>: 1</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failureThreshold</a:t>
          </a:r>
          <a:r>
            <a:rPr lang="en-US" altLang="zh-CN" sz="2100" kern="1200" dirty="0"/>
            <a:t>: 3</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successThreshold</a:t>
          </a:r>
          <a:r>
            <a:rPr lang="en-US" altLang="zh-CN" sz="2100" kern="1200" dirty="0"/>
            <a:t>: 1</a:t>
          </a:r>
          <a:endParaRPr lang="zh-CN" altLang="en-US" sz="2100" kern="1200" dirty="0"/>
        </a:p>
        <a:p>
          <a:pPr marL="0" lvl="0" indent="0" algn="l" defTabSz="933450">
            <a:lnSpc>
              <a:spcPct val="90000"/>
            </a:lnSpc>
            <a:spcBef>
              <a:spcPct val="0"/>
            </a:spcBef>
            <a:spcAft>
              <a:spcPct val="35000"/>
            </a:spcAft>
            <a:buNone/>
          </a:pPr>
          <a:r>
            <a:rPr lang="en-US" altLang="zh-CN" sz="2100" kern="1200" dirty="0"/>
            <a:t> </a:t>
          </a:r>
          <a:r>
            <a:rPr lang="en-US" altLang="zh-CN" sz="2100" kern="1200" dirty="0" err="1"/>
            <a:t>httpGet</a:t>
          </a:r>
          <a:r>
            <a:rPr lang="en-US" altLang="zh-CN" sz="2100" kern="1200" dirty="0"/>
            <a:t>: {path: /actuator/health, port: 31060, scheme: HTTP} </a:t>
          </a:r>
          <a:endParaRPr lang="zh-CN" sz="2100" kern="1200" dirty="0"/>
        </a:p>
      </dsp:txBody>
      <dsp:txXfrm>
        <a:off x="182310" y="255376"/>
        <a:ext cx="3819415" cy="337001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27CEC-C56E-4DD4-AFD9-EFF63F0CDB99}">
      <dsp:nvSpPr>
        <dsp:cNvPr id="0" name=""/>
        <dsp:cNvSpPr/>
      </dsp:nvSpPr>
      <dsp:spPr>
        <a:xfrm>
          <a:off x="0" y="32899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88FFBA-4595-46B2-87A8-971E5A7E9B43}">
      <dsp:nvSpPr>
        <dsp:cNvPr id="0" name=""/>
        <dsp:cNvSpPr/>
      </dsp:nvSpPr>
      <dsp:spPr>
        <a:xfrm>
          <a:off x="429815" y="427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控制器模式</a:t>
          </a:r>
        </a:p>
      </dsp:txBody>
      <dsp:txXfrm>
        <a:off x="461518" y="35981"/>
        <a:ext cx="5954012" cy="586034"/>
      </dsp:txXfrm>
    </dsp:sp>
    <dsp:sp modelId="{0A7BC608-373F-4D2A-A5F6-CFAC145D4676}">
      <dsp:nvSpPr>
        <dsp:cNvPr id="0" name=""/>
        <dsp:cNvSpPr/>
      </dsp:nvSpPr>
      <dsp:spPr>
        <a:xfrm>
          <a:off x="0" y="132691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D19D32-CAB4-41E5-BA4A-5EE2C474AF89}">
      <dsp:nvSpPr>
        <dsp:cNvPr id="0" name=""/>
        <dsp:cNvSpPr/>
      </dsp:nvSpPr>
      <dsp:spPr>
        <a:xfrm>
          <a:off x="429815" y="100219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控制器模式的实现</a:t>
          </a:r>
        </a:p>
      </dsp:txBody>
      <dsp:txXfrm>
        <a:off x="461518" y="1033901"/>
        <a:ext cx="5954012" cy="586034"/>
      </dsp:txXfrm>
    </dsp:sp>
    <dsp:sp modelId="{3837E284-284D-4A67-AF37-10BBB4FA02AC}">
      <dsp:nvSpPr>
        <dsp:cNvPr id="0" name=""/>
        <dsp:cNvSpPr/>
      </dsp:nvSpPr>
      <dsp:spPr>
        <a:xfrm>
          <a:off x="0" y="232483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E91967-5E35-4C6A-9F48-49E4AA82B566}">
      <dsp:nvSpPr>
        <dsp:cNvPr id="0" name=""/>
        <dsp:cNvSpPr/>
      </dsp:nvSpPr>
      <dsp:spPr>
        <a:xfrm>
          <a:off x="429815" y="200011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滚动更新</a:t>
          </a:r>
        </a:p>
      </dsp:txBody>
      <dsp:txXfrm>
        <a:off x="461518" y="2031821"/>
        <a:ext cx="5954012" cy="586034"/>
      </dsp:txXfrm>
    </dsp:sp>
    <dsp:sp modelId="{2502CA9B-78E7-433D-B2DD-94C90D395A77}">
      <dsp:nvSpPr>
        <dsp:cNvPr id="0" name=""/>
        <dsp:cNvSpPr/>
      </dsp:nvSpPr>
      <dsp:spPr>
        <a:xfrm>
          <a:off x="0" y="3322758"/>
          <a:ext cx="8596312" cy="55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F330EF-69CF-415F-83B7-8D996D70DC78}">
      <dsp:nvSpPr>
        <dsp:cNvPr id="0" name=""/>
        <dsp:cNvSpPr/>
      </dsp:nvSpPr>
      <dsp:spPr>
        <a:xfrm>
          <a:off x="429815" y="2998038"/>
          <a:ext cx="6017418" cy="64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endParaRPr lang="zh-CN" altLang="en-US" sz="2200" kern="1200" dirty="0"/>
        </a:p>
      </dsp:txBody>
      <dsp:txXfrm>
        <a:off x="461518" y="3029741"/>
        <a:ext cx="5954012" cy="5860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C116-B372-4F97-AA61-AB1CB1E6B72B}">
      <dsp:nvSpPr>
        <dsp:cNvPr id="0" name=""/>
        <dsp:cNvSpPr/>
      </dsp:nvSpPr>
      <dsp:spPr>
        <a:xfrm>
          <a:off x="0" y="367186"/>
          <a:ext cx="4184034" cy="1544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Deployment </a:t>
          </a:r>
          <a:r>
            <a:rPr lang="en-US" sz="2000" kern="1200" dirty="0"/>
            <a:t>Controller</a:t>
          </a:r>
          <a:r>
            <a:rPr lang="zh-CN" altLang="en-US" sz="2000" kern="1200" dirty="0"/>
            <a:t>确保携带了 </a:t>
          </a:r>
          <a:r>
            <a:rPr lang="en-US" altLang="en-US" sz="2000" kern="1200" dirty="0"/>
            <a:t>app=nginx </a:t>
          </a:r>
          <a:r>
            <a:rPr lang="zh-CN" altLang="en-US" sz="2000" kern="1200" dirty="0"/>
            <a:t>标签的 </a:t>
          </a:r>
          <a:r>
            <a:rPr lang="en-US" altLang="en-US" sz="2000" kern="1200" dirty="0"/>
            <a:t>Pod </a:t>
          </a:r>
          <a:r>
            <a:rPr lang="zh-CN" altLang="en-US" sz="2000" kern="1200" dirty="0"/>
            <a:t>的个数，永远等于 </a:t>
          </a:r>
          <a:r>
            <a:rPr lang="en-US" altLang="en-US" sz="2000" kern="1200" dirty="0" err="1"/>
            <a:t>spec.replicas</a:t>
          </a:r>
          <a:r>
            <a:rPr lang="en-US" altLang="en-US" sz="2000" kern="1200" dirty="0"/>
            <a:t> </a:t>
          </a:r>
          <a:r>
            <a:rPr lang="zh-CN" altLang="en-US" sz="2000" kern="1200" dirty="0"/>
            <a:t>指定的个数，即 </a:t>
          </a:r>
          <a:r>
            <a:rPr lang="en-US" altLang="zh-CN" sz="2000" kern="1200" dirty="0"/>
            <a:t>2</a:t>
          </a:r>
          <a:r>
            <a:rPr lang="zh-CN" altLang="en-US" sz="2000" kern="1200" dirty="0"/>
            <a:t>个。</a:t>
          </a:r>
        </a:p>
      </dsp:txBody>
      <dsp:txXfrm>
        <a:off x="75391" y="442577"/>
        <a:ext cx="4033252" cy="1393618"/>
      </dsp:txXfrm>
    </dsp:sp>
    <dsp:sp modelId="{0BDBEBAE-DB40-4E7B-AC32-DB0AFA9CDCEC}">
      <dsp:nvSpPr>
        <dsp:cNvPr id="0" name=""/>
        <dsp:cNvSpPr/>
      </dsp:nvSpPr>
      <dsp:spPr>
        <a:xfrm>
          <a:off x="0" y="1969186"/>
          <a:ext cx="4184034" cy="1544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如果在这个集群中，携带 </a:t>
          </a:r>
          <a:r>
            <a:rPr lang="en-US" altLang="en-US" sz="2000" kern="1200" dirty="0"/>
            <a:t>app=nginx </a:t>
          </a:r>
          <a:r>
            <a:rPr lang="zh-CN" altLang="en-US" sz="2000" kern="1200" dirty="0"/>
            <a:t>标签的 </a:t>
          </a:r>
          <a:r>
            <a:rPr lang="en-US" altLang="en-US" sz="2000" kern="1200" dirty="0"/>
            <a:t>Pod </a:t>
          </a:r>
          <a:r>
            <a:rPr lang="zh-CN" altLang="en-US" sz="2000" kern="1200" dirty="0"/>
            <a:t>的个数大于 </a:t>
          </a:r>
          <a:r>
            <a:rPr lang="en-US" altLang="zh-CN" sz="2000" kern="1200" dirty="0"/>
            <a:t>2</a:t>
          </a:r>
          <a:r>
            <a:rPr lang="en-US" altLang="en-US" sz="2000" kern="1200" dirty="0"/>
            <a:t> </a:t>
          </a:r>
          <a:r>
            <a:rPr lang="zh-CN" altLang="en-US" sz="2000" kern="1200" dirty="0"/>
            <a:t>的时候，就会有旧的 </a:t>
          </a:r>
          <a:r>
            <a:rPr lang="en-US" altLang="en-US" sz="2000" kern="1200" dirty="0"/>
            <a:t>Pod </a:t>
          </a:r>
          <a:r>
            <a:rPr lang="zh-CN" altLang="en-US" sz="2000" kern="1200" dirty="0"/>
            <a:t>被删除；反之，就会有新的 </a:t>
          </a:r>
          <a:r>
            <a:rPr lang="en-US" altLang="en-US" sz="2000" kern="1200" dirty="0"/>
            <a:t>Pod </a:t>
          </a:r>
          <a:r>
            <a:rPr lang="zh-CN" altLang="en-US" sz="2000" kern="1200" dirty="0"/>
            <a:t>被创建。</a:t>
          </a:r>
        </a:p>
      </dsp:txBody>
      <dsp:txXfrm>
        <a:off x="75391" y="2044577"/>
        <a:ext cx="4033252" cy="13936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A756B-AEDE-4D08-98BD-9B4E1243F5AF}">
      <dsp:nvSpPr>
        <dsp:cNvPr id="0" name=""/>
        <dsp:cNvSpPr/>
      </dsp:nvSpPr>
      <dsp:spPr>
        <a:xfrm>
          <a:off x="0" y="25456"/>
          <a:ext cx="4184034" cy="18918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新 </a:t>
          </a:r>
          <a:r>
            <a:rPr lang="en-US" altLang="en-US" sz="1600" kern="1200" dirty="0" err="1"/>
            <a:t>ReplicaSet</a:t>
          </a:r>
          <a:r>
            <a:rPr lang="en-US" altLang="en-US" sz="1600" kern="1200" dirty="0"/>
            <a:t> </a:t>
          </a:r>
          <a:r>
            <a:rPr lang="zh-CN" altLang="en-US" sz="1600" kern="1200" dirty="0"/>
            <a:t>管理的 </a:t>
          </a:r>
          <a:r>
            <a:rPr lang="en-US" altLang="en-US" sz="1600" kern="1200" dirty="0"/>
            <a:t>Pod </a:t>
          </a:r>
          <a:r>
            <a:rPr lang="zh-CN" altLang="en-US" sz="1600" kern="1200" dirty="0"/>
            <a:t>副本数，从 </a:t>
          </a:r>
          <a:r>
            <a:rPr lang="en-US" altLang="en-US" sz="1600" kern="1200" dirty="0"/>
            <a:t>0 </a:t>
          </a:r>
          <a:r>
            <a:rPr lang="zh-CN" altLang="en-US" sz="1600" kern="1200" dirty="0"/>
            <a:t>个变成 </a:t>
          </a:r>
          <a:r>
            <a:rPr lang="en-US" altLang="en-US" sz="1600" kern="1200" dirty="0"/>
            <a:t>1 </a:t>
          </a:r>
          <a:r>
            <a:rPr lang="zh-CN" altLang="en-US" sz="1600" kern="1200" dirty="0"/>
            <a:t>个，再变成 </a:t>
          </a:r>
          <a:r>
            <a:rPr lang="en-US" altLang="en-US" sz="1600" kern="1200" dirty="0"/>
            <a:t>2 </a:t>
          </a:r>
          <a:r>
            <a:rPr lang="zh-CN" altLang="en-US" sz="1600" kern="1200" dirty="0"/>
            <a:t>个，最后变成 </a:t>
          </a:r>
          <a:r>
            <a:rPr lang="en-US" altLang="en-US" sz="1600" kern="1200" dirty="0"/>
            <a:t>3 </a:t>
          </a:r>
          <a:r>
            <a:rPr lang="zh-CN" altLang="en-US" sz="1600" kern="1200" dirty="0"/>
            <a:t>个。而旧的 </a:t>
          </a:r>
          <a:r>
            <a:rPr lang="en-US" altLang="en-US" sz="1600" kern="1200" dirty="0" err="1"/>
            <a:t>ReplicaSet</a:t>
          </a:r>
          <a:r>
            <a:rPr lang="en-US" altLang="en-US" sz="1600" kern="1200" dirty="0"/>
            <a:t> </a:t>
          </a:r>
          <a:r>
            <a:rPr lang="zh-CN" altLang="en-US" sz="1600" kern="1200" dirty="0"/>
            <a:t>管理的 </a:t>
          </a:r>
          <a:r>
            <a:rPr lang="en-US" altLang="en-US" sz="1600" kern="1200" dirty="0"/>
            <a:t>Pod </a:t>
          </a:r>
          <a:r>
            <a:rPr lang="zh-CN" altLang="en-US" sz="1600" kern="1200" dirty="0"/>
            <a:t>副本数则从 </a:t>
          </a:r>
          <a:r>
            <a:rPr lang="en-US" altLang="en-US" sz="1600" kern="1200" dirty="0"/>
            <a:t>3 </a:t>
          </a:r>
          <a:r>
            <a:rPr lang="zh-CN" altLang="en-US" sz="1600" kern="1200" dirty="0"/>
            <a:t>个变成 </a:t>
          </a:r>
          <a:r>
            <a:rPr lang="en-US" altLang="en-US" sz="1600" kern="1200" dirty="0"/>
            <a:t>2 </a:t>
          </a:r>
          <a:r>
            <a:rPr lang="zh-CN" altLang="en-US" sz="1600" kern="1200" dirty="0"/>
            <a:t>个，再变成 </a:t>
          </a:r>
          <a:r>
            <a:rPr lang="en-US" altLang="en-US" sz="1600" kern="1200" dirty="0"/>
            <a:t>1 </a:t>
          </a:r>
          <a:r>
            <a:rPr lang="zh-CN" altLang="en-US" sz="1600" kern="1200" dirty="0"/>
            <a:t>个，最后变成 </a:t>
          </a:r>
          <a:r>
            <a:rPr lang="en-US" altLang="en-US" sz="1600" kern="1200" dirty="0"/>
            <a:t>0 </a:t>
          </a:r>
          <a:r>
            <a:rPr lang="zh-CN" altLang="en-US" sz="1600" kern="1200" dirty="0"/>
            <a:t>个。</a:t>
          </a:r>
        </a:p>
      </dsp:txBody>
      <dsp:txXfrm>
        <a:off x="92354" y="117810"/>
        <a:ext cx="3999326" cy="1707182"/>
      </dsp:txXfrm>
    </dsp:sp>
    <dsp:sp modelId="{16C57F15-83DE-4371-A795-AAB6673613F6}">
      <dsp:nvSpPr>
        <dsp:cNvPr id="0" name=""/>
        <dsp:cNvSpPr/>
      </dsp:nvSpPr>
      <dsp:spPr>
        <a:xfrm>
          <a:off x="0" y="1963426"/>
          <a:ext cx="4184034" cy="18918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b="1" i="0" kern="1200" dirty="0"/>
            <a:t>滚动更新</a:t>
          </a:r>
          <a:r>
            <a:rPr lang="zh-CN" altLang="en-US" sz="1600" b="0" i="0" kern="1200" dirty="0"/>
            <a:t> 允许通过使用新的实例逐步更新 </a:t>
          </a:r>
          <a:r>
            <a:rPr lang="en-US" altLang="zh-CN" sz="1600" b="0" i="0" kern="1200" dirty="0"/>
            <a:t>Pod </a:t>
          </a:r>
          <a:r>
            <a:rPr lang="zh-CN" altLang="en-US" sz="1600" b="0" i="0" kern="1200" dirty="0"/>
            <a:t>实例，零停机进行 </a:t>
          </a:r>
          <a:r>
            <a:rPr lang="en-US" altLang="zh-CN" sz="1600" b="0" i="0" kern="1200" dirty="0"/>
            <a:t>Deployment </a:t>
          </a:r>
          <a:r>
            <a:rPr lang="zh-CN" altLang="en-US" sz="1600" b="0" i="0" kern="1200" dirty="0"/>
            <a:t>更新。新的 </a:t>
          </a:r>
          <a:r>
            <a:rPr lang="en-US" altLang="zh-CN" sz="1600" b="0" i="0" kern="1200" dirty="0"/>
            <a:t>Pod </a:t>
          </a:r>
          <a:r>
            <a:rPr lang="zh-CN" altLang="en-US" sz="1600" b="0" i="0" kern="1200" dirty="0"/>
            <a:t>将在具有可用资源的节点上进行调度。</a:t>
          </a:r>
          <a:endParaRPr lang="en-US" altLang="zh-CN" sz="1600" b="0" i="0" kern="1200" dirty="0"/>
        </a:p>
        <a:p>
          <a:pPr marL="0" lvl="0" indent="0" algn="l" defTabSz="711200">
            <a:lnSpc>
              <a:spcPct val="90000"/>
            </a:lnSpc>
            <a:spcBef>
              <a:spcPct val="0"/>
            </a:spcBef>
            <a:spcAft>
              <a:spcPct val="35000"/>
            </a:spcAft>
            <a:buNone/>
          </a:pPr>
          <a:r>
            <a:rPr lang="zh-CN" altLang="en-US" sz="1600" b="0" i="0" kern="1200" dirty="0"/>
            <a:t>默认情况下，更新期间不可用的 </a:t>
          </a:r>
          <a:r>
            <a:rPr lang="en-US" sz="1600" b="0" i="0" kern="1200" dirty="0"/>
            <a:t>pod </a:t>
          </a:r>
          <a:r>
            <a:rPr lang="zh-CN" altLang="en-US" sz="1600" b="0" i="0" kern="1200" dirty="0"/>
            <a:t>的最大值和可以创建的新 </a:t>
          </a:r>
          <a:r>
            <a:rPr lang="en-US" sz="1600" b="0" i="0" kern="1200" dirty="0"/>
            <a:t>pod </a:t>
          </a:r>
          <a:r>
            <a:rPr lang="zh-CN" altLang="en-US" sz="1600" b="0" i="0" kern="1200" dirty="0"/>
            <a:t>数都是 </a:t>
          </a:r>
          <a:r>
            <a:rPr lang="en-US" altLang="zh-CN" sz="1600" b="0" i="0" kern="1200" dirty="0"/>
            <a:t>1</a:t>
          </a:r>
          <a:r>
            <a:rPr lang="zh-CN" altLang="en-US" sz="1600" b="0" i="0" kern="1200" dirty="0"/>
            <a:t>。</a:t>
          </a:r>
          <a:endParaRPr lang="zh-CN" altLang="en-US" sz="1600" kern="1200" dirty="0"/>
        </a:p>
      </dsp:txBody>
      <dsp:txXfrm>
        <a:off x="92354" y="2055780"/>
        <a:ext cx="3999326" cy="1707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2D644-21BF-43F5-A199-69CB278EDEE3}">
      <dsp:nvSpPr>
        <dsp:cNvPr id="0" name=""/>
        <dsp:cNvSpPr/>
      </dsp:nvSpPr>
      <dsp:spPr>
        <a:xfrm>
          <a:off x="0" y="4741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dirty="0"/>
            <a:t>什么是 </a:t>
          </a:r>
          <a:r>
            <a:rPr lang="en-US" sz="2700" b="1" kern="1200" dirty="0"/>
            <a:t>Pod</a:t>
          </a:r>
          <a:endParaRPr lang="zh-CN" sz="2700" kern="1200" dirty="0"/>
        </a:p>
      </dsp:txBody>
      <dsp:txXfrm>
        <a:off x="33926" y="81342"/>
        <a:ext cx="8528816" cy="627128"/>
      </dsp:txXfrm>
    </dsp:sp>
    <dsp:sp modelId="{DEC0A1E1-9D51-449B-A3F6-0CA2BD596A4D}">
      <dsp:nvSpPr>
        <dsp:cNvPr id="0" name=""/>
        <dsp:cNvSpPr/>
      </dsp:nvSpPr>
      <dsp:spPr>
        <a:xfrm>
          <a:off x="0" y="82015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Pod </a:t>
          </a:r>
          <a:r>
            <a:rPr lang="zh-CN" sz="2700" b="1" kern="1200"/>
            <a:t>的特点</a:t>
          </a:r>
          <a:endParaRPr lang="zh-CN" sz="2700" kern="1200"/>
        </a:p>
      </dsp:txBody>
      <dsp:txXfrm>
        <a:off x="33926" y="854082"/>
        <a:ext cx="8528816" cy="627128"/>
      </dsp:txXfrm>
    </dsp:sp>
    <dsp:sp modelId="{D1C755D7-B1BA-46F1-828F-5DEFAB481A53}">
      <dsp:nvSpPr>
        <dsp:cNvPr id="0" name=""/>
        <dsp:cNvSpPr/>
      </dsp:nvSpPr>
      <dsp:spPr>
        <a:xfrm>
          <a:off x="0" y="159289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dirty="0"/>
            <a:t>为什么</a:t>
          </a:r>
          <a:r>
            <a:rPr lang="zh-CN" altLang="en-US" sz="2700" b="1" kern="1200" dirty="0"/>
            <a:t>需</a:t>
          </a:r>
          <a:r>
            <a:rPr lang="zh-CN" sz="2700" b="1" kern="1200" dirty="0"/>
            <a:t>要 </a:t>
          </a:r>
          <a:r>
            <a:rPr lang="en-US" sz="2700" b="1" kern="1200" dirty="0"/>
            <a:t>Pod</a:t>
          </a:r>
          <a:endParaRPr lang="zh-CN" sz="2700" kern="1200" dirty="0"/>
        </a:p>
      </dsp:txBody>
      <dsp:txXfrm>
        <a:off x="33926" y="1626822"/>
        <a:ext cx="8528816" cy="627128"/>
      </dsp:txXfrm>
    </dsp:sp>
    <dsp:sp modelId="{C36D684F-B821-4C9F-B3AC-D318A3A31D3C}">
      <dsp:nvSpPr>
        <dsp:cNvPr id="0" name=""/>
        <dsp:cNvSpPr/>
      </dsp:nvSpPr>
      <dsp:spPr>
        <a:xfrm>
          <a:off x="0" y="236563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Pod </a:t>
          </a:r>
          <a:r>
            <a:rPr lang="zh-CN" sz="2700" b="1" kern="1200"/>
            <a:t>如何创建及管理</a:t>
          </a:r>
          <a:endParaRPr lang="zh-CN" sz="2700" kern="1200"/>
        </a:p>
      </dsp:txBody>
      <dsp:txXfrm>
        <a:off x="33926" y="2399562"/>
        <a:ext cx="8528816" cy="627128"/>
      </dsp:txXfrm>
    </dsp:sp>
    <dsp:sp modelId="{4DF8F57A-C8A5-4B20-973E-5C7527D74082}">
      <dsp:nvSpPr>
        <dsp:cNvPr id="0" name=""/>
        <dsp:cNvSpPr/>
      </dsp:nvSpPr>
      <dsp:spPr>
        <a:xfrm>
          <a:off x="0" y="313837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Pod </a:t>
          </a:r>
          <a:r>
            <a:rPr lang="zh-CN" sz="2700" b="1" kern="1200"/>
            <a:t>的生命周期</a:t>
          </a:r>
          <a:endParaRPr lang="zh-CN" sz="2700" kern="1200"/>
        </a:p>
      </dsp:txBody>
      <dsp:txXfrm>
        <a:off x="33926" y="3172302"/>
        <a:ext cx="8528816" cy="627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6B5C-7EAF-445B-B402-918228830839}">
      <dsp:nvSpPr>
        <dsp:cNvPr id="0" name=""/>
        <dsp:cNvSpPr/>
      </dsp:nvSpPr>
      <dsp:spPr>
        <a:xfrm rot="10800000">
          <a:off x="2159912" y="500444"/>
          <a:ext cx="5716784" cy="287988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9949"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Pod </a:t>
          </a:r>
          <a:r>
            <a:rPr lang="zh-CN" altLang="en-US" sz="2800" kern="1200" dirty="0"/>
            <a:t>是一组紧密关联的容器集合，它们</a:t>
          </a:r>
          <a:r>
            <a:rPr lang="zh-CN" sz="2800" kern="1200" dirty="0"/>
            <a:t>共享网络、存储等资源</a:t>
          </a:r>
          <a:r>
            <a:rPr lang="zh-CN" altLang="en-US" sz="2800" kern="1200" dirty="0"/>
            <a:t>。</a:t>
          </a:r>
          <a:r>
            <a:rPr lang="zh-CN" altLang="en-US" sz="2800" b="0" i="0" kern="1200" dirty="0"/>
            <a:t>是可在 </a:t>
          </a:r>
          <a:r>
            <a:rPr lang="en-US" sz="2800" b="0" i="0" kern="1200" dirty="0"/>
            <a:t>Kubernetes </a:t>
          </a:r>
          <a:r>
            <a:rPr lang="zh-CN" altLang="en-US" sz="2800" b="0" i="0" kern="1200" dirty="0"/>
            <a:t>集群中部署的最基本单元</a:t>
          </a:r>
          <a:r>
            <a:rPr lang="zh-CN" altLang="en-US" sz="2800" kern="1200" dirty="0"/>
            <a:t>。</a:t>
          </a:r>
          <a:endParaRPr lang="zh-CN" sz="2800" kern="1200" dirty="0"/>
        </a:p>
      </dsp:txBody>
      <dsp:txXfrm rot="10800000">
        <a:off x="2879883" y="500444"/>
        <a:ext cx="4996813" cy="2879883"/>
      </dsp:txXfrm>
    </dsp:sp>
    <dsp:sp modelId="{3108AC42-5482-4A6A-A205-8EDAEE9438E9}">
      <dsp:nvSpPr>
        <dsp:cNvPr id="0" name=""/>
        <dsp:cNvSpPr/>
      </dsp:nvSpPr>
      <dsp:spPr>
        <a:xfrm>
          <a:off x="719970" y="500444"/>
          <a:ext cx="2879883" cy="28798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3DDCD-9E87-4891-868D-B00DCA282B6B}">
      <dsp:nvSpPr>
        <dsp:cNvPr id="0" name=""/>
        <dsp:cNvSpPr/>
      </dsp:nvSpPr>
      <dsp:spPr>
        <a:xfrm rot="10800000">
          <a:off x="1637863" y="2526"/>
          <a:ext cx="5716784" cy="79168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112" tIns="53340" rIns="99568" bIns="53340" numCol="1" spcCol="1270" anchor="ctr" anchorCtr="0">
          <a:noAutofit/>
        </a:bodyPr>
        <a:lstStyle/>
        <a:p>
          <a:pPr marL="0" lvl="0" indent="0" algn="ctr" defTabSz="622300">
            <a:lnSpc>
              <a:spcPct val="100000"/>
            </a:lnSpc>
            <a:spcBef>
              <a:spcPct val="0"/>
            </a:spcBef>
            <a:spcAft>
              <a:spcPct val="35000"/>
            </a:spcAft>
            <a:buNone/>
          </a:pPr>
          <a:r>
            <a:rPr lang="zh-CN" altLang="en-US" sz="1400" b="0" i="0" kern="1200" dirty="0"/>
            <a:t>容器都是单进程运行的，不是因为容器只能运行一个进程，而是容器没有管理多个进程的能力。</a:t>
          </a:r>
          <a:endParaRPr lang="zh-CN" altLang="en-US" sz="1400" kern="1200" dirty="0"/>
        </a:p>
      </dsp:txBody>
      <dsp:txXfrm rot="10800000">
        <a:off x="1835784" y="2526"/>
        <a:ext cx="5518863" cy="791686"/>
      </dsp:txXfrm>
    </dsp:sp>
    <dsp:sp modelId="{30ABE981-4B4B-4801-9621-485C73CBF35F}">
      <dsp:nvSpPr>
        <dsp:cNvPr id="0" name=""/>
        <dsp:cNvSpPr/>
      </dsp:nvSpPr>
      <dsp:spPr>
        <a:xfrm>
          <a:off x="1242020" y="2526"/>
          <a:ext cx="791686" cy="7916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1F9C56-0FDE-4969-B67B-F2564B1E7F88}">
      <dsp:nvSpPr>
        <dsp:cNvPr id="0" name=""/>
        <dsp:cNvSpPr/>
      </dsp:nvSpPr>
      <dsp:spPr>
        <a:xfrm rot="10800000">
          <a:off x="1637863" y="1030537"/>
          <a:ext cx="5716784" cy="79168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112" tIns="53340" rIns="99568" bIns="53340" numCol="1" spcCol="1270" anchor="ctr" anchorCtr="0">
          <a:noAutofit/>
        </a:bodyPr>
        <a:lstStyle/>
        <a:p>
          <a:pPr marL="0" lvl="0" indent="0" algn="ctr" defTabSz="622300">
            <a:lnSpc>
              <a:spcPct val="90000"/>
            </a:lnSpc>
            <a:spcBef>
              <a:spcPct val="0"/>
            </a:spcBef>
            <a:spcAft>
              <a:spcPct val="35000"/>
            </a:spcAft>
            <a:buNone/>
          </a:pPr>
          <a:r>
            <a:rPr lang="zh-CN" sz="1400" b="0" i="0" kern="1200" dirty="0"/>
            <a:t>容器里</a:t>
          </a:r>
          <a:r>
            <a:rPr lang="en-US" sz="1400" b="0" i="0" kern="1200" dirty="0"/>
            <a:t>PID=1</a:t>
          </a:r>
          <a:r>
            <a:rPr lang="zh-CN" sz="1400" b="0" i="0" kern="1200" dirty="0"/>
            <a:t>的进程就是应用本身，其他的进程都是这个</a:t>
          </a:r>
          <a:r>
            <a:rPr lang="en-US" sz="1400" b="0" i="0" kern="1200" dirty="0"/>
            <a:t>PID=1</a:t>
          </a:r>
          <a:r>
            <a:rPr lang="zh-CN" sz="1400" b="0" i="0" kern="1200" dirty="0"/>
            <a:t>进程的子进程。如果启动了第二个进程，那这第二个进程异常退出的时候，外部并不能感知，也就管理不了。</a:t>
          </a:r>
          <a:endParaRPr lang="zh-CN" sz="1400" kern="1200" dirty="0"/>
        </a:p>
      </dsp:txBody>
      <dsp:txXfrm rot="10800000">
        <a:off x="1835784" y="1030537"/>
        <a:ext cx="5518863" cy="791686"/>
      </dsp:txXfrm>
    </dsp:sp>
    <dsp:sp modelId="{6EC07885-06C0-4337-A46E-B0E9DE4A4A2D}">
      <dsp:nvSpPr>
        <dsp:cNvPr id="0" name=""/>
        <dsp:cNvSpPr/>
      </dsp:nvSpPr>
      <dsp:spPr>
        <a:xfrm>
          <a:off x="1242020" y="1030537"/>
          <a:ext cx="791686" cy="7916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9BA767-0046-46A2-97C5-8C472CB2F8FB}">
      <dsp:nvSpPr>
        <dsp:cNvPr id="0" name=""/>
        <dsp:cNvSpPr/>
      </dsp:nvSpPr>
      <dsp:spPr>
        <a:xfrm rot="10800000">
          <a:off x="1637863" y="2058548"/>
          <a:ext cx="5716784" cy="79168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112" tIns="53340" rIns="99568" bIns="53340" numCol="1" spcCol="1270" anchor="ctr" anchorCtr="0">
          <a:noAutofit/>
        </a:bodyPr>
        <a:lstStyle/>
        <a:p>
          <a:pPr marL="0" lvl="0" indent="0" algn="ctr" defTabSz="622300">
            <a:lnSpc>
              <a:spcPct val="90000"/>
            </a:lnSpc>
            <a:spcBef>
              <a:spcPct val="0"/>
            </a:spcBef>
            <a:spcAft>
              <a:spcPct val="35000"/>
            </a:spcAft>
            <a:buNone/>
          </a:pPr>
          <a:r>
            <a:rPr lang="zh-CN" sz="1400" b="0" i="0" kern="1200"/>
            <a:t>在一个真正的操作系统里，进程并不是“孤苦伶仃”地独自运行的，应用之间可能有着密切的协作关系，必须部署在同一台机器上。</a:t>
          </a:r>
          <a:endParaRPr lang="zh-CN" sz="1400" kern="1200"/>
        </a:p>
      </dsp:txBody>
      <dsp:txXfrm rot="10800000">
        <a:off x="1835784" y="2058548"/>
        <a:ext cx="5518863" cy="791686"/>
      </dsp:txXfrm>
    </dsp:sp>
    <dsp:sp modelId="{8BE5E1B9-6848-4973-8B14-3580DFC5A58D}">
      <dsp:nvSpPr>
        <dsp:cNvPr id="0" name=""/>
        <dsp:cNvSpPr/>
      </dsp:nvSpPr>
      <dsp:spPr>
        <a:xfrm>
          <a:off x="1242020" y="2058548"/>
          <a:ext cx="791686" cy="7916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EC81DB-346E-4435-BD2B-F2A55824A49E}">
      <dsp:nvSpPr>
        <dsp:cNvPr id="0" name=""/>
        <dsp:cNvSpPr/>
      </dsp:nvSpPr>
      <dsp:spPr>
        <a:xfrm rot="10800000">
          <a:off x="1637863" y="3086559"/>
          <a:ext cx="5716784" cy="79168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112" tIns="53340" rIns="99568" bIns="53340" numCol="1" spcCol="1270" anchor="ctr" anchorCtr="0">
          <a:noAutofit/>
        </a:bodyPr>
        <a:lstStyle/>
        <a:p>
          <a:pPr marL="0" lvl="0" indent="0" algn="ctr" defTabSz="622300">
            <a:lnSpc>
              <a:spcPct val="90000"/>
            </a:lnSpc>
            <a:spcBef>
              <a:spcPct val="0"/>
            </a:spcBef>
            <a:spcAft>
              <a:spcPct val="35000"/>
            </a:spcAft>
            <a:buNone/>
          </a:pPr>
          <a:r>
            <a:rPr lang="zh-CN" sz="1400" b="0" i="0" kern="1200" dirty="0"/>
            <a:t>这些密切关系包括但不限于：互相之间会发生直接的文件交换，使用</a:t>
          </a:r>
          <a:r>
            <a:rPr lang="en-US" sz="1400" b="0" i="0" kern="1200" dirty="0"/>
            <a:t>localhost</a:t>
          </a:r>
          <a:r>
            <a:rPr lang="zh-CN" sz="1400" b="0" i="0" kern="1200" dirty="0"/>
            <a:t>或者</a:t>
          </a:r>
          <a:r>
            <a:rPr lang="en-US" sz="1400" b="0" i="0" kern="1200" dirty="0"/>
            <a:t>Socket</a:t>
          </a:r>
          <a:r>
            <a:rPr lang="zh-CN" sz="1400" b="0" i="0" kern="1200" dirty="0"/>
            <a:t>文件进行本地通信，会发生非常频繁的远程调用，共享某些</a:t>
          </a:r>
          <a:r>
            <a:rPr lang="en-US" sz="1400" b="0" i="0" kern="1200" dirty="0"/>
            <a:t>Linux Namespace</a:t>
          </a:r>
          <a:r>
            <a:rPr lang="zh-CN" sz="1400" b="0" i="0" kern="1200" dirty="0"/>
            <a:t>。</a:t>
          </a:r>
          <a:endParaRPr lang="zh-CN" sz="1400" kern="1200" dirty="0"/>
        </a:p>
      </dsp:txBody>
      <dsp:txXfrm rot="10800000">
        <a:off x="1835784" y="3086559"/>
        <a:ext cx="5518863" cy="791686"/>
      </dsp:txXfrm>
    </dsp:sp>
    <dsp:sp modelId="{0C410CF1-33B2-41FC-83ED-C5BCC6D3B15E}">
      <dsp:nvSpPr>
        <dsp:cNvPr id="0" name=""/>
        <dsp:cNvSpPr/>
      </dsp:nvSpPr>
      <dsp:spPr>
        <a:xfrm>
          <a:off x="1242020" y="3086559"/>
          <a:ext cx="791686" cy="7916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AEEC5-9BB3-4617-A081-19CBFD71585D}">
      <dsp:nvSpPr>
        <dsp:cNvPr id="0" name=""/>
        <dsp:cNvSpPr/>
      </dsp:nvSpPr>
      <dsp:spPr>
        <a:xfrm>
          <a:off x="0" y="417462"/>
          <a:ext cx="4184034" cy="7247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Pod </a:t>
          </a:r>
          <a:r>
            <a:rPr lang="zh-CN" sz="1700" kern="1200" dirty="0"/>
            <a:t>中的容器共享网络、存储等资源。</a:t>
          </a:r>
        </a:p>
      </dsp:txBody>
      <dsp:txXfrm>
        <a:off x="35379" y="452841"/>
        <a:ext cx="4113276" cy="653983"/>
      </dsp:txXfrm>
    </dsp:sp>
    <dsp:sp modelId="{4DD8A1A4-338C-4433-ACEF-D80E28C35551}">
      <dsp:nvSpPr>
        <dsp:cNvPr id="0" name=""/>
        <dsp:cNvSpPr/>
      </dsp:nvSpPr>
      <dsp:spPr>
        <a:xfrm>
          <a:off x="0" y="1191164"/>
          <a:ext cx="4184034" cy="7247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Pod </a:t>
          </a:r>
          <a:r>
            <a:rPr lang="zh-CN" sz="1700" kern="1200" dirty="0"/>
            <a:t>中的容器的生命周期是一致的。</a:t>
          </a:r>
        </a:p>
      </dsp:txBody>
      <dsp:txXfrm>
        <a:off x="35379" y="1226543"/>
        <a:ext cx="4113276" cy="653983"/>
      </dsp:txXfrm>
    </dsp:sp>
    <dsp:sp modelId="{024A8D04-7861-4BD7-9DC0-9C62DCB5201D}">
      <dsp:nvSpPr>
        <dsp:cNvPr id="0" name=""/>
        <dsp:cNvSpPr/>
      </dsp:nvSpPr>
      <dsp:spPr>
        <a:xfrm>
          <a:off x="0" y="1964866"/>
          <a:ext cx="4184034" cy="7247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Pod </a:t>
          </a:r>
          <a:r>
            <a:rPr lang="zh-CN" sz="1700" kern="1200"/>
            <a:t>中的容器被自动安排到集群中的同一物理机或虚拟机上，并可以一起进行调度。</a:t>
          </a:r>
        </a:p>
      </dsp:txBody>
      <dsp:txXfrm>
        <a:off x="35379" y="2000245"/>
        <a:ext cx="4113276" cy="653983"/>
      </dsp:txXfrm>
    </dsp:sp>
    <dsp:sp modelId="{FE49BE96-D927-4665-8D3A-2E5B2774B56F}">
      <dsp:nvSpPr>
        <dsp:cNvPr id="0" name=""/>
        <dsp:cNvSpPr/>
      </dsp:nvSpPr>
      <dsp:spPr>
        <a:xfrm>
          <a:off x="0" y="2738568"/>
          <a:ext cx="4184034" cy="7247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Kubernetes </a:t>
          </a:r>
          <a:r>
            <a:rPr lang="zh-CN" sz="1700" kern="1200"/>
            <a:t>可以使用复制控制器根据需要水平扩展应用程序。</a:t>
          </a:r>
        </a:p>
      </dsp:txBody>
      <dsp:txXfrm>
        <a:off x="35379" y="2773947"/>
        <a:ext cx="4113276" cy="6539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2AFC4-0F24-423E-BC0B-4D5A54D289F2}">
      <dsp:nvSpPr>
        <dsp:cNvPr id="0" name=""/>
        <dsp:cNvSpPr/>
      </dsp:nvSpPr>
      <dsp:spPr>
        <a:xfrm>
          <a:off x="0" y="348112"/>
          <a:ext cx="4183062" cy="13690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b="0" i="0" kern="1200" dirty="0"/>
            <a:t>为 </a:t>
          </a:r>
          <a:r>
            <a:rPr lang="en-US" altLang="en-US" sz="2300" b="0" i="0" kern="1200" dirty="0"/>
            <a:t>Pod </a:t>
          </a:r>
          <a:r>
            <a:rPr lang="zh-CN" altLang="en-US" sz="2300" b="0" i="0" kern="1200" dirty="0"/>
            <a:t>内部所有容器提供共 </a:t>
          </a:r>
          <a:r>
            <a:rPr lang="en-US" altLang="en-US" sz="2300" b="0" i="0" kern="1200" dirty="0"/>
            <a:t>Linux </a:t>
          </a:r>
          <a:r>
            <a:rPr lang="zh-CN" altLang="en-US" sz="2300" b="0" i="0" kern="1200" dirty="0"/>
            <a:t>命名空间共享的基础</a:t>
          </a:r>
          <a:endParaRPr lang="zh-CN" altLang="en-US" sz="2300" kern="1200" dirty="0"/>
        </a:p>
      </dsp:txBody>
      <dsp:txXfrm>
        <a:off x="66831" y="414943"/>
        <a:ext cx="4049400" cy="1235384"/>
      </dsp:txXfrm>
    </dsp:sp>
    <dsp:sp modelId="{48498584-0024-4176-8CD2-6C5452D1BF93}">
      <dsp:nvSpPr>
        <dsp:cNvPr id="0" name=""/>
        <dsp:cNvSpPr/>
      </dsp:nvSpPr>
      <dsp:spPr>
        <a:xfrm>
          <a:off x="0" y="1783398"/>
          <a:ext cx="4183062" cy="13690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b="0" i="0" kern="1200" dirty="0"/>
            <a:t>在启用 </a:t>
          </a:r>
          <a:r>
            <a:rPr lang="en-US" altLang="zh-CN" sz="2300" b="0" i="0" kern="1200" dirty="0"/>
            <a:t>PID</a:t>
          </a:r>
          <a:r>
            <a:rPr lang="zh-CN" altLang="en-US" sz="2300" b="0" i="0" kern="1200" dirty="0"/>
            <a:t>（进程 </a:t>
          </a:r>
          <a:r>
            <a:rPr lang="en-US" altLang="zh-CN" sz="2300" b="0" i="0" kern="1200" dirty="0"/>
            <a:t>ID</a:t>
          </a:r>
          <a:r>
            <a:rPr lang="zh-CN" altLang="en-US" sz="2300" b="0" i="0" kern="1200" dirty="0"/>
            <a:t>）命名空间共享的情况下，它充当每个 </a:t>
          </a:r>
          <a:r>
            <a:rPr lang="en-US" altLang="zh-CN" sz="2300" b="0" i="0" kern="1200" dirty="0"/>
            <a:t>pod </a:t>
          </a:r>
          <a:r>
            <a:rPr lang="zh-CN" altLang="en-US" sz="2300" b="0" i="0" kern="1200" dirty="0"/>
            <a:t>的 </a:t>
          </a:r>
          <a:r>
            <a:rPr lang="en-US" altLang="zh-CN" sz="2300" b="0" i="0" kern="1200" dirty="0"/>
            <a:t>PID 1 </a:t>
          </a:r>
          <a:r>
            <a:rPr lang="zh-CN" altLang="en-US" sz="2300" b="0" i="0" kern="1200" dirty="0"/>
            <a:t>并</a:t>
          </a:r>
          <a:r>
            <a:rPr lang="zh-CN" altLang="en-US" sz="2300" kern="1200" dirty="0"/>
            <a:t>收割</a:t>
          </a:r>
          <a:r>
            <a:rPr lang="zh-CN" altLang="en-US" sz="2300" b="0" i="0" kern="1200" dirty="0"/>
            <a:t>僵尸进程</a:t>
          </a:r>
          <a:endParaRPr lang="zh-CN" altLang="en-US" sz="2300" kern="1200" dirty="0"/>
        </a:p>
      </dsp:txBody>
      <dsp:txXfrm>
        <a:off x="66831" y="1850229"/>
        <a:ext cx="4049400" cy="1235384"/>
      </dsp:txXfrm>
    </dsp:sp>
    <dsp:sp modelId="{9040679B-7B77-46D1-9B90-98C8724DBCDB}">
      <dsp:nvSpPr>
        <dsp:cNvPr id="0" name=""/>
        <dsp:cNvSpPr/>
      </dsp:nvSpPr>
      <dsp:spPr>
        <a:xfrm>
          <a:off x="0" y="3152444"/>
          <a:ext cx="4183062"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12"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dsp:txBody>
      <dsp:txXfrm>
        <a:off x="0" y="3152444"/>
        <a:ext cx="4183062"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B3F02-7E26-4671-A0AE-97F44FD1C501}">
      <dsp:nvSpPr>
        <dsp:cNvPr id="0" name=""/>
        <dsp:cNvSpPr/>
      </dsp:nvSpPr>
      <dsp:spPr>
        <a:xfrm>
          <a:off x="0" y="269086"/>
          <a:ext cx="3178004" cy="164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Volume </a:t>
          </a:r>
          <a:r>
            <a:rPr lang="zh-CN" sz="1500" kern="1200" dirty="0"/>
            <a:t>的设计目标并不是为了持久地保存数据，而是为同一个 </a:t>
          </a:r>
          <a:r>
            <a:rPr lang="en-US" sz="1500" kern="1200" dirty="0"/>
            <a:t>Pod </a:t>
          </a:r>
          <a:r>
            <a:rPr lang="zh-CN" sz="1500" kern="1200" dirty="0"/>
            <a:t>中多个容器提供可共享的存储资源，所以 </a:t>
          </a:r>
          <a:r>
            <a:rPr lang="en-US" sz="1500" kern="1200" dirty="0"/>
            <a:t>Volume </a:t>
          </a:r>
          <a:r>
            <a:rPr lang="zh-CN" sz="1500" kern="1200" dirty="0"/>
            <a:t>的生命周期非常明确，也就是与挂载它的 </a:t>
          </a:r>
          <a:r>
            <a:rPr lang="en-US" sz="1500" kern="1200" dirty="0"/>
            <a:t>Pod </a:t>
          </a:r>
          <a:r>
            <a:rPr lang="zh-CN" sz="1500" kern="1200" dirty="0"/>
            <a:t>有着相同的生命周期。</a:t>
          </a:r>
        </a:p>
      </dsp:txBody>
      <dsp:txXfrm>
        <a:off x="80532" y="349618"/>
        <a:ext cx="3016940" cy="1488636"/>
      </dsp:txXfrm>
    </dsp:sp>
    <dsp:sp modelId="{D9E271EC-B508-4605-B6F0-97CE3FFA8C09}">
      <dsp:nvSpPr>
        <dsp:cNvPr id="0" name=""/>
        <dsp:cNvSpPr/>
      </dsp:nvSpPr>
      <dsp:spPr>
        <a:xfrm>
          <a:off x="0" y="1961986"/>
          <a:ext cx="3178004" cy="164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sz="1500" kern="1200" dirty="0"/>
            <a:t>这样，就意味着尽管 </a:t>
          </a:r>
          <a:r>
            <a:rPr lang="en-US" sz="1500" kern="1200" dirty="0"/>
            <a:t>Volume </a:t>
          </a:r>
          <a:r>
            <a:rPr lang="zh-CN" sz="1500" kern="1200" dirty="0"/>
            <a:t>不具备持久化的存储能力，但至少比 </a:t>
          </a:r>
          <a:r>
            <a:rPr lang="en-US" sz="1500" kern="1200" dirty="0"/>
            <a:t>Pod </a:t>
          </a:r>
          <a:r>
            <a:rPr lang="zh-CN" sz="1500" kern="1200" dirty="0"/>
            <a:t>中运行的任何容器的存活期都更长，</a:t>
          </a:r>
          <a:r>
            <a:rPr lang="en-US" sz="1500" kern="1200" dirty="0"/>
            <a:t>Pod </a:t>
          </a:r>
          <a:r>
            <a:rPr lang="zh-CN" sz="1500" kern="1200" dirty="0"/>
            <a:t>中不同的容器能共享相同的 </a:t>
          </a:r>
          <a:r>
            <a:rPr lang="en-US" sz="1500" kern="1200" dirty="0"/>
            <a:t>Volume</a:t>
          </a:r>
          <a:r>
            <a:rPr lang="zh-CN" sz="1500" kern="1200" dirty="0"/>
            <a:t>，当容器重新启动时，</a:t>
          </a:r>
          <a:r>
            <a:rPr lang="en-US" sz="1500" kern="1200" dirty="0"/>
            <a:t>Volume </a:t>
          </a:r>
          <a:r>
            <a:rPr lang="zh-CN" sz="1500" kern="1200" dirty="0"/>
            <a:t>中的数据也能够得到保留。</a:t>
          </a:r>
        </a:p>
      </dsp:txBody>
      <dsp:txXfrm>
        <a:off x="80532" y="2042518"/>
        <a:ext cx="3016940" cy="14886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DE598-0B5F-41F0-B3E0-2B706CA455F0}">
      <dsp:nvSpPr>
        <dsp:cNvPr id="0" name=""/>
        <dsp:cNvSpPr/>
      </dsp:nvSpPr>
      <dsp:spPr>
        <a:xfrm>
          <a:off x="0" y="278446"/>
          <a:ext cx="4184034" cy="1081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sz="1400" kern="1200"/>
            <a:t>在 </a:t>
          </a:r>
          <a:r>
            <a:rPr lang="en-US" sz="1400" kern="1200"/>
            <a:t>Linux </a:t>
          </a:r>
          <a:r>
            <a:rPr lang="zh-CN" sz="1400" kern="1200"/>
            <a:t>中，能够起到虚拟交换机作用的网络设备，是网桥（</a:t>
          </a:r>
          <a:r>
            <a:rPr lang="en-US" sz="1400" kern="1200"/>
            <a:t>Bridge</a:t>
          </a:r>
          <a:r>
            <a:rPr lang="zh-CN" sz="1400" kern="1200"/>
            <a:t>）。它是一个工作在数据链路层（</a:t>
          </a:r>
          <a:r>
            <a:rPr lang="en-US" sz="1400" kern="1200"/>
            <a:t>Data Link</a:t>
          </a:r>
          <a:r>
            <a:rPr lang="zh-CN" sz="1400" kern="1200"/>
            <a:t>）的设备，主要功能是根据 </a:t>
          </a:r>
          <a:r>
            <a:rPr lang="en-US" sz="1400" kern="1200"/>
            <a:t>MAC </a:t>
          </a:r>
          <a:r>
            <a:rPr lang="zh-CN" sz="1400" kern="1200"/>
            <a:t>地址学习来将数据包转发到网桥的不同端口（</a:t>
          </a:r>
          <a:r>
            <a:rPr lang="en-US" sz="1400" kern="1200"/>
            <a:t>Port</a:t>
          </a:r>
          <a:r>
            <a:rPr lang="zh-CN" sz="1400" kern="1200"/>
            <a:t>）上。</a:t>
          </a:r>
        </a:p>
      </dsp:txBody>
      <dsp:txXfrm>
        <a:off x="52774" y="331220"/>
        <a:ext cx="4078486" cy="975532"/>
      </dsp:txXfrm>
    </dsp:sp>
    <dsp:sp modelId="{3A266217-0DD3-4FBA-8BC6-25C1D2648BFB}">
      <dsp:nvSpPr>
        <dsp:cNvPr id="0" name=""/>
        <dsp:cNvSpPr/>
      </dsp:nvSpPr>
      <dsp:spPr>
        <a:xfrm>
          <a:off x="0" y="1399846"/>
          <a:ext cx="4184034" cy="1081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sz="1400" kern="1200" dirty="0"/>
            <a:t>而为了实现上述目的，</a:t>
          </a:r>
          <a:r>
            <a:rPr lang="en-US" sz="1400" kern="1200" dirty="0"/>
            <a:t>Docker </a:t>
          </a:r>
          <a:r>
            <a:rPr lang="zh-CN" sz="1400" kern="1200" dirty="0"/>
            <a:t>项目会默认在宿主机上创建一个名叫 </a:t>
          </a:r>
          <a:r>
            <a:rPr lang="en-US" sz="1400" kern="1200" dirty="0"/>
            <a:t>docker0 </a:t>
          </a:r>
          <a:r>
            <a:rPr lang="zh-CN" sz="1400" kern="1200" dirty="0"/>
            <a:t>的网桥，凡是连接在 </a:t>
          </a:r>
          <a:r>
            <a:rPr lang="en-US" sz="1400" kern="1200" dirty="0"/>
            <a:t>docker0 </a:t>
          </a:r>
          <a:r>
            <a:rPr lang="zh-CN" sz="1400" kern="1200" dirty="0"/>
            <a:t>网桥上的容器，就可以通过它来进行通信。</a:t>
          </a:r>
        </a:p>
      </dsp:txBody>
      <dsp:txXfrm>
        <a:off x="52774" y="1452620"/>
        <a:ext cx="4078486" cy="975532"/>
      </dsp:txXfrm>
    </dsp:sp>
    <dsp:sp modelId="{7E8206F2-AFB2-42FC-9499-FFD7E9A8CDAC}">
      <dsp:nvSpPr>
        <dsp:cNvPr id="0" name=""/>
        <dsp:cNvSpPr/>
      </dsp:nvSpPr>
      <dsp:spPr>
        <a:xfrm>
          <a:off x="0" y="2521246"/>
          <a:ext cx="4184034" cy="1081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err="1"/>
            <a:t>Veth</a:t>
          </a:r>
          <a:r>
            <a:rPr lang="en-US" sz="1400" kern="1200" dirty="0"/>
            <a:t> Pair </a:t>
          </a:r>
          <a:r>
            <a:rPr lang="zh-CN" sz="1400" kern="1200" dirty="0"/>
            <a:t>的虚拟设备</a:t>
          </a:r>
          <a:r>
            <a:rPr lang="zh-CN" altLang="en-US" sz="1400" kern="1200" dirty="0"/>
            <a:t>，可以把这些容器“连接”到 </a:t>
          </a:r>
          <a:r>
            <a:rPr lang="en-US" altLang="en-US" sz="1400" kern="1200" dirty="0"/>
            <a:t>docker0 </a:t>
          </a:r>
          <a:r>
            <a:rPr lang="zh-CN" altLang="en-US" sz="1400" kern="1200" dirty="0"/>
            <a:t>网桥上从而实现通信。</a:t>
          </a:r>
          <a:endParaRPr lang="zh-CN" sz="1400" kern="1200" dirty="0"/>
        </a:p>
      </dsp:txBody>
      <dsp:txXfrm>
        <a:off x="52774" y="2574020"/>
        <a:ext cx="4078486" cy="9755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27BCD-AF0B-40D5-9306-6322AFD21D22}">
      <dsp:nvSpPr>
        <dsp:cNvPr id="0" name=""/>
        <dsp:cNvSpPr/>
      </dsp:nvSpPr>
      <dsp:spPr>
        <a:xfrm>
          <a:off x="0" y="250906"/>
          <a:ext cx="4184034" cy="33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err="1"/>
            <a:t>Veth</a:t>
          </a:r>
          <a:r>
            <a:rPr lang="en-US" sz="1900" kern="1200" dirty="0"/>
            <a:t> Pair </a:t>
          </a:r>
          <a:r>
            <a:rPr lang="zh-CN" sz="1900" kern="1200" dirty="0"/>
            <a:t>设备的特点是：它被创建出来后，总是以两张虚拟网卡（</a:t>
          </a:r>
          <a:r>
            <a:rPr lang="en-US" sz="1900" kern="1200" dirty="0" err="1"/>
            <a:t>Veth</a:t>
          </a:r>
          <a:r>
            <a:rPr lang="en-US" sz="1900" kern="1200" dirty="0"/>
            <a:t> Peer</a:t>
          </a:r>
          <a:r>
            <a:rPr lang="zh-CN" sz="1900" kern="1200" dirty="0"/>
            <a:t>）的形式成对出现的。并且，从其中一个“网卡”发出的数据包，可以直接出现在与它对应的另一张“网卡”上，哪怕这两个“网卡”在不同的 </a:t>
          </a:r>
          <a:r>
            <a:rPr lang="en-US" sz="1900" kern="1200" dirty="0"/>
            <a:t>Network Namespace </a:t>
          </a:r>
          <a:r>
            <a:rPr lang="zh-CN" sz="1900" kern="1200" dirty="0"/>
            <a:t>里。这就使得 </a:t>
          </a:r>
          <a:r>
            <a:rPr lang="en-US" sz="1900" kern="1200" dirty="0" err="1"/>
            <a:t>Veth</a:t>
          </a:r>
          <a:r>
            <a:rPr lang="en-US" sz="1900" kern="1200" dirty="0"/>
            <a:t> Pair </a:t>
          </a:r>
          <a:r>
            <a:rPr lang="zh-CN" sz="1900" kern="1200" dirty="0"/>
            <a:t>常常被用作连接不同 </a:t>
          </a:r>
          <a:r>
            <a:rPr lang="en-US" sz="1900" kern="1200" dirty="0"/>
            <a:t>Network Namespace </a:t>
          </a:r>
          <a:r>
            <a:rPr lang="zh-CN" sz="1900" kern="1200" dirty="0"/>
            <a:t>的“网线”。</a:t>
          </a:r>
        </a:p>
      </dsp:txBody>
      <dsp:txXfrm>
        <a:off x="164947" y="415853"/>
        <a:ext cx="3854140" cy="304906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5A12E-A9A4-4075-8B34-6840EFC874D8}" type="datetimeFigureOut">
              <a:rPr lang="zh-CN" altLang="en-US" smtClean="0"/>
              <a:t>2022/10/24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33CC5-F75D-4D11-A25F-1E852ECE9806}" type="slidenum">
              <a:rPr lang="zh-CN" altLang="en-US" smtClean="0"/>
              <a:t>‹#›</a:t>
            </a:fld>
            <a:endParaRPr lang="zh-CN" altLang="en-US"/>
          </a:p>
        </p:txBody>
      </p:sp>
    </p:spTree>
    <p:extLst>
      <p:ext uri="{BB962C8B-B14F-4D97-AF65-F5344CB8AC3E}">
        <p14:creationId xmlns:p14="http://schemas.microsoft.com/office/powerpoint/2010/main" val="228791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233CC5-F75D-4D11-A25F-1E852ECE9806}" type="slidenum">
              <a:rPr lang="zh-CN" altLang="en-US" smtClean="0"/>
              <a:t>6</a:t>
            </a:fld>
            <a:endParaRPr lang="zh-CN" altLang="en-US"/>
          </a:p>
        </p:txBody>
      </p:sp>
    </p:spTree>
    <p:extLst>
      <p:ext uri="{BB962C8B-B14F-4D97-AF65-F5344CB8AC3E}">
        <p14:creationId xmlns:p14="http://schemas.microsoft.com/office/powerpoint/2010/main" val="410526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233CC5-F75D-4D11-A25F-1E852ECE9806}" type="slidenum">
              <a:rPr lang="zh-CN" altLang="en-US" smtClean="0"/>
              <a:t>10</a:t>
            </a:fld>
            <a:endParaRPr lang="zh-CN" altLang="en-US"/>
          </a:p>
        </p:txBody>
      </p:sp>
    </p:spTree>
    <p:extLst>
      <p:ext uri="{BB962C8B-B14F-4D97-AF65-F5344CB8AC3E}">
        <p14:creationId xmlns:p14="http://schemas.microsoft.com/office/powerpoint/2010/main" val="193120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一旦整个 </a:t>
            </a:r>
            <a:r>
              <a:rPr lang="en-US" altLang="zh-CN" dirty="0"/>
              <a:t>Pod </a:t>
            </a:r>
            <a:r>
              <a:rPr lang="zh-CN" altLang="en-US" dirty="0"/>
              <a:t>被销毁，普通 </a:t>
            </a:r>
            <a:r>
              <a:rPr lang="en-US" altLang="zh-CN" dirty="0"/>
              <a:t>Volume </a:t>
            </a:r>
            <a:r>
              <a:rPr lang="zh-CN" altLang="en-US" dirty="0"/>
              <a:t>也就不复存在了，数据在逻辑上也会被销毁掉。至于实际中是否会真正删除数据，就取决于存储驱动具体是如何实现 </a:t>
            </a:r>
            <a:r>
              <a:rPr lang="en-US" altLang="zh-CN" dirty="0"/>
              <a:t>Unmount</a:t>
            </a:r>
            <a:r>
              <a:rPr lang="zh-CN" altLang="en-US" dirty="0"/>
              <a:t>、</a:t>
            </a:r>
            <a:r>
              <a:rPr lang="en-US" altLang="zh-CN" dirty="0"/>
              <a:t>Detach</a:t>
            </a:r>
            <a:r>
              <a:rPr lang="zh-CN" altLang="en-US" dirty="0"/>
              <a:t>、</a:t>
            </a:r>
            <a:r>
              <a:rPr lang="en-US" altLang="zh-CN" dirty="0"/>
              <a:t>Delete </a:t>
            </a:r>
            <a:r>
              <a:rPr lang="zh-CN" altLang="en-US" dirty="0"/>
              <a:t>接口的</a:t>
            </a:r>
          </a:p>
        </p:txBody>
      </p:sp>
      <p:sp>
        <p:nvSpPr>
          <p:cNvPr id="4" name="灯片编号占位符 3"/>
          <p:cNvSpPr>
            <a:spLocks noGrp="1"/>
          </p:cNvSpPr>
          <p:nvPr>
            <p:ph type="sldNum" sz="quarter" idx="5"/>
          </p:nvPr>
        </p:nvSpPr>
        <p:spPr/>
        <p:txBody>
          <a:bodyPr/>
          <a:lstStyle/>
          <a:p>
            <a:fld id="{A2233CC5-F75D-4D11-A25F-1E852ECE9806}" type="slidenum">
              <a:rPr lang="zh-CN" altLang="en-US" smtClean="0"/>
              <a:t>11</a:t>
            </a:fld>
            <a:endParaRPr lang="zh-CN" altLang="en-US"/>
          </a:p>
        </p:txBody>
      </p:sp>
    </p:spTree>
    <p:extLst>
      <p:ext uri="{BB962C8B-B14F-4D97-AF65-F5344CB8AC3E}">
        <p14:creationId xmlns:p14="http://schemas.microsoft.com/office/powerpoint/2010/main" val="15067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pkg/</a:t>
            </a:r>
            <a:r>
              <a:rPr lang="en-US" altLang="zh-CN" dirty="0" err="1"/>
              <a:t>kubelet</a:t>
            </a:r>
            <a:r>
              <a:rPr lang="en-US" altLang="zh-CN" dirty="0"/>
              <a:t>/</a:t>
            </a:r>
            <a:r>
              <a:rPr lang="en-US" altLang="zh-CN" dirty="0" err="1"/>
              <a:t>kuberuntime</a:t>
            </a:r>
            <a:r>
              <a:rPr lang="en-US" altLang="zh-CN" dirty="0"/>
              <a:t>/</a:t>
            </a:r>
            <a:r>
              <a:rPr lang="en-US" altLang="zh-CN" dirty="0" err="1"/>
              <a:t>kuberuntime_manager.go</a:t>
            </a:r>
            <a:r>
              <a:rPr lang="en-US" altLang="zh-CN" dirty="0"/>
              <a:t> </a:t>
            </a:r>
            <a:r>
              <a:rPr lang="en-US" altLang="zh-CN" dirty="0" err="1">
                <a:solidFill>
                  <a:srgbClr val="E6B163"/>
                </a:solidFill>
                <a:effectLst/>
              </a:rPr>
              <a:t>SyncPod</a:t>
            </a:r>
            <a:endParaRPr lang="en-US" altLang="zh-CN" dirty="0"/>
          </a:p>
          <a:p>
            <a:pPr marL="171450" indent="-171450">
              <a:buFont typeface="Arial" panose="020B0604020202020204" pitchFamily="34" charset="0"/>
              <a:buChar char="•"/>
            </a:pPr>
            <a:r>
              <a:rPr lang="en-US" altLang="zh-CN" dirty="0"/>
              <a:t>Sandbox </a:t>
            </a:r>
            <a:r>
              <a:rPr lang="zh-CN" altLang="en-US" dirty="0"/>
              <a:t>为 </a:t>
            </a:r>
            <a:r>
              <a:rPr lang="en-US" altLang="zh-CN" dirty="0"/>
              <a:t>Container </a:t>
            </a:r>
            <a:r>
              <a:rPr lang="zh-CN" altLang="en-US" dirty="0"/>
              <a:t>提供一定的运行环境，这其中包括 </a:t>
            </a:r>
            <a:r>
              <a:rPr lang="en-US" altLang="zh-CN" dirty="0"/>
              <a:t>pod </a:t>
            </a:r>
            <a:r>
              <a:rPr lang="zh-CN" altLang="en-US" dirty="0"/>
              <a:t>的网络等。 </a:t>
            </a:r>
            <a:r>
              <a:rPr lang="en-US" altLang="zh-CN" dirty="0"/>
              <a:t>Container </a:t>
            </a:r>
            <a:r>
              <a:rPr lang="zh-CN" altLang="en-US" dirty="0"/>
              <a:t>包括容器生命周期的具体操作，</a:t>
            </a:r>
            <a:r>
              <a:rPr lang="en-US" altLang="zh-CN" dirty="0"/>
              <a:t>Image </a:t>
            </a:r>
            <a:r>
              <a:rPr lang="zh-CN" altLang="en-US" dirty="0"/>
              <a:t>则提供对镜像的操作。</a:t>
            </a:r>
            <a:endParaRPr lang="en-US" altLang="zh-CN" dirty="0"/>
          </a:p>
          <a:p>
            <a:pPr marL="171450" indent="-171450">
              <a:buFont typeface="Arial" panose="020B0604020202020204" pitchFamily="34" charset="0"/>
              <a:buChar char="•"/>
            </a:pPr>
            <a:r>
              <a:rPr lang="en-US" altLang="zh-CN" b="0" i="0" dirty="0">
                <a:solidFill>
                  <a:srgbClr val="121212"/>
                </a:solidFill>
                <a:effectLst/>
                <a:latin typeface="-apple-system"/>
              </a:rPr>
              <a:t>CRI </a:t>
            </a:r>
            <a:r>
              <a:rPr lang="zh-CN" altLang="en-US" b="0" i="0" dirty="0">
                <a:solidFill>
                  <a:srgbClr val="121212"/>
                </a:solidFill>
                <a:effectLst/>
                <a:latin typeface="-apple-system"/>
              </a:rPr>
              <a:t>体系里，</a:t>
            </a:r>
            <a:r>
              <a:rPr lang="en-US" altLang="zh-CN" b="0" i="0" dirty="0">
                <a:solidFill>
                  <a:srgbClr val="121212"/>
                </a:solidFill>
                <a:effectLst/>
                <a:latin typeface="-apple-system"/>
              </a:rPr>
              <a:t>Pod Sandbox </a:t>
            </a:r>
            <a:r>
              <a:rPr lang="zh-CN" altLang="en-US" b="0" i="0" dirty="0">
                <a:solidFill>
                  <a:srgbClr val="121212"/>
                </a:solidFill>
                <a:effectLst/>
                <a:latin typeface="-apple-system"/>
              </a:rPr>
              <a:t>其实就是 </a:t>
            </a:r>
            <a:r>
              <a:rPr lang="en-US" altLang="zh-CN" b="0" i="0" dirty="0">
                <a:solidFill>
                  <a:srgbClr val="121212"/>
                </a:solidFill>
                <a:effectLst/>
                <a:latin typeface="-apple-system"/>
              </a:rPr>
              <a:t>pause </a:t>
            </a:r>
            <a:r>
              <a:rPr lang="zh-CN" altLang="en-US" b="0" i="0" dirty="0">
                <a:solidFill>
                  <a:srgbClr val="121212"/>
                </a:solidFill>
                <a:effectLst/>
                <a:latin typeface="-apple-system"/>
              </a:rPr>
              <a:t>容器。</a:t>
            </a:r>
            <a:endParaRPr lang="zh-CN" altLang="en-US" dirty="0"/>
          </a:p>
        </p:txBody>
      </p:sp>
      <p:sp>
        <p:nvSpPr>
          <p:cNvPr id="4" name="灯片编号占位符 3"/>
          <p:cNvSpPr>
            <a:spLocks noGrp="1"/>
          </p:cNvSpPr>
          <p:nvPr>
            <p:ph type="sldNum" sz="quarter" idx="5"/>
          </p:nvPr>
        </p:nvSpPr>
        <p:spPr/>
        <p:txBody>
          <a:bodyPr/>
          <a:lstStyle/>
          <a:p>
            <a:fld id="{A2233CC5-F75D-4D11-A25F-1E852ECE9806}" type="slidenum">
              <a:rPr lang="zh-CN" altLang="en-US" smtClean="0"/>
              <a:t>19</a:t>
            </a:fld>
            <a:endParaRPr lang="zh-CN" altLang="en-US"/>
          </a:p>
        </p:txBody>
      </p:sp>
    </p:spTree>
    <p:extLst>
      <p:ext uri="{BB962C8B-B14F-4D97-AF65-F5344CB8AC3E}">
        <p14:creationId xmlns:p14="http://schemas.microsoft.com/office/powerpoint/2010/main" val="125662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Merriweather" panose="020B0604020202020204" pitchFamily="2" charset="0"/>
              </a:rPr>
              <a:t>调用内部的生命周期方法 </a:t>
            </a:r>
            <a:r>
              <a:rPr lang="en-US" altLang="zh-CN" dirty="0" err="1"/>
              <a:t>PreStartContainer</a:t>
            </a:r>
            <a:r>
              <a:rPr lang="en-US" altLang="zh-CN" b="0" i="0" dirty="0">
                <a:solidFill>
                  <a:srgbClr val="333333"/>
                </a:solidFill>
                <a:effectLst/>
                <a:latin typeface="Merriweather" panose="020B0604020202020204" pitchFamily="2" charset="0"/>
              </a:rPr>
              <a:t> </a:t>
            </a:r>
            <a:r>
              <a:rPr lang="zh-CN" altLang="en-US" b="0" i="0" dirty="0">
                <a:solidFill>
                  <a:srgbClr val="333333"/>
                </a:solidFill>
                <a:effectLst/>
                <a:latin typeface="Merriweather" panose="020B0604020202020204" pitchFamily="2" charset="0"/>
              </a:rPr>
              <a:t>为当前的容器设置分配的 </a:t>
            </a:r>
            <a:r>
              <a:rPr lang="en-US" altLang="zh-CN" b="0" i="0" dirty="0">
                <a:solidFill>
                  <a:srgbClr val="333333"/>
                </a:solidFill>
                <a:effectLst/>
                <a:latin typeface="Merriweather" panose="020B0604020202020204" pitchFamily="2" charset="0"/>
              </a:rPr>
              <a:t>CPU </a:t>
            </a:r>
            <a:r>
              <a:rPr lang="zh-CN" altLang="en-US" b="0" i="0" dirty="0">
                <a:solidFill>
                  <a:srgbClr val="333333"/>
                </a:solidFill>
                <a:effectLst/>
                <a:latin typeface="Merriweather" panose="020B0604020202020204" pitchFamily="2" charset="0"/>
              </a:rPr>
              <a:t>等资源</a:t>
            </a:r>
            <a:endParaRPr lang="zh-CN" altLang="en-US" dirty="0"/>
          </a:p>
        </p:txBody>
      </p:sp>
      <p:sp>
        <p:nvSpPr>
          <p:cNvPr id="4" name="灯片编号占位符 3"/>
          <p:cNvSpPr>
            <a:spLocks noGrp="1"/>
          </p:cNvSpPr>
          <p:nvPr>
            <p:ph type="sldNum" sz="quarter" idx="5"/>
          </p:nvPr>
        </p:nvSpPr>
        <p:spPr/>
        <p:txBody>
          <a:bodyPr/>
          <a:lstStyle/>
          <a:p>
            <a:fld id="{A2233CC5-F75D-4D11-A25F-1E852ECE9806}" type="slidenum">
              <a:rPr lang="zh-CN" altLang="en-US" smtClean="0"/>
              <a:t>20</a:t>
            </a:fld>
            <a:endParaRPr lang="zh-CN" altLang="en-US"/>
          </a:p>
        </p:txBody>
      </p:sp>
    </p:spTree>
    <p:extLst>
      <p:ext uri="{BB962C8B-B14F-4D97-AF65-F5344CB8AC3E}">
        <p14:creationId xmlns:p14="http://schemas.microsoft.com/office/powerpoint/2010/main" val="205622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84382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42830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2521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903469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628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03140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23338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444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12816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2686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296484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410912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58901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43424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75989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BA9216E-B78E-4B37-A46B-9D5E94D01D3E}" type="datetimeFigureOut">
              <a:rPr lang="zh-CN" altLang="en-US" smtClean="0"/>
              <a:t>2022/10/24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169990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A9216E-B78E-4B37-A46B-9D5E94D01D3E}" type="datetimeFigureOut">
              <a:rPr lang="zh-CN" altLang="en-US" smtClean="0"/>
              <a:t>2022/10/24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652D1A-86D8-439C-873D-1FB864C8C2AB}" type="slidenum">
              <a:rPr lang="zh-CN" altLang="en-US" smtClean="0"/>
              <a:t>‹#›</a:t>
            </a:fld>
            <a:endParaRPr lang="zh-CN" altLang="en-US"/>
          </a:p>
        </p:txBody>
      </p:sp>
    </p:spTree>
    <p:extLst>
      <p:ext uri="{BB962C8B-B14F-4D97-AF65-F5344CB8AC3E}">
        <p14:creationId xmlns:p14="http://schemas.microsoft.com/office/powerpoint/2010/main" val="369720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comments" Target="../comments/commen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0.pn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io/zh-cn/docs/concepts/workloads/controllers/statefulset/" TargetMode="External"/><Relationship Id="rId2" Type="http://schemas.openxmlformats.org/officeDocument/2006/relationships/hyperlink" Target="https://kubernetes.io/zh-cn/docs/concepts/workloads/controllers/deployment/" TargetMode="External"/><Relationship Id="rId1" Type="http://schemas.openxmlformats.org/officeDocument/2006/relationships/slideLayout" Target="../slideLayouts/slideLayout2.xml"/><Relationship Id="rId4" Type="http://schemas.openxmlformats.org/officeDocument/2006/relationships/hyperlink" Target="https://kubernetes.io/zh-cn/docs/concepts/workloads/controllers/daemonse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ntainiq.com/post/grpc" TargetMode="External"/><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hyperlink" Target="https://github.com/grpc/grpc/blob/master/doc/health-checking.md" TargetMode="Externa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0.png"/><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70959-8C01-7E62-CF11-7394D8F46D29}"/>
              </a:ext>
            </a:extLst>
          </p:cNvPr>
          <p:cNvSpPr>
            <a:spLocks noGrp="1"/>
          </p:cNvSpPr>
          <p:nvPr>
            <p:ph type="ctrTitle"/>
          </p:nvPr>
        </p:nvSpPr>
        <p:spPr/>
        <p:txBody>
          <a:bodyPr/>
          <a:lstStyle/>
          <a:p>
            <a:r>
              <a:rPr lang="en-US" altLang="zh-CN" dirty="0"/>
              <a:t>Kubernetes</a:t>
            </a:r>
            <a:r>
              <a:rPr lang="zh-CN" altLang="en-US" dirty="0"/>
              <a:t>原理</a:t>
            </a:r>
          </a:p>
        </p:txBody>
      </p:sp>
      <p:sp>
        <p:nvSpPr>
          <p:cNvPr id="3" name="副标题 2">
            <a:extLst>
              <a:ext uri="{FF2B5EF4-FFF2-40B4-BE49-F238E27FC236}">
                <a16:creationId xmlns:a16="http://schemas.microsoft.com/office/drawing/2014/main" id="{BBDB52DB-6A39-2666-8A71-74163E4B66DF}"/>
              </a:ext>
            </a:extLst>
          </p:cNvPr>
          <p:cNvSpPr>
            <a:spLocks noGrp="1"/>
          </p:cNvSpPr>
          <p:nvPr>
            <p:ph type="subTitle" idx="1"/>
          </p:nvPr>
        </p:nvSpPr>
        <p:spPr/>
        <p:txBody>
          <a:bodyPr/>
          <a:lstStyle/>
          <a:p>
            <a:r>
              <a:rPr lang="en-US" altLang="zh-CN" dirty="0"/>
              <a:t>Morgan 2022/09/20</a:t>
            </a:r>
            <a:endParaRPr lang="zh-CN" altLang="en-US" dirty="0"/>
          </a:p>
        </p:txBody>
      </p:sp>
    </p:spTree>
    <p:extLst>
      <p:ext uri="{BB962C8B-B14F-4D97-AF65-F5344CB8AC3E}">
        <p14:creationId xmlns:p14="http://schemas.microsoft.com/office/powerpoint/2010/main" val="31038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AF4E9-BA8A-1454-DB15-F28830BFDCE1}"/>
              </a:ext>
            </a:extLst>
          </p:cNvPr>
          <p:cNvSpPr>
            <a:spLocks noGrp="1"/>
          </p:cNvSpPr>
          <p:nvPr>
            <p:ph type="title"/>
          </p:nvPr>
        </p:nvSpPr>
        <p:spPr/>
        <p:txBody>
          <a:bodyPr/>
          <a:lstStyle/>
          <a:p>
            <a:r>
              <a:rPr lang="en-US" altLang="zh-CN" dirty="0"/>
              <a:t>Volume </a:t>
            </a:r>
            <a:r>
              <a:rPr lang="zh-CN" altLang="en-US" dirty="0"/>
              <a:t>设计初衷</a:t>
            </a:r>
          </a:p>
        </p:txBody>
      </p:sp>
      <p:graphicFrame>
        <p:nvGraphicFramePr>
          <p:cNvPr id="5" name="内容占位符 4">
            <a:extLst>
              <a:ext uri="{FF2B5EF4-FFF2-40B4-BE49-F238E27FC236}">
                <a16:creationId xmlns:a16="http://schemas.microsoft.com/office/drawing/2014/main" id="{B9B1036C-6EFE-77B1-61E9-A78544836DF2}"/>
              </a:ext>
            </a:extLst>
          </p:cNvPr>
          <p:cNvGraphicFramePr>
            <a:graphicFrameLocks noGrp="1"/>
          </p:cNvGraphicFramePr>
          <p:nvPr>
            <p:ph sz="half" idx="2"/>
            <p:extLst>
              <p:ext uri="{D42A27DB-BD31-4B8C-83A1-F6EECF244321}">
                <p14:modId xmlns:p14="http://schemas.microsoft.com/office/powerpoint/2010/main" val="1189266081"/>
              </p:ext>
            </p:extLst>
          </p:nvPr>
        </p:nvGraphicFramePr>
        <p:xfrm>
          <a:off x="6096000" y="2160589"/>
          <a:ext cx="317800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Exploring Kubernetes Volumes">
            <a:extLst>
              <a:ext uri="{FF2B5EF4-FFF2-40B4-BE49-F238E27FC236}">
                <a16:creationId xmlns:a16="http://schemas.microsoft.com/office/drawing/2014/main" id="{804E6FA5-1344-942A-2BE8-7B54B5D6F8AF}"/>
              </a:ext>
            </a:extLst>
          </p:cNvPr>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bwMode="auto">
          <a:xfrm>
            <a:off x="677334" y="2470438"/>
            <a:ext cx="4894263" cy="3777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09C14-B8FA-8D41-A219-704C53DEAD6E}"/>
              </a:ext>
            </a:extLst>
          </p:cNvPr>
          <p:cNvSpPr>
            <a:spLocks noGrp="1"/>
          </p:cNvSpPr>
          <p:nvPr>
            <p:ph type="title"/>
          </p:nvPr>
        </p:nvSpPr>
        <p:spPr>
          <a:xfrm>
            <a:off x="677334" y="609600"/>
            <a:ext cx="8596668" cy="738433"/>
          </a:xfrm>
        </p:spPr>
        <p:txBody>
          <a:bodyPr>
            <a:normAutofit fontScale="90000"/>
          </a:bodyPr>
          <a:lstStyle/>
          <a:p>
            <a:r>
              <a:rPr lang="zh-CN" altLang="en-US" sz="3200" dirty="0"/>
              <a:t>持久化 </a:t>
            </a:r>
            <a:r>
              <a:rPr lang="en-US" altLang="zh-CN" sz="3200" dirty="0"/>
              <a:t>Volume VS</a:t>
            </a:r>
            <a:r>
              <a:rPr lang="zh-CN" altLang="en-US" sz="3200" dirty="0"/>
              <a:t> 非持久化 </a:t>
            </a:r>
            <a:r>
              <a:rPr lang="en-US" altLang="zh-CN" sz="3200" dirty="0"/>
              <a:t>Volume </a:t>
            </a:r>
            <a:r>
              <a:rPr lang="zh-CN" altLang="en-US" sz="3200" dirty="0"/>
              <a:t>的区别</a:t>
            </a:r>
            <a:br>
              <a:rPr lang="en-US" altLang="zh-CN" sz="3200" dirty="0"/>
            </a:br>
            <a:endParaRPr lang="zh-CN" altLang="en-US" sz="3200" dirty="0"/>
          </a:p>
        </p:txBody>
      </p:sp>
      <p:sp>
        <p:nvSpPr>
          <p:cNvPr id="3" name="文本占位符 2">
            <a:extLst>
              <a:ext uri="{FF2B5EF4-FFF2-40B4-BE49-F238E27FC236}">
                <a16:creationId xmlns:a16="http://schemas.microsoft.com/office/drawing/2014/main" id="{4E412938-5C86-9365-9A3E-6A2CAB0DC2F7}"/>
              </a:ext>
            </a:extLst>
          </p:cNvPr>
          <p:cNvSpPr>
            <a:spLocks noGrp="1"/>
          </p:cNvSpPr>
          <p:nvPr>
            <p:ph type="body" idx="1"/>
          </p:nvPr>
        </p:nvSpPr>
        <p:spPr/>
        <p:txBody>
          <a:bodyPr/>
          <a:lstStyle/>
          <a:p>
            <a:r>
              <a:rPr lang="zh-CN" altLang="en-US" dirty="0"/>
              <a:t>非持久化</a:t>
            </a:r>
          </a:p>
        </p:txBody>
      </p:sp>
      <p:pic>
        <p:nvPicPr>
          <p:cNvPr id="8" name="内容占位符 7">
            <a:extLst>
              <a:ext uri="{FF2B5EF4-FFF2-40B4-BE49-F238E27FC236}">
                <a16:creationId xmlns:a16="http://schemas.microsoft.com/office/drawing/2014/main" id="{AC45D4D6-EC6D-7B85-E2E1-E5CCEA47A577}"/>
              </a:ext>
            </a:extLst>
          </p:cNvPr>
          <p:cNvPicPr>
            <a:picLocks noGrp="1" noChangeAspect="1"/>
          </p:cNvPicPr>
          <p:nvPr>
            <p:ph sz="half" idx="2"/>
          </p:nvPr>
        </p:nvPicPr>
        <p:blipFill>
          <a:blip r:embed="rId3"/>
          <a:stretch>
            <a:fillRect/>
          </a:stretch>
        </p:blipFill>
        <p:spPr>
          <a:xfrm>
            <a:off x="811212" y="2884487"/>
            <a:ext cx="3914775" cy="3009900"/>
          </a:xfrm>
        </p:spPr>
      </p:pic>
      <p:sp>
        <p:nvSpPr>
          <p:cNvPr id="5" name="文本占位符 4">
            <a:extLst>
              <a:ext uri="{FF2B5EF4-FFF2-40B4-BE49-F238E27FC236}">
                <a16:creationId xmlns:a16="http://schemas.microsoft.com/office/drawing/2014/main" id="{1343FDE1-610E-55B2-835B-774D24388A7E}"/>
              </a:ext>
            </a:extLst>
          </p:cNvPr>
          <p:cNvSpPr>
            <a:spLocks noGrp="1"/>
          </p:cNvSpPr>
          <p:nvPr>
            <p:ph type="body" sz="quarter" idx="3"/>
          </p:nvPr>
        </p:nvSpPr>
        <p:spPr/>
        <p:txBody>
          <a:bodyPr/>
          <a:lstStyle/>
          <a:p>
            <a:r>
              <a:rPr lang="zh-CN" altLang="en-US" dirty="0"/>
              <a:t>持久化</a:t>
            </a:r>
          </a:p>
        </p:txBody>
      </p:sp>
      <p:pic>
        <p:nvPicPr>
          <p:cNvPr id="10" name="内容占位符 9">
            <a:extLst>
              <a:ext uri="{FF2B5EF4-FFF2-40B4-BE49-F238E27FC236}">
                <a16:creationId xmlns:a16="http://schemas.microsoft.com/office/drawing/2014/main" id="{D6487232-2CCF-737E-CE20-622E1AB88CC7}"/>
              </a:ext>
            </a:extLst>
          </p:cNvPr>
          <p:cNvPicPr>
            <a:picLocks noGrp="1" noChangeAspect="1"/>
          </p:cNvPicPr>
          <p:nvPr>
            <p:ph sz="quarter" idx="4"/>
          </p:nvPr>
        </p:nvPicPr>
        <p:blipFill>
          <a:blip r:embed="rId4"/>
          <a:stretch>
            <a:fillRect/>
          </a:stretch>
        </p:blipFill>
        <p:spPr>
          <a:xfrm>
            <a:off x="5087938" y="2967829"/>
            <a:ext cx="4186237" cy="2926558"/>
          </a:xfrm>
        </p:spPr>
      </p:pic>
    </p:spTree>
    <p:extLst>
      <p:ext uri="{BB962C8B-B14F-4D97-AF65-F5344CB8AC3E}">
        <p14:creationId xmlns:p14="http://schemas.microsoft.com/office/powerpoint/2010/main" val="378152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55AAA-893A-E2E9-AA91-63C4CBE6CE58}"/>
              </a:ext>
            </a:extLst>
          </p:cNvPr>
          <p:cNvSpPr>
            <a:spLocks noGrp="1"/>
          </p:cNvSpPr>
          <p:nvPr>
            <p:ph type="ctrTitle"/>
          </p:nvPr>
        </p:nvSpPr>
        <p:spPr/>
        <p:txBody>
          <a:bodyPr/>
          <a:lstStyle/>
          <a:p>
            <a:r>
              <a:rPr lang="en-US" altLang="zh-CN" dirty="0"/>
              <a:t>Network </a:t>
            </a:r>
            <a:r>
              <a:rPr lang="zh-CN" altLang="en-US" dirty="0"/>
              <a:t>网络</a:t>
            </a:r>
          </a:p>
        </p:txBody>
      </p:sp>
      <p:sp>
        <p:nvSpPr>
          <p:cNvPr id="4" name="副标题 3">
            <a:extLst>
              <a:ext uri="{FF2B5EF4-FFF2-40B4-BE49-F238E27FC236}">
                <a16:creationId xmlns:a16="http://schemas.microsoft.com/office/drawing/2014/main" id="{D4235286-B323-4FC5-8FE8-470F2584ADF8}"/>
              </a:ext>
            </a:extLst>
          </p:cNvPr>
          <p:cNvSpPr>
            <a:spLocks noGrp="1"/>
          </p:cNvSpPr>
          <p:nvPr>
            <p:ph type="subTitle" idx="1"/>
          </p:nvPr>
        </p:nvSpPr>
        <p:spPr/>
        <p:txBody>
          <a:bodyPr/>
          <a:lstStyle/>
          <a:p>
            <a:r>
              <a:rPr lang="zh-CN" altLang="en-US" dirty="0"/>
              <a:t>同一个 </a:t>
            </a:r>
            <a:r>
              <a:rPr lang="en-US" altLang="zh-CN" dirty="0"/>
              <a:t>Pod </a:t>
            </a:r>
            <a:r>
              <a:rPr lang="zh-CN" altLang="en-US" dirty="0"/>
              <a:t>内的容器，由于共享同一个</a:t>
            </a:r>
            <a:r>
              <a:rPr lang="en-US" altLang="zh-CN" dirty="0"/>
              <a:t> Network namespace</a:t>
            </a:r>
            <a:r>
              <a:rPr lang="zh-CN" altLang="en-US" dirty="0"/>
              <a:t>。所以它们之间可以通过 </a:t>
            </a:r>
            <a:r>
              <a:rPr lang="en-US" altLang="zh-CN" dirty="0"/>
              <a:t>localhost </a:t>
            </a:r>
            <a:r>
              <a:rPr lang="zh-CN" altLang="en-US" dirty="0"/>
              <a:t>通信。</a:t>
            </a:r>
          </a:p>
        </p:txBody>
      </p:sp>
    </p:spTree>
    <p:extLst>
      <p:ext uri="{BB962C8B-B14F-4D97-AF65-F5344CB8AC3E}">
        <p14:creationId xmlns:p14="http://schemas.microsoft.com/office/powerpoint/2010/main" val="128536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F9C17-66A9-ABBF-B55C-4F7E38DB3015}"/>
              </a:ext>
            </a:extLst>
          </p:cNvPr>
          <p:cNvSpPr>
            <a:spLocks noGrp="1"/>
          </p:cNvSpPr>
          <p:nvPr>
            <p:ph type="title"/>
          </p:nvPr>
        </p:nvSpPr>
        <p:spPr/>
        <p:txBody>
          <a:bodyPr/>
          <a:lstStyle/>
          <a:p>
            <a:r>
              <a:rPr lang="en-US" altLang="zh-CN" dirty="0"/>
              <a:t>Network namespace</a:t>
            </a:r>
            <a:endParaRPr lang="zh-CN" altLang="en-US" dirty="0"/>
          </a:p>
        </p:txBody>
      </p:sp>
      <p:pic>
        <p:nvPicPr>
          <p:cNvPr id="11" name="内容占位符 10">
            <a:extLst>
              <a:ext uri="{FF2B5EF4-FFF2-40B4-BE49-F238E27FC236}">
                <a16:creationId xmlns:a16="http://schemas.microsoft.com/office/drawing/2014/main" id="{3D71BC60-82E7-83F2-C064-2C4BC0E63A14}"/>
              </a:ext>
            </a:extLst>
          </p:cNvPr>
          <p:cNvPicPr>
            <a:picLocks noGrp="1" noChangeAspect="1"/>
          </p:cNvPicPr>
          <p:nvPr>
            <p:ph idx="1"/>
          </p:nvPr>
        </p:nvPicPr>
        <p:blipFill>
          <a:blip r:embed="rId2"/>
          <a:stretch>
            <a:fillRect/>
          </a:stretch>
        </p:blipFill>
        <p:spPr>
          <a:xfrm>
            <a:off x="2353944" y="2160588"/>
            <a:ext cx="5244150" cy="3881437"/>
          </a:xfrm>
        </p:spPr>
      </p:pic>
    </p:spTree>
    <p:extLst>
      <p:ext uri="{BB962C8B-B14F-4D97-AF65-F5344CB8AC3E}">
        <p14:creationId xmlns:p14="http://schemas.microsoft.com/office/powerpoint/2010/main" val="241145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B9F3E-F253-1FBB-9AAF-CB3966B13757}"/>
              </a:ext>
            </a:extLst>
          </p:cNvPr>
          <p:cNvSpPr>
            <a:spLocks noGrp="1"/>
          </p:cNvSpPr>
          <p:nvPr>
            <p:ph type="title"/>
          </p:nvPr>
        </p:nvSpPr>
        <p:spPr/>
        <p:txBody>
          <a:bodyPr/>
          <a:lstStyle/>
          <a:p>
            <a:r>
              <a:rPr lang="en-US" altLang="zh-CN" dirty="0"/>
              <a:t>Pod </a:t>
            </a:r>
            <a:r>
              <a:rPr lang="zh-CN" altLang="en-US" dirty="0"/>
              <a:t>内容器与容器的通信过程</a:t>
            </a:r>
          </a:p>
        </p:txBody>
      </p:sp>
      <p:graphicFrame>
        <p:nvGraphicFramePr>
          <p:cNvPr id="8" name="内容占位符 7">
            <a:extLst>
              <a:ext uri="{FF2B5EF4-FFF2-40B4-BE49-F238E27FC236}">
                <a16:creationId xmlns:a16="http://schemas.microsoft.com/office/drawing/2014/main" id="{5F2A866C-5FB2-B85E-DAB7-6B6BD56E7439}"/>
              </a:ext>
            </a:extLst>
          </p:cNvPr>
          <p:cNvGraphicFramePr>
            <a:graphicFrameLocks noGrp="1"/>
          </p:cNvGraphicFramePr>
          <p:nvPr>
            <p:ph sz="half" idx="2"/>
            <p:extLst>
              <p:ext uri="{D42A27DB-BD31-4B8C-83A1-F6EECF244321}">
                <p14:modId xmlns:p14="http://schemas.microsoft.com/office/powerpoint/2010/main" val="4024424072"/>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a:extLst>
              <a:ext uri="{FF2B5EF4-FFF2-40B4-BE49-F238E27FC236}">
                <a16:creationId xmlns:a16="http://schemas.microsoft.com/office/drawing/2014/main" id="{48AB9E62-9076-BC1E-C668-7CF47CCE6AB5}"/>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677863" y="2160589"/>
            <a:ext cx="4183062" cy="388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06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58E9E-51EC-18CC-B389-064278E4A8F5}"/>
              </a:ext>
            </a:extLst>
          </p:cNvPr>
          <p:cNvSpPr>
            <a:spLocks noGrp="1"/>
          </p:cNvSpPr>
          <p:nvPr>
            <p:ph type="title"/>
          </p:nvPr>
        </p:nvSpPr>
        <p:spPr/>
        <p:txBody>
          <a:bodyPr/>
          <a:lstStyle/>
          <a:p>
            <a:r>
              <a:rPr lang="en-US" altLang="zh-CN" dirty="0" err="1"/>
              <a:t>Veth</a:t>
            </a:r>
            <a:r>
              <a:rPr lang="en-US" altLang="zh-CN" dirty="0"/>
              <a:t> Pair </a:t>
            </a:r>
            <a:br>
              <a:rPr lang="zh-CN" altLang="en-US" dirty="0"/>
            </a:br>
            <a:endParaRPr lang="zh-CN" altLang="en-US" dirty="0"/>
          </a:p>
        </p:txBody>
      </p:sp>
      <p:graphicFrame>
        <p:nvGraphicFramePr>
          <p:cNvPr id="7" name="内容占位符 6">
            <a:extLst>
              <a:ext uri="{FF2B5EF4-FFF2-40B4-BE49-F238E27FC236}">
                <a16:creationId xmlns:a16="http://schemas.microsoft.com/office/drawing/2014/main" id="{CA44CB2B-19FF-3B46-D1D5-3E2A8CD3F7C3}"/>
              </a:ext>
            </a:extLst>
          </p:cNvPr>
          <p:cNvGraphicFramePr>
            <a:graphicFrameLocks noGrp="1"/>
          </p:cNvGraphicFramePr>
          <p:nvPr>
            <p:ph sz="half" idx="2"/>
            <p:extLst>
              <p:ext uri="{D42A27DB-BD31-4B8C-83A1-F6EECF244321}">
                <p14:modId xmlns:p14="http://schemas.microsoft.com/office/powerpoint/2010/main" val="3961138589"/>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Docker Networking 101">
            <a:extLst>
              <a:ext uri="{FF2B5EF4-FFF2-40B4-BE49-F238E27FC236}">
                <a16:creationId xmlns:a16="http://schemas.microsoft.com/office/drawing/2014/main" id="{F1E5A365-914C-AE0F-FBBE-53EB1A3D50FA}"/>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677863" y="2160589"/>
            <a:ext cx="4183062"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32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E4F07-5DE6-7A6A-86C0-E757771FFC86}"/>
              </a:ext>
            </a:extLst>
          </p:cNvPr>
          <p:cNvSpPr>
            <a:spLocks noGrp="1"/>
          </p:cNvSpPr>
          <p:nvPr>
            <p:ph type="title"/>
          </p:nvPr>
        </p:nvSpPr>
        <p:spPr/>
        <p:txBody>
          <a:bodyPr/>
          <a:lstStyle/>
          <a:p>
            <a:r>
              <a:rPr lang="en-US" altLang="zh-CN" dirty="0"/>
              <a:t>Pod </a:t>
            </a:r>
            <a:r>
              <a:rPr lang="zh-CN" altLang="en-US" dirty="0"/>
              <a:t>如何创建及管理？</a:t>
            </a:r>
          </a:p>
        </p:txBody>
      </p:sp>
      <p:sp>
        <p:nvSpPr>
          <p:cNvPr id="3" name="内容占位符 2">
            <a:extLst>
              <a:ext uri="{FF2B5EF4-FFF2-40B4-BE49-F238E27FC236}">
                <a16:creationId xmlns:a16="http://schemas.microsoft.com/office/drawing/2014/main" id="{5A3EB1D0-F307-2980-9227-C51672DF759B}"/>
              </a:ext>
            </a:extLst>
          </p:cNvPr>
          <p:cNvSpPr>
            <a:spLocks noGrp="1"/>
          </p:cNvSpPr>
          <p:nvPr>
            <p:ph idx="1"/>
          </p:nvPr>
        </p:nvSpPr>
        <p:spPr/>
        <p:txBody>
          <a:bodyPr/>
          <a:lstStyle/>
          <a:p>
            <a:pPr algn="l"/>
            <a:r>
              <a:rPr lang="zh-CN" altLang="en-US" dirty="0"/>
              <a:t>由于 </a:t>
            </a:r>
            <a:r>
              <a:rPr lang="en-US" altLang="zh-CN" dirty="0"/>
              <a:t>Pod </a:t>
            </a:r>
            <a:r>
              <a:rPr lang="zh-CN" altLang="en-US" dirty="0"/>
              <a:t>被设计成了相对临时性的、用后即抛的一次性实体。当我们需要创建一个个 </a:t>
            </a:r>
            <a:r>
              <a:rPr lang="en-US" altLang="zh-CN" dirty="0"/>
              <a:t>Pod </a:t>
            </a:r>
            <a:r>
              <a:rPr lang="zh-CN" altLang="en-US" dirty="0"/>
              <a:t>时，经常使用工作负载资源来创建和管理一个或多个 </a:t>
            </a:r>
            <a:r>
              <a:rPr lang="en-US" altLang="zh-CN" dirty="0"/>
              <a:t>Pod</a:t>
            </a:r>
            <a:r>
              <a:rPr lang="zh-CN" altLang="en-US" dirty="0"/>
              <a:t>。 资源的控制器能够处理副本的管理、上线，并在 </a:t>
            </a:r>
            <a:r>
              <a:rPr lang="en-US" altLang="zh-CN" dirty="0"/>
              <a:t>Pod </a:t>
            </a:r>
            <a:r>
              <a:rPr lang="zh-CN" altLang="en-US" dirty="0"/>
              <a:t>失效时提供自愈能力。 例如，如果一个节点失败，控制器注意到该节点上的 </a:t>
            </a:r>
            <a:r>
              <a:rPr lang="en-US" altLang="zh-CN" dirty="0"/>
              <a:t>Pod </a:t>
            </a:r>
            <a:r>
              <a:rPr lang="zh-CN" altLang="en-US" dirty="0"/>
              <a:t>已经停止工作， 就可以创建替换性的 </a:t>
            </a:r>
            <a:r>
              <a:rPr lang="en-US" altLang="zh-CN" dirty="0"/>
              <a:t>Pod</a:t>
            </a:r>
            <a:r>
              <a:rPr lang="zh-CN" altLang="en-US" dirty="0"/>
              <a:t>。调度器会将替身 </a:t>
            </a:r>
            <a:r>
              <a:rPr lang="en-US" altLang="zh-CN" dirty="0"/>
              <a:t>Pod </a:t>
            </a:r>
            <a:r>
              <a:rPr lang="zh-CN" altLang="en-US" dirty="0"/>
              <a:t>调度到一个健康的节点执行。</a:t>
            </a:r>
          </a:p>
          <a:p>
            <a:pPr algn="l"/>
            <a:r>
              <a:rPr lang="zh-CN" altLang="en-US" dirty="0"/>
              <a:t>下面是一些管理一个或者多个 </a:t>
            </a:r>
            <a:r>
              <a:rPr lang="en-US" altLang="zh-CN" dirty="0"/>
              <a:t>Pod </a:t>
            </a:r>
            <a:r>
              <a:rPr lang="zh-CN" altLang="en-US" dirty="0"/>
              <a:t>的工作负载资源的示例：</a:t>
            </a:r>
          </a:p>
          <a:p>
            <a:pPr marL="0" indent="0">
              <a:buNone/>
            </a:pPr>
            <a:r>
              <a:rPr lang="en-US" altLang="zh-CN" b="0" i="0" dirty="0">
                <a:solidFill>
                  <a:srgbClr val="8CD2D5"/>
                </a:solidFill>
                <a:effectLst/>
                <a:latin typeface="-apple-system"/>
                <a:hlinkClick r:id="rId2"/>
              </a:rPr>
              <a:t>	Deployment</a:t>
            </a:r>
            <a:endParaRPr lang="zh-CN" altLang="en-US" b="0" i="0" dirty="0">
              <a:solidFill>
                <a:srgbClr val="EAEAEA"/>
              </a:solidFill>
              <a:effectLst/>
              <a:latin typeface="-apple-system"/>
            </a:endParaRPr>
          </a:p>
          <a:p>
            <a:pPr marL="0" indent="0">
              <a:buNone/>
            </a:pPr>
            <a:r>
              <a:rPr lang="en-US" altLang="zh-CN" b="0" i="0" dirty="0">
                <a:solidFill>
                  <a:srgbClr val="8CD2D5"/>
                </a:solidFill>
                <a:effectLst/>
                <a:latin typeface="-apple-system"/>
                <a:hlinkClick r:id="rId3"/>
              </a:rPr>
              <a:t>	</a:t>
            </a:r>
            <a:r>
              <a:rPr lang="en-US" altLang="zh-CN" b="0" i="0" dirty="0" err="1">
                <a:solidFill>
                  <a:srgbClr val="8CD2D5"/>
                </a:solidFill>
                <a:effectLst/>
                <a:latin typeface="-apple-system"/>
                <a:hlinkClick r:id="rId3"/>
              </a:rPr>
              <a:t>StatefulSet</a:t>
            </a:r>
            <a:endParaRPr lang="zh-CN" altLang="en-US" b="0" i="0" dirty="0">
              <a:solidFill>
                <a:srgbClr val="EAEAEA"/>
              </a:solidFill>
              <a:effectLst/>
              <a:latin typeface="-apple-system"/>
            </a:endParaRPr>
          </a:p>
          <a:p>
            <a:pPr marL="0" indent="0">
              <a:buNone/>
            </a:pPr>
            <a:r>
              <a:rPr lang="en-US" altLang="zh-CN" b="0" i="0" dirty="0">
                <a:solidFill>
                  <a:srgbClr val="8CD2D5"/>
                </a:solidFill>
                <a:effectLst/>
                <a:latin typeface="-apple-system"/>
                <a:hlinkClick r:id="rId4"/>
              </a:rPr>
              <a:t>	</a:t>
            </a:r>
            <a:r>
              <a:rPr lang="en-US" altLang="zh-CN" b="0" i="0" dirty="0" err="1">
                <a:solidFill>
                  <a:srgbClr val="8CD2D5"/>
                </a:solidFill>
                <a:effectLst/>
                <a:latin typeface="-apple-system"/>
                <a:hlinkClick r:id="rId4"/>
              </a:rPr>
              <a:t>DaemonSet</a:t>
            </a:r>
            <a:endParaRPr lang="zh-CN" altLang="en-US" dirty="0"/>
          </a:p>
        </p:txBody>
      </p:sp>
    </p:spTree>
    <p:extLst>
      <p:ext uri="{BB962C8B-B14F-4D97-AF65-F5344CB8AC3E}">
        <p14:creationId xmlns:p14="http://schemas.microsoft.com/office/powerpoint/2010/main" val="192770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1B8F0-7425-8D2D-41E5-750C76539C59}"/>
              </a:ext>
            </a:extLst>
          </p:cNvPr>
          <p:cNvSpPr>
            <a:spLocks noGrp="1"/>
          </p:cNvSpPr>
          <p:nvPr>
            <p:ph type="title"/>
          </p:nvPr>
        </p:nvSpPr>
        <p:spPr>
          <a:xfrm>
            <a:off x="677334" y="609600"/>
            <a:ext cx="8596668" cy="642151"/>
          </a:xfrm>
        </p:spPr>
        <p:txBody>
          <a:bodyPr/>
          <a:lstStyle/>
          <a:p>
            <a:r>
              <a:rPr lang="en-US" altLang="zh-CN" dirty="0"/>
              <a:t>4.</a:t>
            </a:r>
            <a:r>
              <a:rPr lang="pl-PL" altLang="zh-CN" dirty="0"/>
              <a:t>Pod </a:t>
            </a:r>
            <a:r>
              <a:rPr lang="zh-CN" altLang="pl-PL" dirty="0"/>
              <a:t>的生命周期？</a:t>
            </a:r>
            <a:endParaRPr lang="zh-CN" altLang="en-US" dirty="0"/>
          </a:p>
        </p:txBody>
      </p:sp>
      <p:sp>
        <p:nvSpPr>
          <p:cNvPr id="3" name="内容占位符 2">
            <a:extLst>
              <a:ext uri="{FF2B5EF4-FFF2-40B4-BE49-F238E27FC236}">
                <a16:creationId xmlns:a16="http://schemas.microsoft.com/office/drawing/2014/main" id="{66729989-4D30-A14C-B5B8-99B1645CDAB1}"/>
              </a:ext>
            </a:extLst>
          </p:cNvPr>
          <p:cNvSpPr>
            <a:spLocks noGrp="1"/>
          </p:cNvSpPr>
          <p:nvPr>
            <p:ph sz="half" idx="1"/>
          </p:nvPr>
        </p:nvSpPr>
        <p:spPr>
          <a:xfrm>
            <a:off x="588558" y="1518438"/>
            <a:ext cx="7081749" cy="825267"/>
          </a:xfrm>
        </p:spPr>
        <p:txBody>
          <a:bodyPr>
            <a:normAutofit fontScale="92500"/>
          </a:bodyPr>
          <a:lstStyle/>
          <a:p>
            <a:pPr marL="0" indent="0">
              <a:buNone/>
            </a:pPr>
            <a:r>
              <a:rPr lang="en-US" altLang="zh-CN" dirty="0"/>
              <a:t>Pod </a:t>
            </a:r>
            <a:r>
              <a:rPr lang="zh-CN" altLang="en-US" dirty="0"/>
              <a:t>的 </a:t>
            </a:r>
            <a:r>
              <a:rPr lang="en-US" altLang="zh-CN" dirty="0"/>
              <a:t>status </a:t>
            </a:r>
            <a:r>
              <a:rPr lang="zh-CN" altLang="en-US" dirty="0"/>
              <a:t>字段是一个 </a:t>
            </a:r>
            <a:r>
              <a:rPr lang="en-US" altLang="zh-CN" dirty="0" err="1"/>
              <a:t>PodStatus</a:t>
            </a:r>
            <a:r>
              <a:rPr lang="en-US" altLang="zh-CN" dirty="0"/>
              <a:t> </a:t>
            </a:r>
            <a:r>
              <a:rPr lang="zh-CN" altLang="en-US" dirty="0"/>
              <a:t>对象，其中包含一个 </a:t>
            </a:r>
            <a:r>
              <a:rPr lang="en-US" altLang="zh-CN" dirty="0"/>
              <a:t>phase </a:t>
            </a:r>
            <a:r>
              <a:rPr lang="zh-CN" altLang="en-US" dirty="0"/>
              <a:t>字段。</a:t>
            </a:r>
            <a:r>
              <a:rPr lang="en-US" altLang="zh-CN" dirty="0"/>
              <a:t>Pod </a:t>
            </a:r>
            <a:r>
              <a:rPr lang="zh-CN" altLang="en-US" dirty="0"/>
              <a:t>的阶段（</a:t>
            </a:r>
            <a:r>
              <a:rPr lang="en-US" altLang="zh-CN" dirty="0"/>
              <a:t>Phase</a:t>
            </a:r>
            <a:r>
              <a:rPr lang="zh-CN" altLang="en-US" dirty="0"/>
              <a:t>）是 </a:t>
            </a:r>
            <a:r>
              <a:rPr lang="en-US" altLang="zh-CN" dirty="0"/>
              <a:t>Pod </a:t>
            </a:r>
            <a:r>
              <a:rPr lang="zh-CN" altLang="en-US" dirty="0"/>
              <a:t>在其生命周期中所处位置的简单宏观概述。</a:t>
            </a:r>
          </a:p>
        </p:txBody>
      </p:sp>
      <p:sp>
        <p:nvSpPr>
          <p:cNvPr id="4" name="内容占位符 3">
            <a:extLst>
              <a:ext uri="{FF2B5EF4-FFF2-40B4-BE49-F238E27FC236}">
                <a16:creationId xmlns:a16="http://schemas.microsoft.com/office/drawing/2014/main" id="{6A83C507-8DF5-2EB4-8CEE-6F35BE502705}"/>
              </a:ext>
            </a:extLst>
          </p:cNvPr>
          <p:cNvSpPr>
            <a:spLocks noGrp="1"/>
          </p:cNvSpPr>
          <p:nvPr>
            <p:ph sz="half" idx="2"/>
          </p:nvPr>
        </p:nvSpPr>
        <p:spPr>
          <a:xfrm>
            <a:off x="585927" y="3866582"/>
            <a:ext cx="8830121" cy="3089072"/>
          </a:xfrm>
        </p:spPr>
        <p:txBody>
          <a:bodyPr>
            <a:normAutofit fontScale="92500"/>
          </a:bodyPr>
          <a:lstStyle/>
          <a:p>
            <a:r>
              <a:rPr lang="en-US" altLang="zh-CN" dirty="0"/>
              <a:t>Pending</a:t>
            </a:r>
            <a:r>
              <a:rPr lang="zh-CN" altLang="en-US" dirty="0"/>
              <a:t>：</a:t>
            </a:r>
            <a:r>
              <a:rPr lang="en-US" altLang="zh-CN" dirty="0"/>
              <a:t>Pod </a:t>
            </a:r>
            <a:r>
              <a:rPr lang="zh-CN" altLang="en-US" dirty="0"/>
              <a:t>已被 </a:t>
            </a:r>
            <a:r>
              <a:rPr lang="en-US" altLang="zh-CN" dirty="0"/>
              <a:t>Kubernetes </a:t>
            </a:r>
            <a:r>
              <a:rPr lang="zh-CN" altLang="en-US" dirty="0"/>
              <a:t>系统接受，但有一个或者多个容器尚未创建亦未运行。此阶段包括等待 </a:t>
            </a:r>
            <a:r>
              <a:rPr lang="en-US" altLang="zh-CN" dirty="0"/>
              <a:t>Pod </a:t>
            </a:r>
            <a:r>
              <a:rPr lang="zh-CN" altLang="en-US" dirty="0"/>
              <a:t>被调度的时间和通过网络下载镜像的时间。</a:t>
            </a:r>
          </a:p>
          <a:p>
            <a:r>
              <a:rPr lang="en-US" altLang="zh-CN" dirty="0"/>
              <a:t>Running</a:t>
            </a:r>
            <a:r>
              <a:rPr lang="zh-CN" altLang="en-US" dirty="0"/>
              <a:t>：</a:t>
            </a:r>
            <a:r>
              <a:rPr lang="en-US" altLang="zh-CN" dirty="0"/>
              <a:t>Pod </a:t>
            </a:r>
            <a:r>
              <a:rPr lang="zh-CN" altLang="en-US" dirty="0"/>
              <a:t>已经绑定到了某个节点，</a:t>
            </a:r>
            <a:r>
              <a:rPr lang="en-US" altLang="zh-CN" dirty="0"/>
              <a:t>Pod </a:t>
            </a:r>
            <a:r>
              <a:rPr lang="zh-CN" altLang="en-US" dirty="0"/>
              <a:t>中所有的容器都已被创建。至少有一个容器仍在运行，或者正处于启动或重启状态。</a:t>
            </a:r>
          </a:p>
          <a:p>
            <a:r>
              <a:rPr lang="en-US" altLang="zh-CN" dirty="0"/>
              <a:t>Succeeded</a:t>
            </a:r>
            <a:r>
              <a:rPr lang="zh-CN" altLang="en-US" dirty="0"/>
              <a:t>：</a:t>
            </a:r>
            <a:r>
              <a:rPr lang="en-US" altLang="zh-CN" dirty="0"/>
              <a:t>Pod </a:t>
            </a:r>
            <a:r>
              <a:rPr lang="zh-CN" altLang="en-US" dirty="0"/>
              <a:t>中的所有容器都已成功终止，并且不会再重启。</a:t>
            </a:r>
          </a:p>
          <a:p>
            <a:r>
              <a:rPr lang="en-US" altLang="zh-CN" dirty="0"/>
              <a:t>Failed</a:t>
            </a:r>
            <a:r>
              <a:rPr lang="zh-CN" altLang="en-US" dirty="0"/>
              <a:t>：</a:t>
            </a:r>
            <a:r>
              <a:rPr lang="en-US" altLang="zh-CN" dirty="0"/>
              <a:t>Pod </a:t>
            </a:r>
            <a:r>
              <a:rPr lang="zh-CN" altLang="en-US" dirty="0"/>
              <a:t>中的所有容器都已终止，并且至少有一个容器是因为失败终止。也就是说，容器以非 </a:t>
            </a:r>
            <a:r>
              <a:rPr lang="en-US" altLang="zh-CN" dirty="0"/>
              <a:t>0 </a:t>
            </a:r>
            <a:r>
              <a:rPr lang="zh-CN" altLang="en-US" dirty="0"/>
              <a:t>状态退出或者被系统终止。</a:t>
            </a:r>
          </a:p>
          <a:p>
            <a:r>
              <a:rPr lang="en-US" altLang="zh-CN" dirty="0"/>
              <a:t>Unknown</a:t>
            </a:r>
            <a:r>
              <a:rPr lang="zh-CN" altLang="en-US" dirty="0"/>
              <a:t>：因为某些原因无法取得 </a:t>
            </a:r>
            <a:r>
              <a:rPr lang="en-US" altLang="zh-CN" dirty="0"/>
              <a:t>Pod </a:t>
            </a:r>
            <a:r>
              <a:rPr lang="zh-CN" altLang="en-US" dirty="0"/>
              <a:t>的状态。这种情况通常是因为与 </a:t>
            </a:r>
            <a:r>
              <a:rPr lang="en-US" altLang="zh-CN" dirty="0"/>
              <a:t>Pod </a:t>
            </a:r>
            <a:r>
              <a:rPr lang="zh-CN" altLang="en-US" dirty="0"/>
              <a:t>所在主机通信失败。</a:t>
            </a:r>
          </a:p>
        </p:txBody>
      </p:sp>
      <p:pic>
        <p:nvPicPr>
          <p:cNvPr id="5" name="图片 4">
            <a:extLst>
              <a:ext uri="{FF2B5EF4-FFF2-40B4-BE49-F238E27FC236}">
                <a16:creationId xmlns:a16="http://schemas.microsoft.com/office/drawing/2014/main" id="{22B657D1-F59D-BF9B-AFA3-50D5C98BF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27" y="2130641"/>
            <a:ext cx="8688076" cy="1735941"/>
          </a:xfrm>
          <a:prstGeom prst="rect">
            <a:avLst/>
          </a:prstGeom>
        </p:spPr>
      </p:pic>
    </p:spTree>
    <p:extLst>
      <p:ext uri="{BB962C8B-B14F-4D97-AF65-F5344CB8AC3E}">
        <p14:creationId xmlns:p14="http://schemas.microsoft.com/office/powerpoint/2010/main" val="2032090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AA7A6-5197-2154-BAE7-3CCB268C46C0}"/>
              </a:ext>
            </a:extLst>
          </p:cNvPr>
          <p:cNvSpPr>
            <a:spLocks noGrp="1"/>
          </p:cNvSpPr>
          <p:nvPr>
            <p:ph type="title"/>
          </p:nvPr>
        </p:nvSpPr>
        <p:spPr/>
        <p:txBody>
          <a:bodyPr/>
          <a:lstStyle/>
          <a:p>
            <a:r>
              <a:rPr lang="en-US" altLang="zh-CN" dirty="0"/>
              <a:t>Pod </a:t>
            </a:r>
            <a:r>
              <a:rPr lang="zh-CN" altLang="en-US" dirty="0"/>
              <a:t>的生命周期</a:t>
            </a:r>
          </a:p>
        </p:txBody>
      </p:sp>
      <p:pic>
        <p:nvPicPr>
          <p:cNvPr id="5122" name="Picture 2" descr="kubernetes-pod-lifecycle">
            <a:extLst>
              <a:ext uri="{FF2B5EF4-FFF2-40B4-BE49-F238E27FC236}">
                <a16:creationId xmlns:a16="http://schemas.microsoft.com/office/drawing/2014/main" id="{9383A7A8-5B81-56F3-54B3-4D59705580C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77863" y="2160589"/>
            <a:ext cx="4183062" cy="38807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内容占位符 4">
            <a:extLst>
              <a:ext uri="{FF2B5EF4-FFF2-40B4-BE49-F238E27FC236}">
                <a16:creationId xmlns:a16="http://schemas.microsoft.com/office/drawing/2014/main" id="{837E7FEE-1ED7-FD44-BB8E-7D024A7BE7CB}"/>
              </a:ext>
            </a:extLst>
          </p:cNvPr>
          <p:cNvGraphicFramePr>
            <a:graphicFrameLocks noGrp="1"/>
          </p:cNvGraphicFramePr>
          <p:nvPr>
            <p:ph sz="half" idx="2"/>
            <p:extLst>
              <p:ext uri="{D42A27DB-BD31-4B8C-83A1-F6EECF244321}">
                <p14:modId xmlns:p14="http://schemas.microsoft.com/office/powerpoint/2010/main" val="2747849665"/>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559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CB67C-D04D-1D00-575E-E32655CF82E9}"/>
              </a:ext>
            </a:extLst>
          </p:cNvPr>
          <p:cNvSpPr>
            <a:spLocks noGrp="1"/>
          </p:cNvSpPr>
          <p:nvPr>
            <p:ph type="title"/>
          </p:nvPr>
        </p:nvSpPr>
        <p:spPr/>
        <p:txBody>
          <a:bodyPr/>
          <a:lstStyle/>
          <a:p>
            <a:r>
              <a:rPr lang="en-US" altLang="zh-CN" dirty="0"/>
              <a:t>Pod </a:t>
            </a:r>
            <a:r>
              <a:rPr lang="zh-CN" altLang="en-US" dirty="0"/>
              <a:t>的创建过程</a:t>
            </a:r>
          </a:p>
        </p:txBody>
      </p:sp>
      <p:pic>
        <p:nvPicPr>
          <p:cNvPr id="6" name="内容占位符 5">
            <a:extLst>
              <a:ext uri="{FF2B5EF4-FFF2-40B4-BE49-F238E27FC236}">
                <a16:creationId xmlns:a16="http://schemas.microsoft.com/office/drawing/2014/main" id="{64B85214-67F1-02B8-56A7-A0B414DD0B47}"/>
              </a:ext>
            </a:extLst>
          </p:cNvPr>
          <p:cNvPicPr>
            <a:picLocks noGrp="1" noChangeAspect="1"/>
          </p:cNvPicPr>
          <p:nvPr>
            <p:ph sz="half" idx="1"/>
          </p:nvPr>
        </p:nvPicPr>
        <p:blipFill>
          <a:blip r:embed="rId3"/>
          <a:stretch>
            <a:fillRect/>
          </a:stretch>
        </p:blipFill>
        <p:spPr>
          <a:xfrm>
            <a:off x="1197204" y="2160588"/>
            <a:ext cx="2232375" cy="3881437"/>
          </a:xfrm>
        </p:spPr>
      </p:pic>
      <p:pic>
        <p:nvPicPr>
          <p:cNvPr id="8" name="内容占位符 7">
            <a:extLst>
              <a:ext uri="{FF2B5EF4-FFF2-40B4-BE49-F238E27FC236}">
                <a16:creationId xmlns:a16="http://schemas.microsoft.com/office/drawing/2014/main" id="{4CBE8006-6BB2-8E8F-0DB3-6298F295CABE}"/>
              </a:ext>
            </a:extLst>
          </p:cNvPr>
          <p:cNvPicPr>
            <a:picLocks noGrp="1" noChangeAspect="1"/>
          </p:cNvPicPr>
          <p:nvPr>
            <p:ph sz="half" idx="2"/>
          </p:nvPr>
        </p:nvPicPr>
        <p:blipFill>
          <a:blip r:embed="rId4"/>
          <a:stretch>
            <a:fillRect/>
          </a:stretch>
        </p:blipFill>
        <p:spPr>
          <a:xfrm>
            <a:off x="5328229" y="2160588"/>
            <a:ext cx="3707241" cy="3881437"/>
          </a:xfrm>
        </p:spPr>
      </p:pic>
    </p:spTree>
    <p:extLst>
      <p:ext uri="{BB962C8B-B14F-4D97-AF65-F5344CB8AC3E}">
        <p14:creationId xmlns:p14="http://schemas.microsoft.com/office/powerpoint/2010/main" val="32647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9D8B0-8174-D7F1-19DC-2901ACEB65B9}"/>
              </a:ext>
            </a:extLst>
          </p:cNvPr>
          <p:cNvSpPr>
            <a:spLocks noGrp="1"/>
          </p:cNvSpPr>
          <p:nvPr>
            <p:ph type="title"/>
          </p:nvPr>
        </p:nvSpPr>
        <p:spPr/>
        <p:txBody>
          <a:bodyPr/>
          <a:lstStyle/>
          <a:p>
            <a:r>
              <a:rPr lang="zh-CN" altLang="en-US" dirty="0"/>
              <a:t>详解 </a:t>
            </a:r>
            <a:r>
              <a:rPr lang="en-US" altLang="zh-CN" dirty="0"/>
              <a:t>Pod </a:t>
            </a:r>
            <a:r>
              <a:rPr lang="zh-CN" altLang="en-US" dirty="0"/>
              <a:t>的实现原理</a:t>
            </a:r>
          </a:p>
        </p:txBody>
      </p:sp>
      <p:graphicFrame>
        <p:nvGraphicFramePr>
          <p:cNvPr id="7" name="内容占位符 6">
            <a:extLst>
              <a:ext uri="{FF2B5EF4-FFF2-40B4-BE49-F238E27FC236}">
                <a16:creationId xmlns:a16="http://schemas.microsoft.com/office/drawing/2014/main" id="{51D31AF9-2723-FA15-9CA7-9A92564036C1}"/>
              </a:ext>
            </a:extLst>
          </p:cNvPr>
          <p:cNvGraphicFramePr>
            <a:graphicFrameLocks noGrp="1"/>
          </p:cNvGraphicFramePr>
          <p:nvPr>
            <p:ph idx="1"/>
            <p:extLst>
              <p:ext uri="{D42A27DB-BD31-4B8C-83A1-F6EECF244321}">
                <p14:modId xmlns:p14="http://schemas.microsoft.com/office/powerpoint/2010/main" val="125941946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9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FB2F0-6F50-DDA3-8D02-96779A09BB1C}"/>
              </a:ext>
            </a:extLst>
          </p:cNvPr>
          <p:cNvSpPr>
            <a:spLocks noGrp="1"/>
          </p:cNvSpPr>
          <p:nvPr>
            <p:ph type="title"/>
          </p:nvPr>
        </p:nvSpPr>
        <p:spPr/>
        <p:txBody>
          <a:bodyPr/>
          <a:lstStyle/>
          <a:p>
            <a:r>
              <a:rPr lang="zh-CN" altLang="en-US" dirty="0"/>
              <a:t>创建容器过程</a:t>
            </a:r>
          </a:p>
        </p:txBody>
      </p:sp>
      <p:pic>
        <p:nvPicPr>
          <p:cNvPr id="8" name="内容占位符 7">
            <a:extLst>
              <a:ext uri="{FF2B5EF4-FFF2-40B4-BE49-F238E27FC236}">
                <a16:creationId xmlns:a16="http://schemas.microsoft.com/office/drawing/2014/main" id="{C4457874-D443-72B8-9102-19091EBA41B2}"/>
              </a:ext>
            </a:extLst>
          </p:cNvPr>
          <p:cNvPicPr>
            <a:picLocks noGrp="1" noChangeAspect="1"/>
          </p:cNvPicPr>
          <p:nvPr>
            <p:ph sz="half" idx="2"/>
          </p:nvPr>
        </p:nvPicPr>
        <p:blipFill>
          <a:blip r:embed="rId3"/>
          <a:stretch>
            <a:fillRect/>
          </a:stretch>
        </p:blipFill>
        <p:spPr>
          <a:xfrm>
            <a:off x="5089525" y="2716458"/>
            <a:ext cx="4184650" cy="2769696"/>
          </a:xfrm>
        </p:spPr>
      </p:pic>
      <p:pic>
        <p:nvPicPr>
          <p:cNvPr id="12" name="内容占位符 11">
            <a:extLst>
              <a:ext uri="{FF2B5EF4-FFF2-40B4-BE49-F238E27FC236}">
                <a16:creationId xmlns:a16="http://schemas.microsoft.com/office/drawing/2014/main" id="{F6DA6510-50C8-70D8-3CBD-FB9A0D82FD35}"/>
              </a:ext>
            </a:extLst>
          </p:cNvPr>
          <p:cNvPicPr>
            <a:picLocks noGrp="1" noChangeAspect="1"/>
          </p:cNvPicPr>
          <p:nvPr>
            <p:ph sz="half" idx="1"/>
          </p:nvPr>
        </p:nvPicPr>
        <p:blipFill>
          <a:blip r:embed="rId4"/>
          <a:stretch>
            <a:fillRect/>
          </a:stretch>
        </p:blipFill>
        <p:spPr>
          <a:xfrm>
            <a:off x="1967902" y="2160588"/>
            <a:ext cx="1602983" cy="3881437"/>
          </a:xfrm>
        </p:spPr>
      </p:pic>
    </p:spTree>
    <p:extLst>
      <p:ext uri="{BB962C8B-B14F-4D97-AF65-F5344CB8AC3E}">
        <p14:creationId xmlns:p14="http://schemas.microsoft.com/office/powerpoint/2010/main" val="165911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6A035-A4CF-A20C-5FC0-3458D8E0682F}"/>
              </a:ext>
            </a:extLst>
          </p:cNvPr>
          <p:cNvSpPr>
            <a:spLocks noGrp="1"/>
          </p:cNvSpPr>
          <p:nvPr>
            <p:ph type="title"/>
          </p:nvPr>
        </p:nvSpPr>
        <p:spPr/>
        <p:txBody>
          <a:bodyPr/>
          <a:lstStyle/>
          <a:p>
            <a:r>
              <a:rPr lang="zh-CN" altLang="en-US"/>
              <a:t>健康检查过程</a:t>
            </a:r>
          </a:p>
        </p:txBody>
      </p:sp>
      <p:sp>
        <p:nvSpPr>
          <p:cNvPr id="3" name="内容占位符 2">
            <a:extLst>
              <a:ext uri="{FF2B5EF4-FFF2-40B4-BE49-F238E27FC236}">
                <a16:creationId xmlns:a16="http://schemas.microsoft.com/office/drawing/2014/main" id="{2C9BE720-0699-FAC2-544C-F4329FA6F3F5}"/>
              </a:ext>
            </a:extLst>
          </p:cNvPr>
          <p:cNvSpPr>
            <a:spLocks noGrp="1"/>
          </p:cNvSpPr>
          <p:nvPr>
            <p:ph sz="half" idx="1"/>
          </p:nvPr>
        </p:nvSpPr>
        <p:spPr/>
        <p:txBody>
          <a:bodyPr/>
          <a:lstStyle/>
          <a:p>
            <a:endParaRPr lang="zh-CN" altLang="en-US"/>
          </a:p>
        </p:txBody>
      </p:sp>
      <p:sp>
        <p:nvSpPr>
          <p:cNvPr id="4" name="内容占位符 3">
            <a:extLst>
              <a:ext uri="{FF2B5EF4-FFF2-40B4-BE49-F238E27FC236}">
                <a16:creationId xmlns:a16="http://schemas.microsoft.com/office/drawing/2014/main" id="{C4F0DDD1-F180-B32B-1168-FAEF3598A530}"/>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2219481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91E6F-3EE2-8CA3-E498-1FDF1DAAD624}"/>
              </a:ext>
            </a:extLst>
          </p:cNvPr>
          <p:cNvSpPr>
            <a:spLocks noGrp="1"/>
          </p:cNvSpPr>
          <p:nvPr>
            <p:ph type="title"/>
          </p:nvPr>
        </p:nvSpPr>
        <p:spPr/>
        <p:txBody>
          <a:bodyPr/>
          <a:lstStyle/>
          <a:p>
            <a:r>
              <a:rPr lang="en-US" altLang="zh-CN" dirty="0"/>
              <a:t>Kubernetes Container</a:t>
            </a:r>
            <a:endParaRPr lang="zh-CN" altLang="en-US" dirty="0"/>
          </a:p>
        </p:txBody>
      </p:sp>
      <p:graphicFrame>
        <p:nvGraphicFramePr>
          <p:cNvPr id="4" name="内容占位符 3">
            <a:extLst>
              <a:ext uri="{FF2B5EF4-FFF2-40B4-BE49-F238E27FC236}">
                <a16:creationId xmlns:a16="http://schemas.microsoft.com/office/drawing/2014/main" id="{0D438A4B-7E18-3A53-C245-4F68FCA605FD}"/>
              </a:ext>
            </a:extLst>
          </p:cNvPr>
          <p:cNvGraphicFramePr>
            <a:graphicFrameLocks noGrp="1"/>
          </p:cNvGraphicFramePr>
          <p:nvPr>
            <p:ph idx="1"/>
            <p:extLst>
              <p:ext uri="{D42A27DB-BD31-4B8C-83A1-F6EECF244321}">
                <p14:modId xmlns:p14="http://schemas.microsoft.com/office/powerpoint/2010/main" val="235684632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527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4DDAE-5031-43A2-5F4E-FFCF532D2F05}"/>
              </a:ext>
            </a:extLst>
          </p:cNvPr>
          <p:cNvSpPr>
            <a:spLocks noGrp="1"/>
          </p:cNvSpPr>
          <p:nvPr>
            <p:ph type="title"/>
          </p:nvPr>
        </p:nvSpPr>
        <p:spPr/>
        <p:txBody>
          <a:bodyPr/>
          <a:lstStyle/>
          <a:p>
            <a:r>
              <a:rPr lang="en-US" altLang="zh-CN" sz="3600" b="1" dirty="0"/>
              <a:t>1.Container </a:t>
            </a:r>
            <a:r>
              <a:rPr lang="zh-CN" altLang="en-US" sz="3600" b="1" dirty="0"/>
              <a:t>状态</a:t>
            </a:r>
            <a:br>
              <a:rPr lang="en-US" altLang="zh-CN" sz="3600" b="1" dirty="0"/>
            </a:br>
            <a:endParaRPr lang="zh-CN" altLang="en-US" dirty="0"/>
          </a:p>
        </p:txBody>
      </p:sp>
      <p:sp>
        <p:nvSpPr>
          <p:cNvPr id="5" name="文本框 4">
            <a:extLst>
              <a:ext uri="{FF2B5EF4-FFF2-40B4-BE49-F238E27FC236}">
                <a16:creationId xmlns:a16="http://schemas.microsoft.com/office/drawing/2014/main" id="{B1CE1301-B3E5-40B0-A3DF-1F2994A840C5}"/>
              </a:ext>
            </a:extLst>
          </p:cNvPr>
          <p:cNvSpPr txBox="1"/>
          <p:nvPr/>
        </p:nvSpPr>
        <p:spPr>
          <a:xfrm>
            <a:off x="677334" y="1674674"/>
            <a:ext cx="8448379" cy="2169825"/>
          </a:xfrm>
          <a:prstGeom prst="rect">
            <a:avLst/>
          </a:prstGeom>
          <a:noFill/>
        </p:spPr>
        <p:txBody>
          <a:bodyPr wrap="square">
            <a:spAutoFit/>
          </a:bodyPr>
          <a:lstStyle/>
          <a:p>
            <a:pPr>
              <a:lnSpc>
                <a:spcPct val="150000"/>
              </a:lnSpc>
            </a:pPr>
            <a:r>
              <a:rPr lang="zh-CN" altLang="en-US" dirty="0"/>
              <a:t>一旦调度器将 </a:t>
            </a:r>
            <a:r>
              <a:rPr lang="en-US" altLang="zh-CN" dirty="0"/>
              <a:t>Pod </a:t>
            </a:r>
            <a:r>
              <a:rPr lang="zh-CN" altLang="en-US" dirty="0"/>
              <a:t>分派给某个节点，</a:t>
            </a:r>
            <a:r>
              <a:rPr lang="en-US" altLang="zh-CN" dirty="0" err="1"/>
              <a:t>kubelet</a:t>
            </a:r>
            <a:r>
              <a:rPr lang="en-US" altLang="zh-CN" dirty="0"/>
              <a:t> </a:t>
            </a:r>
            <a:r>
              <a:rPr lang="zh-CN" altLang="en-US" dirty="0"/>
              <a:t>就通过 容器运行时 开始为 </a:t>
            </a:r>
            <a:r>
              <a:rPr lang="en-US" altLang="zh-CN" dirty="0"/>
              <a:t>Pod </a:t>
            </a:r>
            <a:r>
              <a:rPr lang="zh-CN" altLang="en-US" dirty="0"/>
              <a:t>创建容器。 容器的状态有三种：</a:t>
            </a:r>
            <a:r>
              <a:rPr lang="en-US" altLang="zh-CN" dirty="0"/>
              <a:t>Waiting</a:t>
            </a:r>
            <a:r>
              <a:rPr lang="zh-CN" altLang="en-US" dirty="0"/>
              <a:t>（等待）、</a:t>
            </a:r>
            <a:r>
              <a:rPr lang="en-US" altLang="zh-CN" dirty="0"/>
              <a:t>Running</a:t>
            </a:r>
            <a:r>
              <a:rPr lang="zh-CN" altLang="en-US" dirty="0"/>
              <a:t>（运行中）和 </a:t>
            </a:r>
            <a:r>
              <a:rPr lang="en-US" altLang="zh-CN" dirty="0"/>
              <a:t>Terminated</a:t>
            </a:r>
            <a:r>
              <a:rPr lang="zh-CN" altLang="en-US" dirty="0"/>
              <a:t>（已终止）。</a:t>
            </a:r>
          </a:p>
          <a:p>
            <a:endParaRPr lang="zh-CN" altLang="en-US" dirty="0"/>
          </a:p>
          <a:p>
            <a:r>
              <a:rPr lang="zh-CN" altLang="en-US" dirty="0"/>
              <a:t>要检查 </a:t>
            </a:r>
            <a:r>
              <a:rPr lang="en-US" altLang="zh-CN" dirty="0"/>
              <a:t>Pod </a:t>
            </a:r>
            <a:r>
              <a:rPr lang="zh-CN" altLang="en-US" dirty="0"/>
              <a:t>中容器的状态，你可以使用 </a:t>
            </a:r>
            <a:r>
              <a:rPr lang="en-US" altLang="zh-CN" dirty="0" err="1"/>
              <a:t>kubectl</a:t>
            </a:r>
            <a:r>
              <a:rPr lang="en-US" altLang="zh-CN" dirty="0"/>
              <a:t> describe pod &lt;pod name&gt;</a:t>
            </a:r>
            <a:r>
              <a:rPr lang="zh-CN" altLang="en-US" dirty="0"/>
              <a:t>。 其输出中包含 </a:t>
            </a:r>
            <a:r>
              <a:rPr lang="en-US" altLang="zh-CN" dirty="0"/>
              <a:t>Pod </a:t>
            </a:r>
            <a:r>
              <a:rPr lang="zh-CN" altLang="en-US" dirty="0"/>
              <a:t>中每个容器的状态。</a:t>
            </a:r>
          </a:p>
        </p:txBody>
      </p:sp>
      <p:pic>
        <p:nvPicPr>
          <p:cNvPr id="8" name="Picture 2">
            <a:extLst>
              <a:ext uri="{FF2B5EF4-FFF2-40B4-BE49-F238E27FC236}">
                <a16:creationId xmlns:a16="http://schemas.microsoft.com/office/drawing/2014/main" id="{08463F71-6834-EA01-0F5D-D464D333F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548" y="4240382"/>
            <a:ext cx="79819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39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BBC40F1C-0FA7-A598-2205-D06E10388BD3}"/>
              </a:ext>
            </a:extLst>
          </p:cNvPr>
          <p:cNvSpPr txBox="1">
            <a:spLocks/>
          </p:cNvSpPr>
          <p:nvPr/>
        </p:nvSpPr>
        <p:spPr>
          <a:xfrm>
            <a:off x="677334" y="2194621"/>
            <a:ext cx="8596668" cy="370902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dirty="0"/>
              <a:t>Waiting </a:t>
            </a:r>
            <a:r>
              <a:rPr lang="zh-CN" altLang="en-US" dirty="0"/>
              <a:t>如果容器并不处在 </a:t>
            </a:r>
            <a:r>
              <a:rPr lang="en-US" altLang="zh-CN" dirty="0"/>
              <a:t>Running </a:t>
            </a:r>
            <a:r>
              <a:rPr lang="zh-CN" altLang="en-US" dirty="0"/>
              <a:t>或 </a:t>
            </a:r>
            <a:r>
              <a:rPr lang="en-US" altLang="zh-CN" dirty="0"/>
              <a:t>Terminated </a:t>
            </a:r>
            <a:r>
              <a:rPr lang="zh-CN" altLang="en-US" dirty="0"/>
              <a:t>状态之一，它就处在 </a:t>
            </a:r>
            <a:r>
              <a:rPr lang="en-US" altLang="zh-CN" dirty="0"/>
              <a:t>Waiting </a:t>
            </a:r>
            <a:r>
              <a:rPr lang="zh-CN" altLang="en-US" dirty="0"/>
              <a:t>状态。 处于 </a:t>
            </a:r>
            <a:r>
              <a:rPr lang="en-US" altLang="zh-CN" dirty="0"/>
              <a:t>Waiting </a:t>
            </a:r>
            <a:r>
              <a:rPr lang="zh-CN" altLang="en-US" dirty="0"/>
              <a:t>状态的容器仍在运行它完成启动所需要的操作：例如，从某个容器镜像 仓库拉取容器镜像，或者向容器应用 </a:t>
            </a:r>
            <a:r>
              <a:rPr lang="en-US" altLang="zh-CN" dirty="0"/>
              <a:t>Secret </a:t>
            </a:r>
            <a:r>
              <a:rPr lang="zh-CN" altLang="en-US" dirty="0"/>
              <a:t>数据等等。</a:t>
            </a:r>
          </a:p>
          <a:p>
            <a:pPr>
              <a:lnSpc>
                <a:spcPct val="150000"/>
              </a:lnSpc>
            </a:pPr>
            <a:r>
              <a:rPr lang="en-US" altLang="zh-CN" dirty="0"/>
              <a:t>Running </a:t>
            </a:r>
            <a:r>
              <a:rPr lang="zh-CN" altLang="en-US" dirty="0"/>
              <a:t>状态表明容器正在执行状态并且没有问题发生。</a:t>
            </a:r>
          </a:p>
          <a:p>
            <a:pPr>
              <a:lnSpc>
                <a:spcPct val="150000"/>
              </a:lnSpc>
            </a:pPr>
            <a:r>
              <a:rPr lang="en-US" altLang="zh-CN" dirty="0"/>
              <a:t>Terminated </a:t>
            </a:r>
            <a:r>
              <a:rPr lang="zh-CN" altLang="en-US" dirty="0"/>
              <a:t>处于 </a:t>
            </a:r>
            <a:r>
              <a:rPr lang="en-US" altLang="zh-CN" dirty="0"/>
              <a:t>Terminated </a:t>
            </a:r>
            <a:r>
              <a:rPr lang="zh-CN" altLang="en-US" dirty="0"/>
              <a:t>状态的容器已经开始执行并且或者正常结束或者因为某些原因失败。</a:t>
            </a:r>
          </a:p>
        </p:txBody>
      </p:sp>
      <p:sp>
        <p:nvSpPr>
          <p:cNvPr id="4" name="标题 1">
            <a:extLst>
              <a:ext uri="{FF2B5EF4-FFF2-40B4-BE49-F238E27FC236}">
                <a16:creationId xmlns:a16="http://schemas.microsoft.com/office/drawing/2014/main" id="{15483FD6-1CF1-005F-DC6F-138AFA0E7CB0}"/>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2.Container </a:t>
            </a:r>
            <a:r>
              <a:rPr lang="zh-CN" altLang="en-US" b="1" dirty="0"/>
              <a:t>状态描述</a:t>
            </a:r>
            <a:br>
              <a:rPr lang="en-US" altLang="zh-CN" b="1" dirty="0"/>
            </a:br>
            <a:endParaRPr lang="zh-CN" altLang="en-US" dirty="0"/>
          </a:p>
        </p:txBody>
      </p:sp>
    </p:spTree>
    <p:extLst>
      <p:ext uri="{BB962C8B-B14F-4D97-AF65-F5344CB8AC3E}">
        <p14:creationId xmlns:p14="http://schemas.microsoft.com/office/powerpoint/2010/main" val="3493146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DD579-8504-F10A-8E64-F48D7E5C640C}"/>
              </a:ext>
            </a:extLst>
          </p:cNvPr>
          <p:cNvSpPr>
            <a:spLocks noGrp="1"/>
          </p:cNvSpPr>
          <p:nvPr>
            <p:ph type="title"/>
          </p:nvPr>
        </p:nvSpPr>
        <p:spPr/>
        <p:txBody>
          <a:bodyPr/>
          <a:lstStyle/>
          <a:p>
            <a:r>
              <a:rPr lang="en-US" altLang="zh-CN" dirty="0"/>
              <a:t>3.Container </a:t>
            </a:r>
            <a:r>
              <a:rPr lang="zh-CN" altLang="en-US" dirty="0"/>
              <a:t>重启策略</a:t>
            </a:r>
          </a:p>
        </p:txBody>
      </p:sp>
      <p:sp>
        <p:nvSpPr>
          <p:cNvPr id="4" name="标题 1">
            <a:extLst>
              <a:ext uri="{FF2B5EF4-FFF2-40B4-BE49-F238E27FC236}">
                <a16:creationId xmlns:a16="http://schemas.microsoft.com/office/drawing/2014/main" id="{4E101F8C-A2EE-4F8B-7869-1E4F19C6B8C5}"/>
              </a:ext>
            </a:extLst>
          </p:cNvPr>
          <p:cNvSpPr txBox="1">
            <a:spLocks/>
          </p:cNvSpPr>
          <p:nvPr/>
        </p:nvSpPr>
        <p:spPr>
          <a:xfrm>
            <a:off x="766110" y="2108199"/>
            <a:ext cx="8596668" cy="1904507"/>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a:solidFill>
                  <a:schemeClr val="tx1">
                    <a:lumMod val="75000"/>
                    <a:lumOff val="25000"/>
                  </a:schemeClr>
                </a:solidFill>
                <a:latin typeface="+mn-lt"/>
                <a:ea typeface="+mn-ea"/>
                <a:cs typeface="+mn-cs"/>
              </a:rPr>
              <a:t>Pod </a:t>
            </a:r>
            <a:r>
              <a:rPr lang="zh-CN" altLang="en-US" sz="1800" dirty="0">
                <a:solidFill>
                  <a:schemeClr val="tx1">
                    <a:lumMod val="75000"/>
                    <a:lumOff val="25000"/>
                  </a:schemeClr>
                </a:solidFill>
                <a:latin typeface="+mn-lt"/>
                <a:ea typeface="+mn-ea"/>
                <a:cs typeface="+mn-cs"/>
              </a:rPr>
              <a:t>的 </a:t>
            </a:r>
            <a:r>
              <a:rPr lang="en-US" altLang="zh-CN" sz="1800" dirty="0">
                <a:solidFill>
                  <a:schemeClr val="tx1">
                    <a:lumMod val="75000"/>
                    <a:lumOff val="25000"/>
                  </a:schemeClr>
                </a:solidFill>
                <a:latin typeface="+mn-lt"/>
                <a:ea typeface="+mn-ea"/>
                <a:cs typeface="+mn-cs"/>
              </a:rPr>
              <a:t>spec </a:t>
            </a:r>
            <a:r>
              <a:rPr lang="zh-CN" altLang="en-US" sz="1800" dirty="0">
                <a:solidFill>
                  <a:schemeClr val="tx1">
                    <a:lumMod val="75000"/>
                    <a:lumOff val="25000"/>
                  </a:schemeClr>
                </a:solidFill>
                <a:latin typeface="+mn-lt"/>
                <a:ea typeface="+mn-ea"/>
                <a:cs typeface="+mn-cs"/>
              </a:rPr>
              <a:t>中包含一个 </a:t>
            </a:r>
            <a:r>
              <a:rPr lang="en-US" altLang="zh-CN" sz="1800" dirty="0" err="1">
                <a:solidFill>
                  <a:schemeClr val="tx1">
                    <a:lumMod val="75000"/>
                    <a:lumOff val="25000"/>
                  </a:schemeClr>
                </a:solidFill>
                <a:latin typeface="+mn-lt"/>
                <a:ea typeface="+mn-ea"/>
                <a:cs typeface="+mn-cs"/>
              </a:rPr>
              <a:t>restartPolicy</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字段，其应用于当某个容器异常退出时或者健康检查失败时，</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将根据何用策略重启容器 ，默认值是 </a:t>
            </a:r>
            <a:r>
              <a:rPr lang="en-US" altLang="zh-CN" sz="1800" dirty="0">
                <a:solidFill>
                  <a:schemeClr val="tx1">
                    <a:lumMod val="75000"/>
                    <a:lumOff val="25000"/>
                  </a:schemeClr>
                </a:solidFill>
                <a:latin typeface="+mn-lt"/>
                <a:ea typeface="+mn-ea"/>
                <a:cs typeface="+mn-cs"/>
              </a:rPr>
              <a:t>Always </a:t>
            </a:r>
            <a:r>
              <a:rPr lang="zh-CN" altLang="en-US" sz="1800" dirty="0">
                <a:solidFill>
                  <a:schemeClr val="tx1">
                    <a:lumMod val="75000"/>
                    <a:lumOff val="25000"/>
                  </a:schemeClr>
                </a:solidFill>
                <a:latin typeface="+mn-lt"/>
                <a:ea typeface="+mn-ea"/>
                <a:cs typeface="+mn-cs"/>
              </a:rPr>
              <a:t>。</a:t>
            </a:r>
            <a:endParaRPr lang="en-US" altLang="zh-CN" sz="1800" dirty="0">
              <a:solidFill>
                <a:schemeClr val="tx1">
                  <a:lumMod val="75000"/>
                  <a:lumOff val="25000"/>
                </a:schemeClr>
              </a:solidFill>
              <a:latin typeface="+mn-lt"/>
              <a:ea typeface="+mn-ea"/>
              <a:cs typeface="+mn-cs"/>
            </a:endParaRPr>
          </a:p>
          <a:p>
            <a:endParaRPr lang="en-US" altLang="zh-CN"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a:solidFill>
                  <a:schemeClr val="tx1">
                    <a:lumMod val="75000"/>
                    <a:lumOff val="25000"/>
                  </a:schemeClr>
                </a:solidFill>
                <a:latin typeface="+mn-lt"/>
                <a:ea typeface="+mn-ea"/>
                <a:cs typeface="+mn-cs"/>
              </a:rPr>
              <a:t>Always</a:t>
            </a:r>
            <a:r>
              <a:rPr lang="zh-CN" altLang="en-US" sz="1800" dirty="0">
                <a:solidFill>
                  <a:schemeClr val="tx1">
                    <a:lumMod val="75000"/>
                    <a:lumOff val="25000"/>
                  </a:schemeClr>
                </a:solidFill>
                <a:latin typeface="+mn-lt"/>
                <a:ea typeface="+mn-ea"/>
                <a:cs typeface="+mn-cs"/>
              </a:rPr>
              <a:t>：当容器失效时，由 </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自动重启该容器。</a:t>
            </a:r>
          </a:p>
          <a:p>
            <a:endParaRPr lang="zh-CN" altLang="en-US"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err="1">
                <a:solidFill>
                  <a:schemeClr val="tx1">
                    <a:lumMod val="75000"/>
                    <a:lumOff val="25000"/>
                  </a:schemeClr>
                </a:solidFill>
                <a:latin typeface="+mn-lt"/>
                <a:ea typeface="+mn-ea"/>
                <a:cs typeface="+mn-cs"/>
              </a:rPr>
              <a:t>OnFailure</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：当容器终止运行且退出码不为 </a:t>
            </a:r>
            <a:r>
              <a:rPr lang="en-US" altLang="zh-CN" sz="1800" dirty="0">
                <a:solidFill>
                  <a:schemeClr val="tx1">
                    <a:lumMod val="75000"/>
                    <a:lumOff val="25000"/>
                  </a:schemeClr>
                </a:solidFill>
                <a:latin typeface="+mn-lt"/>
                <a:ea typeface="+mn-ea"/>
                <a:cs typeface="+mn-cs"/>
              </a:rPr>
              <a:t>0 </a:t>
            </a:r>
            <a:r>
              <a:rPr lang="zh-CN" altLang="en-US" sz="1800" dirty="0">
                <a:solidFill>
                  <a:schemeClr val="tx1">
                    <a:lumMod val="75000"/>
                    <a:lumOff val="25000"/>
                  </a:schemeClr>
                </a:solidFill>
                <a:latin typeface="+mn-lt"/>
                <a:ea typeface="+mn-ea"/>
                <a:cs typeface="+mn-cs"/>
              </a:rPr>
              <a:t>时，由 </a:t>
            </a:r>
            <a:r>
              <a:rPr lang="en-US" altLang="zh-CN" sz="1800" dirty="0" err="1">
                <a:solidFill>
                  <a:schemeClr val="tx1">
                    <a:lumMod val="75000"/>
                    <a:lumOff val="25000"/>
                  </a:schemeClr>
                </a:solidFill>
                <a:latin typeface="+mn-lt"/>
                <a:ea typeface="+mn-ea"/>
                <a:cs typeface="+mn-cs"/>
              </a:rPr>
              <a:t>kubelet</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自动重启该容器。</a:t>
            </a:r>
          </a:p>
          <a:p>
            <a:endParaRPr lang="zh-CN" altLang="en-US" sz="1800" dirty="0">
              <a:solidFill>
                <a:schemeClr val="tx1">
                  <a:lumMod val="75000"/>
                  <a:lumOff val="25000"/>
                </a:schemeClr>
              </a:solidFill>
              <a:latin typeface="+mn-lt"/>
              <a:ea typeface="+mn-ea"/>
              <a:cs typeface="+mn-cs"/>
            </a:endParaRPr>
          </a:p>
          <a:p>
            <a:pPr marL="285750" indent="-285750">
              <a:buFont typeface="Arial" panose="020B0604020202020204" pitchFamily="34" charset="0"/>
              <a:buChar char="•"/>
            </a:pPr>
            <a:r>
              <a:rPr lang="en-US" altLang="zh-CN" sz="1800" dirty="0">
                <a:solidFill>
                  <a:schemeClr val="tx1">
                    <a:lumMod val="75000"/>
                    <a:lumOff val="25000"/>
                  </a:schemeClr>
                </a:solidFill>
                <a:latin typeface="+mn-lt"/>
                <a:ea typeface="+mn-ea"/>
                <a:cs typeface="+mn-cs"/>
              </a:rPr>
              <a:t>Never</a:t>
            </a:r>
            <a:r>
              <a:rPr lang="zh-CN" altLang="en-US" sz="1800" dirty="0">
                <a:solidFill>
                  <a:schemeClr val="tx1">
                    <a:lumMod val="75000"/>
                    <a:lumOff val="25000"/>
                  </a:schemeClr>
                </a:solidFill>
                <a:latin typeface="+mn-lt"/>
                <a:ea typeface="+mn-ea"/>
                <a:cs typeface="+mn-cs"/>
              </a:rPr>
              <a:t>：不论容器运行状态如何，</a:t>
            </a:r>
            <a:r>
              <a:rPr lang="en-US" altLang="zh-CN" sz="1800" dirty="0" err="1">
                <a:solidFill>
                  <a:schemeClr val="tx1">
                    <a:lumMod val="75000"/>
                    <a:lumOff val="25000"/>
                  </a:schemeClr>
                </a:solidFill>
                <a:latin typeface="+mn-lt"/>
                <a:ea typeface="+mn-ea"/>
                <a:cs typeface="+mn-cs"/>
              </a:rPr>
              <a:t>kubelet</a:t>
            </a:r>
            <a:r>
              <a:rPr lang="zh-CN" altLang="en-US" sz="1800" dirty="0">
                <a:solidFill>
                  <a:schemeClr val="tx1">
                    <a:lumMod val="75000"/>
                    <a:lumOff val="25000"/>
                  </a:schemeClr>
                </a:solidFill>
                <a:latin typeface="+mn-lt"/>
                <a:ea typeface="+mn-ea"/>
                <a:cs typeface="+mn-cs"/>
              </a:rPr>
              <a:t>都不会重启该容器。</a:t>
            </a:r>
          </a:p>
        </p:txBody>
      </p:sp>
      <p:sp>
        <p:nvSpPr>
          <p:cNvPr id="17" name="文本框 16">
            <a:extLst>
              <a:ext uri="{FF2B5EF4-FFF2-40B4-BE49-F238E27FC236}">
                <a16:creationId xmlns:a16="http://schemas.microsoft.com/office/drawing/2014/main" id="{E0D46856-6A49-A67A-C555-F9C9AF8A13F9}"/>
              </a:ext>
            </a:extLst>
          </p:cNvPr>
          <p:cNvSpPr txBox="1"/>
          <p:nvPr/>
        </p:nvSpPr>
        <p:spPr>
          <a:xfrm>
            <a:off x="766110" y="4352925"/>
            <a:ext cx="8596668" cy="1200329"/>
          </a:xfrm>
          <a:prstGeom prst="rect">
            <a:avLst/>
          </a:prstGeom>
          <a:noFill/>
        </p:spPr>
        <p:txBody>
          <a:bodyPr wrap="square" rtlCol="0">
            <a:spAutoFit/>
          </a:bodyPr>
          <a:lstStyle/>
          <a:p>
            <a:r>
              <a:rPr lang="zh-CN" altLang="en-US" dirty="0"/>
              <a:t>注：</a:t>
            </a:r>
            <a:r>
              <a:rPr lang="en-US" altLang="zh-CN" dirty="0" err="1"/>
              <a:t>restartPolicy</a:t>
            </a:r>
            <a:r>
              <a:rPr lang="en-US" altLang="zh-CN" dirty="0"/>
              <a:t> </a:t>
            </a:r>
            <a:r>
              <a:rPr lang="zh-CN" altLang="en-US" dirty="0"/>
              <a:t>适用于 </a:t>
            </a:r>
            <a:r>
              <a:rPr lang="en-US" altLang="zh-CN" dirty="0"/>
              <a:t>Pod </a:t>
            </a:r>
            <a:r>
              <a:rPr lang="zh-CN" altLang="en-US" dirty="0"/>
              <a:t>中的所有容器。</a:t>
            </a:r>
            <a:r>
              <a:rPr lang="en-US" altLang="zh-CN" dirty="0" err="1"/>
              <a:t>restartPolicy</a:t>
            </a:r>
            <a:r>
              <a:rPr lang="en-US" altLang="zh-CN" dirty="0"/>
              <a:t> </a:t>
            </a:r>
            <a:r>
              <a:rPr lang="zh-CN" altLang="en-US" dirty="0"/>
              <a:t>仅针对同一节点上 </a:t>
            </a:r>
            <a:r>
              <a:rPr lang="en-US" altLang="zh-CN" dirty="0" err="1"/>
              <a:t>kubelet</a:t>
            </a:r>
            <a:r>
              <a:rPr lang="en-US" altLang="zh-CN" dirty="0"/>
              <a:t> </a:t>
            </a:r>
            <a:r>
              <a:rPr lang="zh-CN" altLang="en-US" dirty="0"/>
              <a:t>的容器重启动作。</a:t>
            </a:r>
            <a:endParaRPr lang="en-US" altLang="zh-CN" dirty="0"/>
          </a:p>
          <a:p>
            <a:r>
              <a:rPr lang="zh-CN" altLang="en-US" dirty="0"/>
              <a:t>而如果你想让 </a:t>
            </a:r>
            <a:r>
              <a:rPr lang="en-US" altLang="zh-CN" dirty="0"/>
              <a:t>Pod </a:t>
            </a:r>
            <a:r>
              <a:rPr lang="zh-CN" altLang="en-US" dirty="0"/>
              <a:t>出现在其他的可用节点上，就必须使用 </a:t>
            </a:r>
            <a:r>
              <a:rPr lang="en-US" altLang="zh-CN" dirty="0"/>
              <a:t>Deployment </a:t>
            </a:r>
            <a:r>
              <a:rPr lang="zh-CN" altLang="en-US" dirty="0"/>
              <a:t>这样的“控制器”来管理 </a:t>
            </a:r>
            <a:r>
              <a:rPr lang="en-US" altLang="zh-CN" dirty="0"/>
              <a:t>Pod</a:t>
            </a:r>
            <a:r>
              <a:rPr lang="zh-CN" altLang="en-US" dirty="0"/>
              <a:t>，哪怕你只需要一个 </a:t>
            </a:r>
            <a:r>
              <a:rPr lang="en-US" altLang="zh-CN" dirty="0"/>
              <a:t>Pod </a:t>
            </a:r>
            <a:r>
              <a:rPr lang="zh-CN" altLang="en-US" dirty="0"/>
              <a:t>副本。</a:t>
            </a:r>
          </a:p>
        </p:txBody>
      </p:sp>
    </p:spTree>
    <p:extLst>
      <p:ext uri="{BB962C8B-B14F-4D97-AF65-F5344CB8AC3E}">
        <p14:creationId xmlns:p14="http://schemas.microsoft.com/office/powerpoint/2010/main" val="542392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6EAEE-617E-9C50-04C0-56134F99D927}"/>
              </a:ext>
            </a:extLst>
          </p:cNvPr>
          <p:cNvSpPr>
            <a:spLocks noGrp="1"/>
          </p:cNvSpPr>
          <p:nvPr>
            <p:ph type="title"/>
          </p:nvPr>
        </p:nvSpPr>
        <p:spPr/>
        <p:txBody>
          <a:bodyPr/>
          <a:lstStyle/>
          <a:p>
            <a:r>
              <a:rPr lang="en-US" altLang="zh-CN" b="1" dirty="0"/>
              <a:t>4.Probe</a:t>
            </a:r>
            <a:r>
              <a:rPr lang="zh-CN" altLang="en-US" sz="3600" b="1" dirty="0"/>
              <a:t>类型</a:t>
            </a:r>
            <a:endParaRPr lang="zh-CN" altLang="en-US" dirty="0"/>
          </a:p>
        </p:txBody>
      </p:sp>
      <p:pic>
        <p:nvPicPr>
          <p:cNvPr id="9" name="图片 8">
            <a:extLst>
              <a:ext uri="{FF2B5EF4-FFF2-40B4-BE49-F238E27FC236}">
                <a16:creationId xmlns:a16="http://schemas.microsoft.com/office/drawing/2014/main" id="{4FD41EE5-7541-371F-02CC-99BCA1C9669A}"/>
              </a:ext>
            </a:extLst>
          </p:cNvPr>
          <p:cNvPicPr>
            <a:picLocks noChangeAspect="1"/>
          </p:cNvPicPr>
          <p:nvPr/>
        </p:nvPicPr>
        <p:blipFill>
          <a:blip r:embed="rId2"/>
          <a:stretch>
            <a:fillRect/>
          </a:stretch>
        </p:blipFill>
        <p:spPr>
          <a:xfrm>
            <a:off x="781234" y="1677370"/>
            <a:ext cx="8913181" cy="4794451"/>
          </a:xfrm>
          <a:prstGeom prst="rect">
            <a:avLst/>
          </a:prstGeom>
        </p:spPr>
      </p:pic>
    </p:spTree>
    <p:extLst>
      <p:ext uri="{BB962C8B-B14F-4D97-AF65-F5344CB8AC3E}">
        <p14:creationId xmlns:p14="http://schemas.microsoft.com/office/powerpoint/2010/main" val="3551281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4A0CF-C161-4F03-3AAB-36F697E257B0}"/>
              </a:ext>
            </a:extLst>
          </p:cNvPr>
          <p:cNvSpPr>
            <a:spLocks noGrp="1"/>
          </p:cNvSpPr>
          <p:nvPr>
            <p:ph type="title"/>
          </p:nvPr>
        </p:nvSpPr>
        <p:spPr/>
        <p:txBody>
          <a:bodyPr/>
          <a:lstStyle/>
          <a:p>
            <a:r>
              <a:rPr lang="en-US" altLang="zh-CN" b="1" dirty="0"/>
              <a:t>Probe</a:t>
            </a:r>
            <a:r>
              <a:rPr lang="en-US" altLang="zh-CN" sz="3600" b="1" dirty="0"/>
              <a:t> </a:t>
            </a:r>
            <a:r>
              <a:rPr lang="zh-CN" altLang="en-US" b="1" dirty="0"/>
              <a:t>检查机制</a:t>
            </a:r>
            <a:endParaRPr lang="zh-CN" altLang="en-US" dirty="0"/>
          </a:p>
        </p:txBody>
      </p:sp>
      <p:pic>
        <p:nvPicPr>
          <p:cNvPr id="5" name="内容占位符 4">
            <a:extLst>
              <a:ext uri="{FF2B5EF4-FFF2-40B4-BE49-F238E27FC236}">
                <a16:creationId xmlns:a16="http://schemas.microsoft.com/office/drawing/2014/main" id="{9E9A692A-7E67-2CFD-FEAD-4E9E30599B74}"/>
              </a:ext>
            </a:extLst>
          </p:cNvPr>
          <p:cNvPicPr>
            <a:picLocks noGrp="1" noChangeAspect="1"/>
          </p:cNvPicPr>
          <p:nvPr>
            <p:ph sz="half" idx="1"/>
          </p:nvPr>
        </p:nvPicPr>
        <p:blipFill>
          <a:blip r:embed="rId2"/>
          <a:stretch>
            <a:fillRect/>
          </a:stretch>
        </p:blipFill>
        <p:spPr>
          <a:xfrm>
            <a:off x="715507" y="2160588"/>
            <a:ext cx="4107773" cy="3881437"/>
          </a:xfrm>
        </p:spPr>
      </p:pic>
      <p:sp>
        <p:nvSpPr>
          <p:cNvPr id="3" name="内容占位符 2">
            <a:extLst>
              <a:ext uri="{FF2B5EF4-FFF2-40B4-BE49-F238E27FC236}">
                <a16:creationId xmlns:a16="http://schemas.microsoft.com/office/drawing/2014/main" id="{B0AC7653-2617-60AB-98BE-D87E25854964}"/>
              </a:ext>
            </a:extLst>
          </p:cNvPr>
          <p:cNvSpPr>
            <a:spLocks noGrp="1"/>
          </p:cNvSpPr>
          <p:nvPr>
            <p:ph sz="half" idx="2"/>
          </p:nvPr>
        </p:nvSpPr>
        <p:spPr/>
        <p:txBody>
          <a:bodyPr>
            <a:normAutofit fontScale="92500"/>
          </a:bodyPr>
          <a:lstStyle/>
          <a:p>
            <a:pPr algn="l">
              <a:buFont typeface="Arial" panose="020B0604020202020204" pitchFamily="34" charset="0"/>
              <a:buChar char="•"/>
            </a:pPr>
            <a:r>
              <a:rPr lang="en-US" altLang="zh-CN" b="1" i="0" dirty="0">
                <a:solidFill>
                  <a:srgbClr val="222222"/>
                </a:solidFill>
                <a:effectLst/>
                <a:latin typeface="Inter"/>
              </a:rPr>
              <a:t>Exec</a:t>
            </a:r>
            <a:r>
              <a:rPr lang="zh-CN" altLang="en-US" b="1" i="0" dirty="0">
                <a:solidFill>
                  <a:srgbClr val="222222"/>
                </a:solidFill>
                <a:effectLst/>
                <a:latin typeface="Inter"/>
              </a:rPr>
              <a:t>：</a:t>
            </a:r>
            <a:r>
              <a:rPr lang="zh-CN" altLang="en-US" b="0" i="0" dirty="0">
                <a:solidFill>
                  <a:srgbClr val="222222"/>
                </a:solidFill>
                <a:effectLst/>
                <a:latin typeface="Inter"/>
              </a:rPr>
              <a:t>探针在容器内运行命令。如果命令以</a:t>
            </a:r>
            <a:r>
              <a:rPr lang="en-US" altLang="zh-CN" b="0" i="0" dirty="0">
                <a:solidFill>
                  <a:srgbClr val="000000"/>
                </a:solidFill>
                <a:effectLst/>
                <a:latin typeface="Courier New" panose="02070309020205020404" pitchFamily="49" charset="0"/>
              </a:rPr>
              <a:t>0</a:t>
            </a:r>
            <a:r>
              <a:rPr lang="zh-CN" altLang="en-US" b="0" i="0" dirty="0">
                <a:solidFill>
                  <a:srgbClr val="222222"/>
                </a:solidFill>
                <a:effectLst/>
                <a:latin typeface="Inter"/>
              </a:rPr>
              <a:t>作为其退出代码终止，则认为探测成功。</a:t>
            </a:r>
          </a:p>
          <a:p>
            <a:pPr algn="l">
              <a:buFont typeface="Arial" panose="020B0604020202020204" pitchFamily="34" charset="0"/>
              <a:buChar char="•"/>
            </a:pPr>
            <a:r>
              <a:rPr lang="en-US" altLang="zh-CN" b="1" i="0" dirty="0">
                <a:solidFill>
                  <a:srgbClr val="222222"/>
                </a:solidFill>
                <a:effectLst/>
                <a:latin typeface="Inter"/>
              </a:rPr>
              <a:t>HTTP</a:t>
            </a:r>
            <a:r>
              <a:rPr lang="zh-CN" altLang="en-US" b="1" i="0" dirty="0">
                <a:solidFill>
                  <a:srgbClr val="222222"/>
                </a:solidFill>
                <a:effectLst/>
                <a:latin typeface="Inter"/>
              </a:rPr>
              <a:t>：</a:t>
            </a:r>
            <a:r>
              <a:rPr lang="zh-CN" altLang="en-US" b="0" i="0" dirty="0">
                <a:solidFill>
                  <a:srgbClr val="222222"/>
                </a:solidFill>
                <a:effectLst/>
                <a:latin typeface="Inter"/>
              </a:rPr>
              <a:t>探测器针对容器中的 </a:t>
            </a:r>
            <a:r>
              <a:rPr lang="en-US" altLang="zh-CN" b="0" i="0" dirty="0">
                <a:solidFill>
                  <a:srgbClr val="222222"/>
                </a:solidFill>
                <a:effectLst/>
                <a:latin typeface="Inter"/>
              </a:rPr>
              <a:t>URL</a:t>
            </a:r>
            <a:r>
              <a:rPr lang="zh-CN" altLang="en-US" b="0" i="0" dirty="0">
                <a:solidFill>
                  <a:srgbClr val="222222"/>
                </a:solidFill>
                <a:effectLst/>
                <a:latin typeface="Inter"/>
              </a:rPr>
              <a:t>发出 </a:t>
            </a:r>
            <a:r>
              <a:rPr lang="en-US" altLang="zh-CN" b="0" i="0" dirty="0">
                <a:solidFill>
                  <a:srgbClr val="222222"/>
                </a:solidFill>
                <a:effectLst/>
                <a:latin typeface="Inter"/>
              </a:rPr>
              <a:t>HTTP </a:t>
            </a:r>
            <a:r>
              <a:rPr lang="en-US" altLang="zh-CN" b="0" i="0" dirty="0">
                <a:solidFill>
                  <a:srgbClr val="000000"/>
                </a:solidFill>
                <a:effectLst/>
                <a:latin typeface="Courier New" panose="02070309020205020404" pitchFamily="49" charset="0"/>
              </a:rPr>
              <a:t>GET</a:t>
            </a:r>
            <a:r>
              <a:rPr lang="zh-CN" altLang="en-US" b="0" i="0" dirty="0">
                <a:solidFill>
                  <a:srgbClr val="000000"/>
                </a:solidFill>
                <a:effectLst/>
                <a:latin typeface="Courier New" panose="02070309020205020404" pitchFamily="49" charset="0"/>
              </a:rPr>
              <a:t>请求。</a:t>
            </a:r>
            <a:r>
              <a:rPr lang="zh-CN" altLang="en-US" b="0" i="0" dirty="0">
                <a:solidFill>
                  <a:srgbClr val="222222"/>
                </a:solidFill>
                <a:effectLst/>
                <a:latin typeface="Inter"/>
              </a:rPr>
              <a:t>当容器的响应具有 </a:t>
            </a:r>
            <a:r>
              <a:rPr lang="en-US" altLang="zh-CN" b="0" i="0" dirty="0">
                <a:solidFill>
                  <a:srgbClr val="222222"/>
                </a:solidFill>
                <a:effectLst/>
                <a:latin typeface="Inter"/>
              </a:rPr>
              <a:t>200-399 </a:t>
            </a:r>
            <a:r>
              <a:rPr lang="zh-CN" altLang="en-US" b="0" i="0" dirty="0">
                <a:solidFill>
                  <a:srgbClr val="222222"/>
                </a:solidFill>
                <a:effectLst/>
                <a:latin typeface="Inter"/>
              </a:rPr>
              <a:t>范围内的 </a:t>
            </a:r>
            <a:r>
              <a:rPr lang="en-US" altLang="zh-CN" b="0" i="0" dirty="0">
                <a:solidFill>
                  <a:srgbClr val="222222"/>
                </a:solidFill>
                <a:effectLst/>
                <a:latin typeface="Inter"/>
              </a:rPr>
              <a:t>HTTP </a:t>
            </a:r>
            <a:r>
              <a:rPr lang="zh-CN" altLang="en-US" b="0" i="0" dirty="0">
                <a:solidFill>
                  <a:srgbClr val="222222"/>
                </a:solidFill>
                <a:effectLst/>
                <a:latin typeface="Inter"/>
              </a:rPr>
              <a:t>状态代码时，探测成功。</a:t>
            </a:r>
          </a:p>
          <a:p>
            <a:pPr algn="l">
              <a:buFont typeface="Arial" panose="020B0604020202020204" pitchFamily="34" charset="0"/>
              <a:buChar char="•"/>
            </a:pPr>
            <a:r>
              <a:rPr lang="en-US" altLang="zh-CN" b="1" i="0" dirty="0">
                <a:solidFill>
                  <a:srgbClr val="222222"/>
                </a:solidFill>
                <a:effectLst/>
                <a:latin typeface="Inter"/>
              </a:rPr>
              <a:t>TCP</a:t>
            </a:r>
            <a:r>
              <a:rPr lang="zh-CN" altLang="en-US" b="1" i="0" dirty="0">
                <a:solidFill>
                  <a:srgbClr val="222222"/>
                </a:solidFill>
                <a:effectLst/>
                <a:latin typeface="Inter"/>
              </a:rPr>
              <a:t>：</a:t>
            </a:r>
            <a:r>
              <a:rPr lang="zh-CN" altLang="en-US" b="0" i="0" dirty="0">
                <a:solidFill>
                  <a:srgbClr val="222222"/>
                </a:solidFill>
                <a:effectLst/>
                <a:latin typeface="Inter"/>
              </a:rPr>
              <a:t>探针尝试连接到容器内的特定 </a:t>
            </a:r>
            <a:r>
              <a:rPr lang="en-US" altLang="zh-CN" b="0" i="0" dirty="0">
                <a:solidFill>
                  <a:srgbClr val="222222"/>
                </a:solidFill>
                <a:effectLst/>
                <a:latin typeface="Inter"/>
              </a:rPr>
              <a:t>TCP </a:t>
            </a:r>
            <a:r>
              <a:rPr lang="zh-CN" altLang="en-US" b="0" i="0" dirty="0">
                <a:solidFill>
                  <a:srgbClr val="222222"/>
                </a:solidFill>
                <a:effectLst/>
                <a:latin typeface="Inter"/>
              </a:rPr>
              <a:t>端口；如果端口打开，则认为探测成功。</a:t>
            </a:r>
          </a:p>
          <a:p>
            <a:pPr algn="l">
              <a:buFont typeface="Arial" panose="020B0604020202020204" pitchFamily="34" charset="0"/>
              <a:buChar char="•"/>
            </a:pPr>
            <a:r>
              <a:rPr lang="en-US" altLang="zh-CN" b="1" i="0" dirty="0" err="1">
                <a:solidFill>
                  <a:srgbClr val="222222"/>
                </a:solidFill>
                <a:effectLst/>
                <a:latin typeface="Inter"/>
              </a:rPr>
              <a:t>gRPC</a:t>
            </a:r>
            <a:r>
              <a:rPr lang="zh-CN" altLang="en-US" b="1" i="0" dirty="0">
                <a:solidFill>
                  <a:srgbClr val="222222"/>
                </a:solidFill>
                <a:effectLst/>
                <a:latin typeface="Inter"/>
              </a:rPr>
              <a:t>：使用</a:t>
            </a:r>
            <a:r>
              <a:rPr lang="en-US" altLang="zh-CN" b="0" i="0" u="sng" dirty="0" err="1">
                <a:solidFill>
                  <a:srgbClr val="3C00E2"/>
                </a:solidFill>
                <a:effectLst/>
                <a:latin typeface="Inter"/>
                <a:hlinkClick r:id="rId3"/>
              </a:rPr>
              <a:t>gRPC</a:t>
            </a:r>
            <a:r>
              <a:rPr lang="zh-CN" altLang="en-US" b="0" i="0" dirty="0">
                <a:solidFill>
                  <a:srgbClr val="222222"/>
                </a:solidFill>
                <a:effectLst/>
                <a:latin typeface="Inter"/>
              </a:rPr>
              <a:t>的应用程序支持</a:t>
            </a:r>
            <a:r>
              <a:rPr lang="en-US" altLang="zh-CN" b="0" i="0" dirty="0" err="1">
                <a:solidFill>
                  <a:srgbClr val="222222"/>
                </a:solidFill>
                <a:effectLst/>
                <a:latin typeface="Inter"/>
              </a:rPr>
              <a:t>gRPC</a:t>
            </a:r>
            <a:r>
              <a:rPr lang="zh-CN" altLang="en-US" b="0" i="0" u="sng" dirty="0">
                <a:solidFill>
                  <a:srgbClr val="3C00E2"/>
                </a:solidFill>
                <a:effectLst/>
                <a:latin typeface="Inter"/>
                <a:hlinkClick r:id="rId4"/>
              </a:rPr>
              <a:t>健康检查</a:t>
            </a:r>
            <a:r>
              <a:rPr lang="zh-CN" altLang="en-US" b="0" i="0" dirty="0">
                <a:solidFill>
                  <a:srgbClr val="222222"/>
                </a:solidFill>
                <a:effectLst/>
                <a:latin typeface="Inter"/>
              </a:rPr>
              <a:t>探测。这种类型的探针在 </a:t>
            </a:r>
            <a:r>
              <a:rPr lang="en-US" altLang="zh-CN" b="0" i="0" dirty="0">
                <a:solidFill>
                  <a:srgbClr val="222222"/>
                </a:solidFill>
                <a:effectLst/>
                <a:latin typeface="Inter"/>
              </a:rPr>
              <a:t>Kubernetes v1.23 </a:t>
            </a:r>
            <a:r>
              <a:rPr lang="zh-CN" altLang="en-US" b="0" i="0" dirty="0">
                <a:solidFill>
                  <a:srgbClr val="222222"/>
                </a:solidFill>
                <a:effectLst/>
                <a:latin typeface="Inter"/>
              </a:rPr>
              <a:t>的 </a:t>
            </a:r>
            <a:r>
              <a:rPr lang="en-US" altLang="zh-CN" b="0" i="0" dirty="0">
                <a:solidFill>
                  <a:srgbClr val="222222"/>
                </a:solidFill>
                <a:effectLst/>
                <a:latin typeface="Inter"/>
              </a:rPr>
              <a:t>alpha </a:t>
            </a:r>
            <a:r>
              <a:rPr lang="zh-CN" altLang="en-US" b="0" i="0" dirty="0">
                <a:solidFill>
                  <a:srgbClr val="222222"/>
                </a:solidFill>
                <a:effectLst/>
                <a:latin typeface="Inter"/>
              </a:rPr>
              <a:t>版本中可用。</a:t>
            </a:r>
          </a:p>
          <a:p>
            <a:endParaRPr lang="zh-CN" altLang="en-US" dirty="0"/>
          </a:p>
        </p:txBody>
      </p:sp>
    </p:spTree>
    <p:extLst>
      <p:ext uri="{BB962C8B-B14F-4D97-AF65-F5344CB8AC3E}">
        <p14:creationId xmlns:p14="http://schemas.microsoft.com/office/powerpoint/2010/main" val="210326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D8E4F-F754-7E5C-C75C-F173E5902891}"/>
              </a:ext>
            </a:extLst>
          </p:cNvPr>
          <p:cNvSpPr>
            <a:spLocks noGrp="1"/>
          </p:cNvSpPr>
          <p:nvPr>
            <p:ph type="title"/>
          </p:nvPr>
        </p:nvSpPr>
        <p:spPr/>
        <p:txBody>
          <a:bodyPr/>
          <a:lstStyle/>
          <a:p>
            <a:r>
              <a:rPr lang="en-US" altLang="zh-CN" dirty="0"/>
              <a:t>5.Prode </a:t>
            </a:r>
            <a:r>
              <a:rPr lang="zh-CN" altLang="en-US" dirty="0"/>
              <a:t>示例</a:t>
            </a:r>
          </a:p>
        </p:txBody>
      </p:sp>
      <p:sp>
        <p:nvSpPr>
          <p:cNvPr id="7" name="内容占位符 6">
            <a:extLst>
              <a:ext uri="{FF2B5EF4-FFF2-40B4-BE49-F238E27FC236}">
                <a16:creationId xmlns:a16="http://schemas.microsoft.com/office/drawing/2014/main" id="{FC832AED-F4F2-D7AD-279C-A5C9AC873E1B}"/>
              </a:ext>
            </a:extLst>
          </p:cNvPr>
          <p:cNvSpPr>
            <a:spLocks noGrp="1"/>
          </p:cNvSpPr>
          <p:nvPr>
            <p:ph sz="half" idx="2"/>
          </p:nvPr>
        </p:nvSpPr>
        <p:spPr/>
        <p:txBody>
          <a:bodyPr>
            <a:normAutofit fontScale="85000" lnSpcReduction="10000"/>
          </a:bodyPr>
          <a:lstStyle/>
          <a:p>
            <a:r>
              <a:rPr lang="en-US" altLang="zh-CN" b="1" dirty="0" err="1"/>
              <a:t>initialDelaySeconds</a:t>
            </a:r>
            <a:r>
              <a:rPr lang="en-US" altLang="zh-CN" dirty="0"/>
              <a:t> </a:t>
            </a:r>
            <a:r>
              <a:rPr lang="zh-CN" altLang="en-US" dirty="0"/>
              <a:t>：设置容器启动和第一次执行探测之间的延迟。默认为零秒。</a:t>
            </a:r>
          </a:p>
          <a:p>
            <a:r>
              <a:rPr lang="en-US" altLang="zh-CN" b="1" dirty="0" err="1"/>
              <a:t>periodSeconds</a:t>
            </a:r>
            <a:r>
              <a:rPr lang="en-US" altLang="zh-CN" dirty="0"/>
              <a:t> </a:t>
            </a:r>
            <a:r>
              <a:rPr lang="zh-CN" altLang="en-US" dirty="0"/>
              <a:t>：定义在初始延迟后执行探测的频率。默认为十秒。</a:t>
            </a:r>
          </a:p>
          <a:p>
            <a:r>
              <a:rPr lang="en-US" altLang="zh-CN" b="1" dirty="0" err="1"/>
              <a:t>timeoutSeconds</a:t>
            </a:r>
            <a:r>
              <a:rPr lang="en-US" altLang="zh-CN" dirty="0"/>
              <a:t> </a:t>
            </a:r>
            <a:r>
              <a:rPr lang="zh-CN" altLang="en-US" dirty="0"/>
              <a:t>：每个探测将在这么多秒后超时并被标记为失败。默认为一秒。</a:t>
            </a:r>
          </a:p>
          <a:p>
            <a:pPr>
              <a:lnSpc>
                <a:spcPct val="160000"/>
              </a:lnSpc>
            </a:pPr>
            <a:r>
              <a:rPr lang="en-US" altLang="zh-CN" b="1" dirty="0" err="1"/>
              <a:t>failureThreshold</a:t>
            </a:r>
            <a:r>
              <a:rPr lang="zh-CN" altLang="en-US" dirty="0"/>
              <a:t>：指示</a:t>
            </a:r>
            <a:r>
              <a:rPr lang="en-US" altLang="zh-CN" dirty="0"/>
              <a:t>Kubernetes</a:t>
            </a:r>
            <a:r>
              <a:rPr lang="zh-CN" altLang="en-US" dirty="0"/>
              <a:t>在首次记录失败后重试多次。仅当重试也失败时，才会重新启动容器。默认为三个。</a:t>
            </a:r>
          </a:p>
          <a:p>
            <a:r>
              <a:rPr lang="en-US" altLang="zh-CN" b="1" dirty="0" err="1"/>
              <a:t>successThreshold</a:t>
            </a:r>
            <a:r>
              <a:rPr lang="zh-CN" altLang="en-US" dirty="0"/>
              <a:t>：这设置了将不健康容器恢复为健康状态的标准。这意味着容器必须成功通过此数量的连续活动检查才能再次被视为健康。默认为一个。</a:t>
            </a:r>
          </a:p>
        </p:txBody>
      </p:sp>
      <p:graphicFrame>
        <p:nvGraphicFramePr>
          <p:cNvPr id="15" name="内容占位符 14">
            <a:extLst>
              <a:ext uri="{FF2B5EF4-FFF2-40B4-BE49-F238E27FC236}">
                <a16:creationId xmlns:a16="http://schemas.microsoft.com/office/drawing/2014/main" id="{714BDD6C-9AD1-8D5A-7A45-36C5F4DDF763}"/>
              </a:ext>
            </a:extLst>
          </p:cNvPr>
          <p:cNvGraphicFramePr>
            <a:graphicFrameLocks noGrp="1"/>
          </p:cNvGraphicFramePr>
          <p:nvPr>
            <p:ph sz="half" idx="1"/>
            <p:extLst>
              <p:ext uri="{D42A27DB-BD31-4B8C-83A1-F6EECF244321}">
                <p14:modId xmlns:p14="http://schemas.microsoft.com/office/powerpoint/2010/main" val="2974793345"/>
              </p:ext>
            </p:extLst>
          </p:nvPr>
        </p:nvGraphicFramePr>
        <p:xfrm>
          <a:off x="677334" y="2160589"/>
          <a:ext cx="4184035" cy="3880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076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7A9138-7358-DC77-4DFD-99AB4845EF0D}"/>
              </a:ext>
            </a:extLst>
          </p:cNvPr>
          <p:cNvSpPr>
            <a:spLocks noGrp="1"/>
          </p:cNvSpPr>
          <p:nvPr>
            <p:ph type="title"/>
          </p:nvPr>
        </p:nvSpPr>
        <p:spPr/>
        <p:txBody>
          <a:bodyPr/>
          <a:lstStyle/>
          <a:p>
            <a:r>
              <a:rPr lang="zh-CN" altLang="en-US" dirty="0"/>
              <a:t>二、</a:t>
            </a:r>
            <a:r>
              <a:rPr lang="en-US" altLang="zh-CN" dirty="0"/>
              <a:t>Container</a:t>
            </a:r>
            <a:r>
              <a:rPr lang="zh-CN" altLang="en-US" dirty="0"/>
              <a:t>编排原理</a:t>
            </a:r>
          </a:p>
        </p:txBody>
      </p:sp>
      <p:graphicFrame>
        <p:nvGraphicFramePr>
          <p:cNvPr id="6" name="内容占位符 5">
            <a:extLst>
              <a:ext uri="{FF2B5EF4-FFF2-40B4-BE49-F238E27FC236}">
                <a16:creationId xmlns:a16="http://schemas.microsoft.com/office/drawing/2014/main" id="{5205BA04-E074-4ECA-EEC2-569F099DA603}"/>
              </a:ext>
            </a:extLst>
          </p:cNvPr>
          <p:cNvGraphicFramePr>
            <a:graphicFrameLocks noGrp="1"/>
          </p:cNvGraphicFramePr>
          <p:nvPr>
            <p:ph idx="1"/>
            <p:extLst>
              <p:ext uri="{D42A27DB-BD31-4B8C-83A1-F6EECF244321}">
                <p14:modId xmlns:p14="http://schemas.microsoft.com/office/powerpoint/2010/main" val="22164915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85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91E6F-3EE2-8CA3-E498-1FDF1DAAD624}"/>
              </a:ext>
            </a:extLst>
          </p:cNvPr>
          <p:cNvSpPr>
            <a:spLocks noGrp="1"/>
          </p:cNvSpPr>
          <p:nvPr>
            <p:ph type="title"/>
          </p:nvPr>
        </p:nvSpPr>
        <p:spPr/>
        <p:txBody>
          <a:bodyPr/>
          <a:lstStyle/>
          <a:p>
            <a:r>
              <a:rPr lang="zh-CN" altLang="en-US" dirty="0"/>
              <a:t>一、</a:t>
            </a:r>
            <a:r>
              <a:rPr lang="en-US" altLang="zh-CN" dirty="0"/>
              <a:t>Kubernetes Pod</a:t>
            </a:r>
            <a:endParaRPr lang="zh-CN" altLang="en-US" dirty="0"/>
          </a:p>
        </p:txBody>
      </p:sp>
      <p:graphicFrame>
        <p:nvGraphicFramePr>
          <p:cNvPr id="17" name="内容占位符 16">
            <a:extLst>
              <a:ext uri="{FF2B5EF4-FFF2-40B4-BE49-F238E27FC236}">
                <a16:creationId xmlns:a16="http://schemas.microsoft.com/office/drawing/2014/main" id="{20B99BEE-5749-4C00-AA0C-8A7D64AC73CC}"/>
              </a:ext>
            </a:extLst>
          </p:cNvPr>
          <p:cNvGraphicFramePr>
            <a:graphicFrameLocks noGrp="1"/>
          </p:cNvGraphicFramePr>
          <p:nvPr>
            <p:ph idx="1"/>
            <p:extLst>
              <p:ext uri="{D42A27DB-BD31-4B8C-83A1-F6EECF244321}">
                <p14:modId xmlns:p14="http://schemas.microsoft.com/office/powerpoint/2010/main" val="945295105"/>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94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744E148-A930-DD5B-C49C-E50B8F13E8CE}"/>
              </a:ext>
            </a:extLst>
          </p:cNvPr>
          <p:cNvSpPr>
            <a:spLocks noGrp="1"/>
          </p:cNvSpPr>
          <p:nvPr>
            <p:ph type="title"/>
          </p:nvPr>
        </p:nvSpPr>
        <p:spPr/>
        <p:txBody>
          <a:bodyPr/>
          <a:lstStyle/>
          <a:p>
            <a:r>
              <a:rPr lang="en-US" altLang="zh-CN" dirty="0"/>
              <a:t>Deployment </a:t>
            </a:r>
            <a:r>
              <a:rPr lang="zh-CN" altLang="en-US" dirty="0"/>
              <a:t>示例</a:t>
            </a:r>
          </a:p>
        </p:txBody>
      </p:sp>
      <p:graphicFrame>
        <p:nvGraphicFramePr>
          <p:cNvPr id="19" name="内容占位符 18">
            <a:extLst>
              <a:ext uri="{FF2B5EF4-FFF2-40B4-BE49-F238E27FC236}">
                <a16:creationId xmlns:a16="http://schemas.microsoft.com/office/drawing/2014/main" id="{7120CB6B-422A-41EA-FB27-E5C84575C805}"/>
              </a:ext>
            </a:extLst>
          </p:cNvPr>
          <p:cNvGraphicFramePr>
            <a:graphicFrameLocks noGrp="1"/>
          </p:cNvGraphicFramePr>
          <p:nvPr>
            <p:ph sz="half" idx="2"/>
            <p:extLst>
              <p:ext uri="{D42A27DB-BD31-4B8C-83A1-F6EECF244321}">
                <p14:modId xmlns:p14="http://schemas.microsoft.com/office/powerpoint/2010/main" val="80464556"/>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内容占位符 22">
            <a:extLst>
              <a:ext uri="{FF2B5EF4-FFF2-40B4-BE49-F238E27FC236}">
                <a16:creationId xmlns:a16="http://schemas.microsoft.com/office/drawing/2014/main" id="{5B0D43BD-1AE0-FB7B-549D-82A1CF7E37B4}"/>
              </a:ext>
            </a:extLst>
          </p:cNvPr>
          <p:cNvPicPr>
            <a:picLocks noGrp="1" noChangeAspect="1"/>
          </p:cNvPicPr>
          <p:nvPr>
            <p:ph sz="half" idx="1"/>
          </p:nvPr>
        </p:nvPicPr>
        <p:blipFill>
          <a:blip r:embed="rId7"/>
          <a:stretch>
            <a:fillRect/>
          </a:stretch>
        </p:blipFill>
        <p:spPr>
          <a:xfrm>
            <a:off x="677863" y="2264735"/>
            <a:ext cx="4183062" cy="3673143"/>
          </a:xfrm>
        </p:spPr>
      </p:pic>
    </p:spTree>
    <p:extLst>
      <p:ext uri="{BB962C8B-B14F-4D97-AF65-F5344CB8AC3E}">
        <p14:creationId xmlns:p14="http://schemas.microsoft.com/office/powerpoint/2010/main" val="1638069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41698-F9D3-BB37-9816-B9A3B750FBEA}"/>
              </a:ext>
            </a:extLst>
          </p:cNvPr>
          <p:cNvSpPr>
            <a:spLocks noGrp="1"/>
          </p:cNvSpPr>
          <p:nvPr>
            <p:ph type="title"/>
          </p:nvPr>
        </p:nvSpPr>
        <p:spPr/>
        <p:txBody>
          <a:bodyPr/>
          <a:lstStyle/>
          <a:p>
            <a:r>
              <a:rPr lang="zh-CN" altLang="en-US" dirty="0"/>
              <a:t>控制循环</a:t>
            </a:r>
          </a:p>
        </p:txBody>
      </p:sp>
      <p:pic>
        <p:nvPicPr>
          <p:cNvPr id="3074" name="Picture 2" descr="Kubernetes - Desired State and Control Loops - The IT Hollow">
            <a:extLst>
              <a:ext uri="{FF2B5EF4-FFF2-40B4-BE49-F238E27FC236}">
                <a16:creationId xmlns:a16="http://schemas.microsoft.com/office/drawing/2014/main" id="{4911AAB9-0BBD-F2A9-82DA-00F73BC4B54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48631" y="2160588"/>
            <a:ext cx="3841525" cy="3881437"/>
          </a:xfrm>
          <a:prstGeom prst="rect">
            <a:avLst/>
          </a:prstGeom>
          <a:noFill/>
          <a:extLst>
            <a:ext uri="{909E8E84-426E-40DD-AFC4-6F175D3DCCD1}">
              <a14:hiddenFill xmlns:a14="http://schemas.microsoft.com/office/drawing/2010/main">
                <a:solidFill>
                  <a:srgbClr val="FFFFFF"/>
                </a:solidFill>
              </a14:hiddenFill>
            </a:ext>
          </a:extLst>
        </p:spPr>
      </p:pic>
      <p:pic>
        <p:nvPicPr>
          <p:cNvPr id="10" name="内容占位符 9">
            <a:extLst>
              <a:ext uri="{FF2B5EF4-FFF2-40B4-BE49-F238E27FC236}">
                <a16:creationId xmlns:a16="http://schemas.microsoft.com/office/drawing/2014/main" id="{851CC320-EE1A-3E5F-5196-4C6A0A578641}"/>
              </a:ext>
            </a:extLst>
          </p:cNvPr>
          <p:cNvPicPr>
            <a:picLocks noGrp="1" noChangeAspect="1"/>
          </p:cNvPicPr>
          <p:nvPr>
            <p:ph sz="half" idx="2"/>
          </p:nvPr>
        </p:nvPicPr>
        <p:blipFill>
          <a:blip r:embed="rId3"/>
          <a:stretch>
            <a:fillRect/>
          </a:stretch>
        </p:blipFill>
        <p:spPr>
          <a:xfrm>
            <a:off x="5089525" y="3025453"/>
            <a:ext cx="4184650" cy="2151706"/>
          </a:xfrm>
        </p:spPr>
      </p:pic>
    </p:spTree>
    <p:extLst>
      <p:ext uri="{BB962C8B-B14F-4D97-AF65-F5344CB8AC3E}">
        <p14:creationId xmlns:p14="http://schemas.microsoft.com/office/powerpoint/2010/main" val="2130992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420-3233-27B2-D2A8-85105C006E15}"/>
              </a:ext>
            </a:extLst>
          </p:cNvPr>
          <p:cNvSpPr>
            <a:spLocks noGrp="1"/>
          </p:cNvSpPr>
          <p:nvPr>
            <p:ph type="title"/>
          </p:nvPr>
        </p:nvSpPr>
        <p:spPr>
          <a:xfrm>
            <a:off x="677334" y="609600"/>
            <a:ext cx="8596668" cy="929640"/>
          </a:xfrm>
        </p:spPr>
        <p:txBody>
          <a:bodyPr/>
          <a:lstStyle/>
          <a:p>
            <a:r>
              <a:rPr lang="zh-CN" altLang="en-US" dirty="0"/>
              <a:t>控制器模型的实现</a:t>
            </a:r>
          </a:p>
        </p:txBody>
      </p:sp>
      <p:pic>
        <p:nvPicPr>
          <p:cNvPr id="6" name="内容占位符 5">
            <a:extLst>
              <a:ext uri="{FF2B5EF4-FFF2-40B4-BE49-F238E27FC236}">
                <a16:creationId xmlns:a16="http://schemas.microsoft.com/office/drawing/2014/main" id="{E71795F4-9F21-6E36-CAD2-FDE66F3DA968}"/>
              </a:ext>
            </a:extLst>
          </p:cNvPr>
          <p:cNvPicPr>
            <a:picLocks noGrp="1" noChangeAspect="1"/>
          </p:cNvPicPr>
          <p:nvPr>
            <p:ph sz="half" idx="1"/>
          </p:nvPr>
        </p:nvPicPr>
        <p:blipFill>
          <a:blip r:embed="rId2"/>
          <a:stretch>
            <a:fillRect/>
          </a:stretch>
        </p:blipFill>
        <p:spPr>
          <a:xfrm>
            <a:off x="677863" y="2004060"/>
            <a:ext cx="4183062" cy="3840480"/>
          </a:xfrm>
        </p:spPr>
      </p:pic>
      <p:pic>
        <p:nvPicPr>
          <p:cNvPr id="10" name="内容占位符 9">
            <a:extLst>
              <a:ext uri="{FF2B5EF4-FFF2-40B4-BE49-F238E27FC236}">
                <a16:creationId xmlns:a16="http://schemas.microsoft.com/office/drawing/2014/main" id="{2516AF26-8A64-2123-3F3F-7BA49CC29D32}"/>
              </a:ext>
            </a:extLst>
          </p:cNvPr>
          <p:cNvPicPr>
            <a:picLocks noGrp="1" noChangeAspect="1"/>
          </p:cNvPicPr>
          <p:nvPr>
            <p:ph sz="half" idx="2"/>
          </p:nvPr>
        </p:nvPicPr>
        <p:blipFill>
          <a:blip r:embed="rId3"/>
          <a:stretch>
            <a:fillRect/>
          </a:stretch>
        </p:blipFill>
        <p:spPr>
          <a:xfrm>
            <a:off x="5174074" y="2004061"/>
            <a:ext cx="4015551" cy="3779520"/>
          </a:xfrm>
        </p:spPr>
      </p:pic>
    </p:spTree>
    <p:extLst>
      <p:ext uri="{BB962C8B-B14F-4D97-AF65-F5344CB8AC3E}">
        <p14:creationId xmlns:p14="http://schemas.microsoft.com/office/powerpoint/2010/main" val="1773981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B923B-9062-B043-15DC-2D03E579ACBD}"/>
              </a:ext>
            </a:extLst>
          </p:cNvPr>
          <p:cNvSpPr>
            <a:spLocks noGrp="1"/>
          </p:cNvSpPr>
          <p:nvPr>
            <p:ph type="title"/>
          </p:nvPr>
        </p:nvSpPr>
        <p:spPr/>
        <p:txBody>
          <a:bodyPr/>
          <a:lstStyle/>
          <a:p>
            <a:pPr lvl="0"/>
            <a:r>
              <a:rPr lang="zh-CN" altLang="en-US" b="1" i="0" dirty="0"/>
              <a:t>滚动更新</a:t>
            </a:r>
            <a:r>
              <a:rPr lang="zh-CN" altLang="en-US" b="0" i="0" dirty="0"/>
              <a:t> </a:t>
            </a:r>
            <a:endParaRPr lang="zh-CN" altLang="en-US" dirty="0"/>
          </a:p>
        </p:txBody>
      </p:sp>
      <p:graphicFrame>
        <p:nvGraphicFramePr>
          <p:cNvPr id="3" name="内容占位符 2">
            <a:extLst>
              <a:ext uri="{FF2B5EF4-FFF2-40B4-BE49-F238E27FC236}">
                <a16:creationId xmlns:a16="http://schemas.microsoft.com/office/drawing/2014/main" id="{26E713A3-FE89-65A1-73B0-5AE41A62F06F}"/>
              </a:ext>
            </a:extLst>
          </p:cNvPr>
          <p:cNvGraphicFramePr>
            <a:graphicFrameLocks noGrp="1"/>
          </p:cNvGraphicFramePr>
          <p:nvPr>
            <p:ph sz="half" idx="2"/>
            <p:extLst>
              <p:ext uri="{D42A27DB-BD31-4B8C-83A1-F6EECF244321}">
                <p14:modId xmlns:p14="http://schemas.microsoft.com/office/powerpoint/2010/main" val="506895961"/>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内容占位符 4">
            <a:extLst>
              <a:ext uri="{FF2B5EF4-FFF2-40B4-BE49-F238E27FC236}">
                <a16:creationId xmlns:a16="http://schemas.microsoft.com/office/drawing/2014/main" id="{CFAFA24D-DF82-ACEA-BAA8-47160AA4EEFF}"/>
              </a:ext>
            </a:extLst>
          </p:cNvPr>
          <p:cNvSpPr>
            <a:spLocks noGrp="1"/>
          </p:cNvSpPr>
          <p:nvPr>
            <p:ph sz="half" idx="1"/>
          </p:nvPr>
        </p:nvSpPr>
        <p:spPr/>
        <p:txBody>
          <a:bodyPr/>
          <a:lstStyle/>
          <a:p>
            <a:endParaRPr lang="zh-CN" altLang="en-US"/>
          </a:p>
        </p:txBody>
      </p:sp>
    </p:spTree>
    <p:extLst>
      <p:ext uri="{BB962C8B-B14F-4D97-AF65-F5344CB8AC3E}">
        <p14:creationId xmlns:p14="http://schemas.microsoft.com/office/powerpoint/2010/main" val="3856093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A8699-40EF-7BA5-9976-2F7D4EFCB580}"/>
              </a:ext>
            </a:extLst>
          </p:cNvPr>
          <p:cNvSpPr>
            <a:spLocks noGrp="1"/>
          </p:cNvSpPr>
          <p:nvPr>
            <p:ph type="title"/>
          </p:nvPr>
        </p:nvSpPr>
        <p:spPr/>
        <p:txBody>
          <a:bodyPr/>
          <a:lstStyle/>
          <a:p>
            <a:r>
              <a:rPr lang="zh-CN" altLang="en-US" dirty="0"/>
              <a:t>滚动更新过程</a:t>
            </a:r>
          </a:p>
        </p:txBody>
      </p:sp>
      <p:pic>
        <p:nvPicPr>
          <p:cNvPr id="4" name="内容占位符 5">
            <a:extLst>
              <a:ext uri="{FF2B5EF4-FFF2-40B4-BE49-F238E27FC236}">
                <a16:creationId xmlns:a16="http://schemas.microsoft.com/office/drawing/2014/main" id="{B9E66AEF-C867-8BD7-0174-A150BB878EC0}"/>
              </a:ext>
            </a:extLst>
          </p:cNvPr>
          <p:cNvPicPr>
            <a:picLocks noGrp="1" noChangeAspect="1"/>
          </p:cNvPicPr>
          <p:nvPr>
            <p:ph idx="1"/>
          </p:nvPr>
        </p:nvPicPr>
        <p:blipFill>
          <a:blip r:embed="rId2"/>
          <a:stretch>
            <a:fillRect/>
          </a:stretch>
        </p:blipFill>
        <p:spPr>
          <a:xfrm>
            <a:off x="677334" y="2160588"/>
            <a:ext cx="8596667" cy="3881437"/>
          </a:xfrm>
        </p:spPr>
      </p:pic>
    </p:spTree>
    <p:extLst>
      <p:ext uri="{BB962C8B-B14F-4D97-AF65-F5344CB8AC3E}">
        <p14:creationId xmlns:p14="http://schemas.microsoft.com/office/powerpoint/2010/main" val="243406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800B5-F60F-C07D-28EF-69D4575CBFF3}"/>
              </a:ext>
            </a:extLst>
          </p:cNvPr>
          <p:cNvSpPr>
            <a:spLocks noGrp="1"/>
          </p:cNvSpPr>
          <p:nvPr>
            <p:ph type="title"/>
          </p:nvPr>
        </p:nvSpPr>
        <p:spPr/>
        <p:txBody>
          <a:bodyPr/>
          <a:lstStyle/>
          <a:p>
            <a:r>
              <a:rPr lang="zh-CN" altLang="en-US" dirty="0"/>
              <a:t>什么是 </a:t>
            </a:r>
            <a:r>
              <a:rPr lang="en-US" altLang="zh-CN" dirty="0"/>
              <a:t>Pod </a:t>
            </a:r>
            <a:r>
              <a:rPr lang="zh-CN" altLang="en-US" dirty="0"/>
              <a:t>？</a:t>
            </a:r>
          </a:p>
        </p:txBody>
      </p:sp>
      <p:graphicFrame>
        <p:nvGraphicFramePr>
          <p:cNvPr id="4" name="内容占位符 3">
            <a:extLst>
              <a:ext uri="{FF2B5EF4-FFF2-40B4-BE49-F238E27FC236}">
                <a16:creationId xmlns:a16="http://schemas.microsoft.com/office/drawing/2014/main" id="{CB1F0320-BA28-500A-F8CA-25E9D615D2D5}"/>
              </a:ext>
            </a:extLst>
          </p:cNvPr>
          <p:cNvGraphicFramePr>
            <a:graphicFrameLocks noGrp="1"/>
          </p:cNvGraphicFramePr>
          <p:nvPr>
            <p:ph idx="1"/>
            <p:extLst>
              <p:ext uri="{D42A27DB-BD31-4B8C-83A1-F6EECF244321}">
                <p14:modId xmlns:p14="http://schemas.microsoft.com/office/powerpoint/2010/main" val="49890106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306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58FDE-B29E-7D16-FD7F-8E1D0008300A}"/>
              </a:ext>
            </a:extLst>
          </p:cNvPr>
          <p:cNvSpPr>
            <a:spLocks noGrp="1"/>
          </p:cNvSpPr>
          <p:nvPr>
            <p:ph type="title"/>
          </p:nvPr>
        </p:nvSpPr>
        <p:spPr/>
        <p:txBody>
          <a:bodyPr/>
          <a:lstStyle/>
          <a:p>
            <a:r>
              <a:rPr lang="zh-CN" altLang="zh-CN" b="1" dirty="0"/>
              <a:t>为什么</a:t>
            </a:r>
            <a:r>
              <a:rPr lang="zh-CN" altLang="en-US" b="1" dirty="0"/>
              <a:t>需</a:t>
            </a:r>
            <a:r>
              <a:rPr lang="zh-CN" altLang="zh-CN" b="1" dirty="0"/>
              <a:t>要 </a:t>
            </a:r>
            <a:r>
              <a:rPr lang="en-US" altLang="zh-CN" b="1" dirty="0"/>
              <a:t>Pod</a:t>
            </a:r>
            <a:br>
              <a:rPr lang="zh-CN" altLang="zh-CN" dirty="0"/>
            </a:br>
            <a:endParaRPr lang="zh-CN" altLang="en-US" dirty="0"/>
          </a:p>
        </p:txBody>
      </p:sp>
      <p:graphicFrame>
        <p:nvGraphicFramePr>
          <p:cNvPr id="4" name="内容占位符 3">
            <a:extLst>
              <a:ext uri="{FF2B5EF4-FFF2-40B4-BE49-F238E27FC236}">
                <a16:creationId xmlns:a16="http://schemas.microsoft.com/office/drawing/2014/main" id="{1981D9CE-F519-AA2C-2D11-E059F9C09386}"/>
              </a:ext>
            </a:extLst>
          </p:cNvPr>
          <p:cNvGraphicFramePr>
            <a:graphicFrameLocks noGrp="1"/>
          </p:cNvGraphicFramePr>
          <p:nvPr>
            <p:ph idx="1"/>
            <p:extLst>
              <p:ext uri="{D42A27DB-BD31-4B8C-83A1-F6EECF244321}">
                <p14:modId xmlns:p14="http://schemas.microsoft.com/office/powerpoint/2010/main" val="351952116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20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6095A-D65C-BAFA-62C0-B856CD1C5405}"/>
              </a:ext>
            </a:extLst>
          </p:cNvPr>
          <p:cNvSpPr>
            <a:spLocks noGrp="1"/>
          </p:cNvSpPr>
          <p:nvPr>
            <p:ph type="title"/>
          </p:nvPr>
        </p:nvSpPr>
        <p:spPr/>
        <p:txBody>
          <a:bodyPr/>
          <a:lstStyle/>
          <a:p>
            <a:r>
              <a:rPr lang="en-US" altLang="zh-CN" sz="3600" b="1" dirty="0"/>
              <a:t>Pod </a:t>
            </a:r>
            <a:r>
              <a:rPr lang="zh-CN" altLang="en-US" sz="3600" b="1" dirty="0"/>
              <a:t>的</a:t>
            </a:r>
            <a:r>
              <a:rPr lang="zh-CN" altLang="en-US" b="1" dirty="0"/>
              <a:t>架构及</a:t>
            </a:r>
            <a:r>
              <a:rPr lang="zh-CN" altLang="en-US" sz="3600" b="1" dirty="0"/>
              <a:t>特点</a:t>
            </a:r>
            <a:endParaRPr lang="zh-CN" altLang="en-US" dirty="0"/>
          </a:p>
        </p:txBody>
      </p:sp>
      <p:pic>
        <p:nvPicPr>
          <p:cNvPr id="10" name="内容占位符 6">
            <a:extLst>
              <a:ext uri="{FF2B5EF4-FFF2-40B4-BE49-F238E27FC236}">
                <a16:creationId xmlns:a16="http://schemas.microsoft.com/office/drawing/2014/main" id="{55B7A6FE-33CA-7E5C-2F77-647E1A654329}"/>
              </a:ext>
            </a:extLst>
          </p:cNvPr>
          <p:cNvPicPr>
            <a:picLocks noGrp="1" noChangeAspect="1"/>
          </p:cNvPicPr>
          <p:nvPr>
            <p:ph sz="half" idx="1"/>
          </p:nvPr>
        </p:nvPicPr>
        <p:blipFill>
          <a:blip r:embed="rId3"/>
          <a:stretch>
            <a:fillRect/>
          </a:stretch>
        </p:blipFill>
        <p:spPr>
          <a:xfrm>
            <a:off x="677863" y="2333063"/>
            <a:ext cx="4183062" cy="3536486"/>
          </a:xfrm>
          <a:prstGeom prst="rect">
            <a:avLst/>
          </a:prstGeom>
        </p:spPr>
      </p:pic>
      <p:graphicFrame>
        <p:nvGraphicFramePr>
          <p:cNvPr id="13" name="内容占位符 12">
            <a:extLst>
              <a:ext uri="{FF2B5EF4-FFF2-40B4-BE49-F238E27FC236}">
                <a16:creationId xmlns:a16="http://schemas.microsoft.com/office/drawing/2014/main" id="{CC0AA00A-BBED-B744-EE4E-06640D513E97}"/>
              </a:ext>
            </a:extLst>
          </p:cNvPr>
          <p:cNvGraphicFramePr>
            <a:graphicFrameLocks noGrp="1"/>
          </p:cNvGraphicFramePr>
          <p:nvPr>
            <p:ph sz="half" idx="2"/>
            <p:extLst>
              <p:ext uri="{D42A27DB-BD31-4B8C-83A1-F6EECF244321}">
                <p14:modId xmlns:p14="http://schemas.microsoft.com/office/powerpoint/2010/main" val="1398178853"/>
              </p:ext>
            </p:extLst>
          </p:nvPr>
        </p:nvGraphicFramePr>
        <p:xfrm>
          <a:off x="5089970" y="2160589"/>
          <a:ext cx="4184034"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263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2BB3E-21D2-486F-F150-B950B0BB3A2B}"/>
              </a:ext>
            </a:extLst>
          </p:cNvPr>
          <p:cNvSpPr>
            <a:spLocks noGrp="1"/>
          </p:cNvSpPr>
          <p:nvPr>
            <p:ph type="ctrTitle"/>
          </p:nvPr>
        </p:nvSpPr>
        <p:spPr/>
        <p:txBody>
          <a:bodyPr/>
          <a:lstStyle/>
          <a:p>
            <a:r>
              <a:rPr lang="en-US" altLang="zh-CN" dirty="0"/>
              <a:t>Pause</a:t>
            </a:r>
            <a:r>
              <a:rPr lang="zh-CN" altLang="en-US" dirty="0"/>
              <a:t>容器</a:t>
            </a:r>
          </a:p>
        </p:txBody>
      </p:sp>
      <p:sp>
        <p:nvSpPr>
          <p:cNvPr id="3" name="副标题 2">
            <a:extLst>
              <a:ext uri="{FF2B5EF4-FFF2-40B4-BE49-F238E27FC236}">
                <a16:creationId xmlns:a16="http://schemas.microsoft.com/office/drawing/2014/main" id="{F97B34B9-72C8-9332-89F5-4549B75309F7}"/>
              </a:ext>
            </a:extLst>
          </p:cNvPr>
          <p:cNvSpPr>
            <a:spLocks noGrp="1"/>
          </p:cNvSpPr>
          <p:nvPr>
            <p:ph type="subTitle" idx="1"/>
          </p:nvPr>
        </p:nvSpPr>
        <p:spPr/>
        <p:txBody>
          <a:bodyPr/>
          <a:lstStyle/>
          <a:p>
            <a:pPr algn="l"/>
            <a:r>
              <a:rPr lang="en-US" altLang="zh-CN" dirty="0"/>
              <a:t>Pause </a:t>
            </a:r>
            <a:r>
              <a:rPr lang="zh-CN" altLang="en-US" dirty="0"/>
              <a:t>容器也称为 </a:t>
            </a:r>
            <a:r>
              <a:rPr lang="en-US" altLang="zh-CN" dirty="0"/>
              <a:t>Infra </a:t>
            </a:r>
            <a:r>
              <a:rPr lang="zh-CN" altLang="en-US" dirty="0"/>
              <a:t>容器，是 </a:t>
            </a:r>
            <a:r>
              <a:rPr lang="en-US" altLang="zh-CN" dirty="0"/>
              <a:t>Pod </a:t>
            </a:r>
            <a:r>
              <a:rPr lang="zh-CN" altLang="en-US" dirty="0"/>
              <a:t>中第一个启动的容器；也是所有容器的父容器。</a:t>
            </a:r>
          </a:p>
        </p:txBody>
      </p:sp>
    </p:spTree>
    <p:extLst>
      <p:ext uri="{BB962C8B-B14F-4D97-AF65-F5344CB8AC3E}">
        <p14:creationId xmlns:p14="http://schemas.microsoft.com/office/powerpoint/2010/main" val="82672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4320E-0675-D36E-B06C-304E73A0B6EB}"/>
              </a:ext>
            </a:extLst>
          </p:cNvPr>
          <p:cNvSpPr>
            <a:spLocks noGrp="1"/>
          </p:cNvSpPr>
          <p:nvPr>
            <p:ph type="title"/>
          </p:nvPr>
        </p:nvSpPr>
        <p:spPr/>
        <p:txBody>
          <a:bodyPr/>
          <a:lstStyle/>
          <a:p>
            <a:r>
              <a:rPr lang="en-US" altLang="zh-CN" dirty="0"/>
              <a:t>Pause </a:t>
            </a:r>
            <a:r>
              <a:rPr lang="zh-CN" altLang="en-US" dirty="0"/>
              <a:t>容器的主要功能</a:t>
            </a:r>
          </a:p>
        </p:txBody>
      </p:sp>
      <p:graphicFrame>
        <p:nvGraphicFramePr>
          <p:cNvPr id="5" name="内容占位符 4">
            <a:extLst>
              <a:ext uri="{FF2B5EF4-FFF2-40B4-BE49-F238E27FC236}">
                <a16:creationId xmlns:a16="http://schemas.microsoft.com/office/drawing/2014/main" id="{2ABC6C29-B38E-7F62-98E6-CFACB44B36A1}"/>
              </a:ext>
            </a:extLst>
          </p:cNvPr>
          <p:cNvGraphicFramePr>
            <a:graphicFrameLocks noGrp="1"/>
          </p:cNvGraphicFramePr>
          <p:nvPr>
            <p:ph sz="half" idx="1"/>
            <p:extLst>
              <p:ext uri="{D42A27DB-BD31-4B8C-83A1-F6EECF244321}">
                <p14:modId xmlns:p14="http://schemas.microsoft.com/office/powerpoint/2010/main" val="1309885253"/>
              </p:ext>
            </p:extLst>
          </p:nvPr>
        </p:nvGraphicFramePr>
        <p:xfrm>
          <a:off x="677863" y="2160588"/>
          <a:ext cx="418306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EE93B0D7-151C-AAF9-AFC5-4B517832D9EE}"/>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5089351" y="1939278"/>
            <a:ext cx="4480817" cy="365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8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EA96B64-84F5-2DB0-DD45-0E4F160EA89F}"/>
              </a:ext>
            </a:extLst>
          </p:cNvPr>
          <p:cNvSpPr>
            <a:spLocks noGrp="1"/>
          </p:cNvSpPr>
          <p:nvPr>
            <p:ph type="ctrTitle"/>
          </p:nvPr>
        </p:nvSpPr>
        <p:spPr/>
        <p:txBody>
          <a:bodyPr/>
          <a:lstStyle/>
          <a:p>
            <a:r>
              <a:rPr lang="en-US" altLang="zh-CN" dirty="0"/>
              <a:t>Volume </a:t>
            </a:r>
            <a:r>
              <a:rPr lang="zh-CN" altLang="en-US" dirty="0"/>
              <a:t>卷</a:t>
            </a:r>
          </a:p>
        </p:txBody>
      </p:sp>
      <p:sp>
        <p:nvSpPr>
          <p:cNvPr id="6" name="文本占位符 5">
            <a:extLst>
              <a:ext uri="{FF2B5EF4-FFF2-40B4-BE49-F238E27FC236}">
                <a16:creationId xmlns:a16="http://schemas.microsoft.com/office/drawing/2014/main" id="{87C016F5-0048-CEE3-546E-E8F0EF13DEB1}"/>
              </a:ext>
            </a:extLst>
          </p:cNvPr>
          <p:cNvSpPr>
            <a:spLocks noGrp="1"/>
          </p:cNvSpPr>
          <p:nvPr>
            <p:ph type="subTitle" idx="1"/>
          </p:nvPr>
        </p:nvSpPr>
        <p:spPr/>
        <p:txBody>
          <a:bodyPr/>
          <a:lstStyle/>
          <a:p>
            <a:r>
              <a:rPr lang="zh-CN" altLang="en-US" dirty="0"/>
              <a:t>为同一个 </a:t>
            </a:r>
            <a:r>
              <a:rPr lang="en-US" altLang="zh-CN" dirty="0"/>
              <a:t>Pod </a:t>
            </a:r>
            <a:r>
              <a:rPr lang="zh-CN" altLang="en-US" dirty="0"/>
              <a:t>中多个容器提供可共享的存储资源提供基础。</a:t>
            </a:r>
          </a:p>
        </p:txBody>
      </p:sp>
    </p:spTree>
    <p:extLst>
      <p:ext uri="{BB962C8B-B14F-4D97-AF65-F5344CB8AC3E}">
        <p14:creationId xmlns:p14="http://schemas.microsoft.com/office/powerpoint/2010/main" val="2239537785"/>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14373</TotalTime>
  <Words>2155</Words>
  <Application>Microsoft Office PowerPoint</Application>
  <PresentationFormat>宽屏</PresentationFormat>
  <Paragraphs>133</Paragraphs>
  <Slides>34</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-apple-system</vt:lpstr>
      <vt:lpstr>Inter</vt:lpstr>
      <vt:lpstr>等线</vt:lpstr>
      <vt:lpstr>Arial</vt:lpstr>
      <vt:lpstr>Courier New</vt:lpstr>
      <vt:lpstr>Merriweather</vt:lpstr>
      <vt:lpstr>Trebuchet MS</vt:lpstr>
      <vt:lpstr>Wingdings 3</vt:lpstr>
      <vt:lpstr>平面</vt:lpstr>
      <vt:lpstr>Kubernetes原理</vt:lpstr>
      <vt:lpstr>详解 Pod 的实现原理</vt:lpstr>
      <vt:lpstr>一、Kubernetes Pod</vt:lpstr>
      <vt:lpstr>什么是 Pod ？</vt:lpstr>
      <vt:lpstr>为什么需要 Pod </vt:lpstr>
      <vt:lpstr>Pod 的架构及特点</vt:lpstr>
      <vt:lpstr>Pause容器</vt:lpstr>
      <vt:lpstr>Pause 容器的主要功能</vt:lpstr>
      <vt:lpstr>Volume 卷</vt:lpstr>
      <vt:lpstr>Volume 设计初衷</vt:lpstr>
      <vt:lpstr>持久化 Volume VS 非持久化 Volume 的区别 </vt:lpstr>
      <vt:lpstr>Network 网络</vt:lpstr>
      <vt:lpstr>Network namespace</vt:lpstr>
      <vt:lpstr>Pod 内容器与容器的通信过程</vt:lpstr>
      <vt:lpstr>Veth Pair  </vt:lpstr>
      <vt:lpstr>Pod 如何创建及管理？</vt:lpstr>
      <vt:lpstr>4.Pod 的生命周期？</vt:lpstr>
      <vt:lpstr>Pod 的生命周期</vt:lpstr>
      <vt:lpstr>Pod 的创建过程</vt:lpstr>
      <vt:lpstr>创建容器过程</vt:lpstr>
      <vt:lpstr>健康检查过程</vt:lpstr>
      <vt:lpstr>Kubernetes Container</vt:lpstr>
      <vt:lpstr>1.Container 状态 </vt:lpstr>
      <vt:lpstr>PowerPoint 演示文稿</vt:lpstr>
      <vt:lpstr>3.Container 重启策略</vt:lpstr>
      <vt:lpstr>4.Probe类型</vt:lpstr>
      <vt:lpstr>Probe 检查机制</vt:lpstr>
      <vt:lpstr>5.Prode 示例</vt:lpstr>
      <vt:lpstr>二、Container编排原理</vt:lpstr>
      <vt:lpstr>Deployment 示例</vt:lpstr>
      <vt:lpstr>控制循环</vt:lpstr>
      <vt:lpstr>控制器模型的实现</vt:lpstr>
      <vt:lpstr>滚动更新 </vt:lpstr>
      <vt:lpstr>滚动更新过程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Kubernetes原理</dc:title>
  <dc:creator>qinyudong89@126.com</dc:creator>
  <cp:lastModifiedBy>qinyudong89@126.com</cp:lastModifiedBy>
  <cp:revision>42</cp:revision>
  <dcterms:created xsi:type="dcterms:W3CDTF">2022-09-28T00:42:13Z</dcterms:created>
  <dcterms:modified xsi:type="dcterms:W3CDTF">2022-10-25T01:58:41Z</dcterms:modified>
</cp:coreProperties>
</file>