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5576" y="692696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第一版开发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2080" y="692696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第二版开发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32240" y="69269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测试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9712" y="69269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测试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3486" y="692696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上线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发布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35896" y="6926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小范围推广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96336" y="692696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全面推广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07704" y="1052736"/>
            <a:ext cx="0" cy="43204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27784" y="1052736"/>
            <a:ext cx="0" cy="43204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419872" y="1052736"/>
            <a:ext cx="0" cy="43204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60032" y="1052736"/>
            <a:ext cx="0" cy="43204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732240" y="1052736"/>
            <a:ext cx="0" cy="43204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452320" y="1052736"/>
            <a:ext cx="0" cy="43204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053" y="5373216"/>
            <a:ext cx="91440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91962" y="537321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10/15</a:t>
            </a:r>
          </a:p>
        </p:txBody>
      </p:sp>
      <p:sp>
        <p:nvSpPr>
          <p:cNvPr id="37" name="矩形 36"/>
          <p:cNvSpPr/>
          <p:nvPr/>
        </p:nvSpPr>
        <p:spPr>
          <a:xfrm>
            <a:off x="3101397" y="537321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11/8</a:t>
            </a:r>
          </a:p>
        </p:txBody>
      </p:sp>
      <p:sp>
        <p:nvSpPr>
          <p:cNvPr id="38" name="矩形 37"/>
          <p:cNvSpPr/>
          <p:nvPr/>
        </p:nvSpPr>
        <p:spPr>
          <a:xfrm>
            <a:off x="2295454" y="537321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10/31</a:t>
            </a:r>
          </a:p>
        </p:txBody>
      </p:sp>
      <p:sp>
        <p:nvSpPr>
          <p:cNvPr id="39" name="矩形 38"/>
          <p:cNvSpPr/>
          <p:nvPr/>
        </p:nvSpPr>
        <p:spPr>
          <a:xfrm>
            <a:off x="4572000" y="537321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11/15</a:t>
            </a:r>
          </a:p>
        </p:txBody>
      </p:sp>
      <p:sp>
        <p:nvSpPr>
          <p:cNvPr id="40" name="矩形 39"/>
          <p:cNvSpPr/>
          <p:nvPr/>
        </p:nvSpPr>
        <p:spPr>
          <a:xfrm>
            <a:off x="6416498" y="537321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12/13</a:t>
            </a:r>
          </a:p>
        </p:txBody>
      </p:sp>
      <p:sp>
        <p:nvSpPr>
          <p:cNvPr id="41" name="矩形 40"/>
          <p:cNvSpPr/>
          <p:nvPr/>
        </p:nvSpPr>
        <p:spPr>
          <a:xfrm>
            <a:off x="7133845" y="537321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12/27</a:t>
            </a:r>
          </a:p>
        </p:txBody>
      </p:sp>
      <p:sp>
        <p:nvSpPr>
          <p:cNvPr id="42" name="矩形 41"/>
          <p:cNvSpPr/>
          <p:nvPr/>
        </p:nvSpPr>
        <p:spPr>
          <a:xfrm>
            <a:off x="539552" y="115245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微信分享</a:t>
            </a:r>
            <a:endParaRPr lang="fr-FR" sz="1400" dirty="0"/>
          </a:p>
        </p:txBody>
      </p:sp>
      <p:sp>
        <p:nvSpPr>
          <p:cNvPr id="43" name="矩形 42"/>
          <p:cNvSpPr/>
          <p:nvPr/>
        </p:nvSpPr>
        <p:spPr>
          <a:xfrm>
            <a:off x="539552" y="1542937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个人简历</a:t>
            </a:r>
            <a:endParaRPr lang="fr-FR" sz="1400" dirty="0"/>
          </a:p>
        </p:txBody>
      </p:sp>
      <p:sp>
        <p:nvSpPr>
          <p:cNvPr id="44" name="矩形 43"/>
          <p:cNvSpPr/>
          <p:nvPr/>
        </p:nvSpPr>
        <p:spPr>
          <a:xfrm>
            <a:off x="539552" y="3212976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系统测试</a:t>
            </a:r>
            <a:endParaRPr lang="fr-FR" sz="1400" dirty="0"/>
          </a:p>
        </p:txBody>
      </p:sp>
      <p:sp>
        <p:nvSpPr>
          <p:cNvPr id="45" name="矩形 44"/>
          <p:cNvSpPr/>
          <p:nvPr/>
        </p:nvSpPr>
        <p:spPr>
          <a:xfrm>
            <a:off x="41565" y="1138598"/>
            <a:ext cx="395536" cy="19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</a:t>
            </a:r>
            <a:endParaRPr lang="fr-FR" dirty="0"/>
          </a:p>
        </p:txBody>
      </p:sp>
      <p:sp>
        <p:nvSpPr>
          <p:cNvPr id="46" name="矩形 45"/>
          <p:cNvSpPr/>
          <p:nvPr/>
        </p:nvSpPr>
        <p:spPr>
          <a:xfrm>
            <a:off x="35496" y="3212977"/>
            <a:ext cx="3955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</a:t>
            </a:r>
            <a:endParaRPr lang="fr-FR" dirty="0"/>
          </a:p>
        </p:txBody>
      </p:sp>
      <p:sp>
        <p:nvSpPr>
          <p:cNvPr id="47" name="矩形 46"/>
          <p:cNvSpPr/>
          <p:nvPr/>
        </p:nvSpPr>
        <p:spPr>
          <a:xfrm>
            <a:off x="35496" y="4221088"/>
            <a:ext cx="4127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</a:t>
            </a:r>
            <a:endParaRPr lang="fr-FR" dirty="0"/>
          </a:p>
        </p:txBody>
      </p:sp>
      <p:sp>
        <p:nvSpPr>
          <p:cNvPr id="48" name="矩形 47"/>
          <p:cNvSpPr/>
          <p:nvPr/>
        </p:nvSpPr>
        <p:spPr>
          <a:xfrm>
            <a:off x="539552" y="194454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公众账号</a:t>
            </a:r>
            <a:endParaRPr lang="fr-FR" sz="1400" dirty="0"/>
          </a:p>
        </p:txBody>
      </p:sp>
      <p:sp>
        <p:nvSpPr>
          <p:cNvPr id="49" name="矩形 48"/>
          <p:cNvSpPr/>
          <p:nvPr/>
        </p:nvSpPr>
        <p:spPr>
          <a:xfrm>
            <a:off x="539552" y="2736630"/>
            <a:ext cx="4968552" cy="3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网站开发</a:t>
            </a:r>
            <a:endParaRPr lang="fr-FR" sz="1400" dirty="0"/>
          </a:p>
        </p:txBody>
      </p:sp>
      <p:sp>
        <p:nvSpPr>
          <p:cNvPr id="50" name="矩形 49"/>
          <p:cNvSpPr/>
          <p:nvPr/>
        </p:nvSpPr>
        <p:spPr>
          <a:xfrm>
            <a:off x="5508104" y="3212976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系统测试</a:t>
            </a:r>
            <a:endParaRPr lang="fr-FR" sz="1400" dirty="0"/>
          </a:p>
        </p:txBody>
      </p:sp>
      <p:sp>
        <p:nvSpPr>
          <p:cNvPr id="51" name="矩形 50"/>
          <p:cNvSpPr/>
          <p:nvPr/>
        </p:nvSpPr>
        <p:spPr>
          <a:xfrm>
            <a:off x="539552" y="2335025"/>
            <a:ext cx="6120680" cy="31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服务器开发</a:t>
            </a:r>
            <a:endParaRPr lang="fr-FR" sz="1400" dirty="0"/>
          </a:p>
        </p:txBody>
      </p:sp>
      <p:sp>
        <p:nvSpPr>
          <p:cNvPr id="52" name="矩形 51"/>
          <p:cNvSpPr/>
          <p:nvPr/>
        </p:nvSpPr>
        <p:spPr>
          <a:xfrm>
            <a:off x="3491880" y="1152454"/>
            <a:ext cx="3168352" cy="26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第三</a:t>
            </a:r>
            <a:r>
              <a:rPr lang="zh-CN" altLang="en-US" sz="1400" dirty="0" smtClean="0"/>
              <a:t>方登录</a:t>
            </a:r>
            <a:endParaRPr lang="fr-FR" sz="1400" dirty="0"/>
          </a:p>
        </p:txBody>
      </p:sp>
      <p:sp>
        <p:nvSpPr>
          <p:cNvPr id="53" name="矩形 52"/>
          <p:cNvSpPr/>
          <p:nvPr/>
        </p:nvSpPr>
        <p:spPr>
          <a:xfrm>
            <a:off x="3491880" y="1515227"/>
            <a:ext cx="3168352" cy="32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支付系统</a:t>
            </a:r>
            <a:endParaRPr lang="fr-FR" sz="1400" dirty="0"/>
          </a:p>
        </p:txBody>
      </p:sp>
      <p:sp>
        <p:nvSpPr>
          <p:cNvPr id="54" name="矩形 53"/>
          <p:cNvSpPr/>
          <p:nvPr/>
        </p:nvSpPr>
        <p:spPr>
          <a:xfrm>
            <a:off x="4572000" y="1916832"/>
            <a:ext cx="2088232" cy="3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完善第一版问题</a:t>
            </a:r>
            <a:endParaRPr lang="fr-FR" sz="1400" dirty="0"/>
          </a:p>
        </p:txBody>
      </p:sp>
      <p:sp>
        <p:nvSpPr>
          <p:cNvPr id="56" name="矩形 55"/>
          <p:cNvSpPr/>
          <p:nvPr/>
        </p:nvSpPr>
        <p:spPr>
          <a:xfrm>
            <a:off x="1979712" y="115245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友</a:t>
            </a:r>
            <a:r>
              <a:rPr lang="zh-CN" altLang="en-US" sz="1400" dirty="0" smtClean="0"/>
              <a:t>盟</a:t>
            </a:r>
            <a:r>
              <a:rPr lang="en-US" altLang="zh-CN" sz="1400" dirty="0" smtClean="0"/>
              <a:t>SDK</a:t>
            </a:r>
            <a:endParaRPr lang="fr-FR" sz="1400" dirty="0"/>
          </a:p>
        </p:txBody>
      </p:sp>
      <p:sp>
        <p:nvSpPr>
          <p:cNvPr id="57" name="矩形 56"/>
          <p:cNvSpPr/>
          <p:nvPr/>
        </p:nvSpPr>
        <p:spPr>
          <a:xfrm>
            <a:off x="539552" y="436510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准备商业计划</a:t>
            </a:r>
            <a:endParaRPr lang="fr-FR" sz="1400" dirty="0"/>
          </a:p>
        </p:txBody>
      </p:sp>
      <p:sp>
        <p:nvSpPr>
          <p:cNvPr id="58" name="矩形 57"/>
          <p:cNvSpPr/>
          <p:nvPr/>
        </p:nvSpPr>
        <p:spPr>
          <a:xfrm>
            <a:off x="539552" y="48691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准备推广计划</a:t>
            </a:r>
            <a:endParaRPr lang="fr-FR" sz="1400" dirty="0"/>
          </a:p>
        </p:txBody>
      </p:sp>
      <p:sp>
        <p:nvSpPr>
          <p:cNvPr id="59" name="矩形 58"/>
          <p:cNvSpPr/>
          <p:nvPr/>
        </p:nvSpPr>
        <p:spPr>
          <a:xfrm>
            <a:off x="2699792" y="4234943"/>
            <a:ext cx="2088232" cy="4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第一轮推广</a:t>
            </a:r>
            <a:endParaRPr lang="fr-FR" sz="1400" dirty="0"/>
          </a:p>
        </p:txBody>
      </p:sp>
      <p:sp>
        <p:nvSpPr>
          <p:cNvPr id="60" name="矩形 59"/>
          <p:cNvSpPr/>
          <p:nvPr/>
        </p:nvSpPr>
        <p:spPr>
          <a:xfrm>
            <a:off x="2699792" y="4797152"/>
            <a:ext cx="62646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分析数据</a:t>
            </a:r>
            <a:endParaRPr lang="fr-FR" sz="1400" dirty="0"/>
          </a:p>
        </p:txBody>
      </p:sp>
      <p:sp>
        <p:nvSpPr>
          <p:cNvPr id="61" name="矩形 60"/>
          <p:cNvSpPr/>
          <p:nvPr/>
        </p:nvSpPr>
        <p:spPr>
          <a:xfrm>
            <a:off x="6804248" y="4221088"/>
            <a:ext cx="2088232" cy="4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第二轮推广</a:t>
            </a:r>
            <a:endParaRPr lang="fr-F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箭头连接符 61"/>
          <p:cNvCxnSpPr/>
          <p:nvPr/>
        </p:nvCxnSpPr>
        <p:spPr>
          <a:xfrm>
            <a:off x="1187624" y="5085184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187624" y="5085184"/>
            <a:ext cx="81979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2014.12</a:t>
            </a:r>
          </a:p>
        </p:txBody>
      </p:sp>
      <p:sp>
        <p:nvSpPr>
          <p:cNvPr id="66" name="矩形 65"/>
          <p:cNvSpPr/>
          <p:nvPr/>
        </p:nvSpPr>
        <p:spPr>
          <a:xfrm>
            <a:off x="3275856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2015.3</a:t>
            </a:r>
          </a:p>
        </p:txBody>
      </p:sp>
      <p:sp>
        <p:nvSpPr>
          <p:cNvPr id="67" name="矩形 66"/>
          <p:cNvSpPr/>
          <p:nvPr/>
        </p:nvSpPr>
        <p:spPr>
          <a:xfrm>
            <a:off x="5220072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2015.9</a:t>
            </a:r>
          </a:p>
        </p:txBody>
      </p:sp>
      <p:sp>
        <p:nvSpPr>
          <p:cNvPr id="68" name="矩形 67"/>
          <p:cNvSpPr/>
          <p:nvPr/>
        </p:nvSpPr>
        <p:spPr>
          <a:xfrm>
            <a:off x="7164288" y="5085184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2015.12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7584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运营目标</a:t>
            </a:r>
            <a:endParaRPr lang="fr-FR" b="1" dirty="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259632" y="1628800"/>
            <a:ext cx="6264696" cy="33843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31640" y="4437112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59268" y="3356992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175774" y="2346147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100000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2" y="1340768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1000000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804248" y="198884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注册用户数量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V="1">
            <a:off x="1259632" y="3789040"/>
            <a:ext cx="6264696" cy="122413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475656" y="4725144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75856" y="4365104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220072" y="3933056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92280" y="3501008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10000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804248" y="393305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活跃用户数量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82</Words>
  <Application>Microsoft Office PowerPoint</Application>
  <PresentationFormat>全屏显示(4:3)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Thème Office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Yuemin Qin</dc:creator>
  <cp:lastModifiedBy>user</cp:lastModifiedBy>
  <cp:revision>29</cp:revision>
  <dcterms:created xsi:type="dcterms:W3CDTF">2014-09-19T14:33:18Z</dcterms:created>
  <dcterms:modified xsi:type="dcterms:W3CDTF">2014-09-19T16:55:29Z</dcterms:modified>
</cp:coreProperties>
</file>