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\Git\GitOfferMe\Master\Docs\UIDesign\Interface\lo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1768316" cy="3143672"/>
          </a:xfrm>
          <a:prstGeom prst="rect">
            <a:avLst/>
          </a:prstGeom>
          <a:noFill/>
        </p:spPr>
      </p:pic>
      <p:pic>
        <p:nvPicPr>
          <p:cNvPr id="2" name="Picture 3" descr="D:\D\Git\GitOfferMe\Master\Docs\UIDesign\Interface\regis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88640"/>
            <a:ext cx="1457478" cy="2591072"/>
          </a:xfrm>
          <a:prstGeom prst="rect">
            <a:avLst/>
          </a:prstGeom>
          <a:noFill/>
        </p:spPr>
      </p:pic>
      <p:pic>
        <p:nvPicPr>
          <p:cNvPr id="3" name="Picture 4" descr="D:\D\Git\GitOfferMe\Master\Docs\UIDesign\Interface\personal inf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2876" y="188640"/>
            <a:ext cx="1458161" cy="2592287"/>
          </a:xfrm>
          <a:prstGeom prst="rect">
            <a:avLst/>
          </a:prstGeom>
          <a:noFill/>
        </p:spPr>
      </p:pic>
      <p:pic>
        <p:nvPicPr>
          <p:cNvPr id="1029" name="Picture 5" descr="D:\D\Git\GitOfferMe\Master\Docs\UIDesign\Interface\index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356992"/>
            <a:ext cx="1564908" cy="278205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259632" y="4797152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Loading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95936" y="2708920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Inscription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48064" y="6165304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LoggedInPage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04248" y="2780928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Detail Inscription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1026" idx="3"/>
            <a:endCxn id="2" idx="1"/>
          </p:cNvCxnSpPr>
          <p:nvPr/>
        </p:nvCxnSpPr>
        <p:spPr>
          <a:xfrm flipV="1">
            <a:off x="2667908" y="1484176"/>
            <a:ext cx="1256020" cy="1788468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3"/>
            <a:endCxn id="3" idx="1"/>
          </p:cNvCxnSpPr>
          <p:nvPr/>
        </p:nvCxnSpPr>
        <p:spPr>
          <a:xfrm>
            <a:off x="5381406" y="1484176"/>
            <a:ext cx="1321470" cy="60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026" idx="3"/>
            <a:endCxn id="1029" idx="1"/>
          </p:cNvCxnSpPr>
          <p:nvPr/>
        </p:nvCxnSpPr>
        <p:spPr>
          <a:xfrm>
            <a:off x="2667908" y="3272644"/>
            <a:ext cx="2480156" cy="1475378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" idx="3"/>
            <a:endCxn id="1029" idx="3"/>
          </p:cNvCxnSpPr>
          <p:nvPr/>
        </p:nvCxnSpPr>
        <p:spPr>
          <a:xfrm flipH="1">
            <a:off x="6712972" y="1484784"/>
            <a:ext cx="1448065" cy="3263238"/>
          </a:xfrm>
          <a:prstGeom prst="bentConnector3">
            <a:avLst>
              <a:gd name="adj1" fmla="val -3884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:\D\Git\GitOfferMe\Master\Docs\UIDesign\Interface\index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1564908" cy="278205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1043608" y="4437112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LoggedInPage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D:\D\Git\GitOfferMe\Master\Docs\UIDesign\Interface\job det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88640"/>
            <a:ext cx="1579676" cy="2808312"/>
          </a:xfrm>
          <a:prstGeom prst="rect">
            <a:avLst/>
          </a:prstGeom>
          <a:noFill/>
        </p:spPr>
      </p:pic>
      <p:pic>
        <p:nvPicPr>
          <p:cNvPr id="5123" name="Picture 3" descr="D:\D\Git\GitOfferMe\Master\Docs\UIDesign\Interface\employer detial08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88640"/>
            <a:ext cx="1584176" cy="2816312"/>
          </a:xfrm>
          <a:prstGeom prst="rect">
            <a:avLst/>
          </a:prstGeom>
          <a:noFill/>
        </p:spPr>
      </p:pic>
      <p:pic>
        <p:nvPicPr>
          <p:cNvPr id="5124" name="Picture 4" descr="D:\D\Git\GitOfferMe\Master\Docs\UIDesign\Interface\employer detial0825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3645024"/>
            <a:ext cx="1579676" cy="2808312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707904" y="2996952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JobDetailInfo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00" y="6381328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Contact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4208" y="2996952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PublisherInfo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endCxn id="5123" idx="1"/>
          </p:cNvCxnSpPr>
          <p:nvPr/>
        </p:nvCxnSpPr>
        <p:spPr>
          <a:xfrm>
            <a:off x="5148064" y="692696"/>
            <a:ext cx="1224136" cy="904100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:\D\Git\GitOfferMe\Master\Docs\UIDesign\Interface\lette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3645024"/>
            <a:ext cx="1547020" cy="2750256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3767031" y="6387750"/>
            <a:ext cx="1597057" cy="41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FriendListPage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1" name="肘形连接符 20"/>
          <p:cNvCxnSpPr>
            <a:stCxn id="2" idx="3"/>
            <a:endCxn id="5122" idx="1"/>
          </p:cNvCxnSpPr>
          <p:nvPr/>
        </p:nvCxnSpPr>
        <p:spPr>
          <a:xfrm flipV="1">
            <a:off x="2608516" y="1592796"/>
            <a:ext cx="1099388" cy="1427034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7" idx="3"/>
          </p:cNvCxnSpPr>
          <p:nvPr/>
        </p:nvCxnSpPr>
        <p:spPr>
          <a:xfrm rot="10800000" flipV="1">
            <a:off x="5254924" y="2924944"/>
            <a:ext cx="2269404" cy="2095208"/>
          </a:xfrm>
          <a:prstGeom prst="bentConnector3">
            <a:avLst>
              <a:gd name="adj1" fmla="val 73199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139952" y="2852936"/>
            <a:ext cx="0" cy="129614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6200000" flipH="1">
            <a:off x="4788024" y="2852936"/>
            <a:ext cx="2232248" cy="2232248"/>
          </a:xfrm>
          <a:prstGeom prst="bentConnector3">
            <a:avLst>
              <a:gd name="adj1" fmla="val 27036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876256" y="2852936"/>
            <a:ext cx="0" cy="216024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D\Git\GitOfferMe\Master\Docs\UIDesign\Interface\index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1564908" cy="278205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971600" y="4365104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LoggedInPage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D:\D\Git\GitOfferMe\Master\Docs\UIDesign\Interface\addnewjo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60648"/>
            <a:ext cx="1458162" cy="2592288"/>
          </a:xfrm>
          <a:prstGeom prst="rect">
            <a:avLst/>
          </a:prstGeom>
          <a:noFill/>
        </p:spPr>
      </p:pic>
      <p:pic>
        <p:nvPicPr>
          <p:cNvPr id="8" name="Picture 2" descr="D:\D\Git\GitOfferMe\Master\Docs\UIDesign\Interface\addnewjo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3501008"/>
            <a:ext cx="1458162" cy="2592288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3851920" y="1556792"/>
            <a:ext cx="1656184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直接连接符 10"/>
          <p:cNvCxnSpPr/>
          <p:nvPr/>
        </p:nvCxnSpPr>
        <p:spPr>
          <a:xfrm>
            <a:off x="3851920" y="191683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851920" y="227687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51920" y="263691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51920" y="302598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51920" y="342900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51920" y="381806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16216" y="6093296"/>
            <a:ext cx="2160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ModifyPublishedJob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4658" y="2852936"/>
            <a:ext cx="1714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PublishNewJob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66434" y="4365104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PublishedJob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5220072" y="1700808"/>
            <a:ext cx="144016" cy="14401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肘形连接符 23"/>
          <p:cNvCxnSpPr>
            <a:stCxn id="20" idx="6"/>
            <a:endCxn id="2050" idx="1"/>
          </p:cNvCxnSpPr>
          <p:nvPr/>
        </p:nvCxnSpPr>
        <p:spPr>
          <a:xfrm flipV="1">
            <a:off x="5364088" y="1556792"/>
            <a:ext cx="1512168" cy="216024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8" idx="1"/>
          </p:cNvCxnSpPr>
          <p:nvPr/>
        </p:nvCxnSpPr>
        <p:spPr>
          <a:xfrm>
            <a:off x="5508104" y="2960948"/>
            <a:ext cx="1368152" cy="1836204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9" idx="1"/>
          </p:cNvCxnSpPr>
          <p:nvPr/>
        </p:nvCxnSpPr>
        <p:spPr>
          <a:xfrm flipV="1">
            <a:off x="1547664" y="2960948"/>
            <a:ext cx="2304256" cy="1260140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:\D\Git\GitOfferMe\Master\Docs\UIDesign\Interface\index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1564908" cy="278205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971600" y="4365104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LoggedInPage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D:\D\Git\GitOfferMe\Master\Docs\UIDesign\Interface\let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499860"/>
            <a:ext cx="1628029" cy="2894272"/>
          </a:xfrm>
          <a:prstGeom prst="rect">
            <a:avLst/>
          </a:prstGeom>
          <a:noFill/>
        </p:spPr>
      </p:pic>
      <p:pic>
        <p:nvPicPr>
          <p:cNvPr id="3075" name="Picture 3" descr="D:\D\Git\GitOfferMe\Master\Docs\UIDesign\Interface\communication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2176" y="1542279"/>
            <a:ext cx="1579675" cy="2808312"/>
          </a:xfrm>
          <a:prstGeom prst="rect">
            <a:avLst/>
          </a:prstGeom>
          <a:noFill/>
        </p:spPr>
      </p:pic>
      <p:cxnSp>
        <p:nvCxnSpPr>
          <p:cNvPr id="12" name="直接箭头连接符 11"/>
          <p:cNvCxnSpPr>
            <a:stCxn id="3074" idx="3"/>
            <a:endCxn id="3075" idx="1"/>
          </p:cNvCxnSpPr>
          <p:nvPr/>
        </p:nvCxnSpPr>
        <p:spPr>
          <a:xfrm flipV="1">
            <a:off x="5335933" y="2946435"/>
            <a:ext cx="1116243" cy="56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07904" y="4365104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FriendListPage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44208" y="4365104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ChatPage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7" name="肘形连接符 16"/>
          <p:cNvCxnSpPr>
            <a:endCxn id="3074" idx="1"/>
          </p:cNvCxnSpPr>
          <p:nvPr/>
        </p:nvCxnSpPr>
        <p:spPr>
          <a:xfrm flipV="1">
            <a:off x="1979712" y="2946996"/>
            <a:ext cx="1728192" cy="1274092"/>
          </a:xfrm>
          <a:prstGeom prst="bentConnector3">
            <a:avLst>
              <a:gd name="adj1" fmla="val -391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:\D\Git\GitOfferMe\Master\Docs\UIDesign\Interface\index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8142"/>
            <a:ext cx="1417657" cy="252028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755576" y="2780928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LoggedInPage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D:\D\Git\GitOfferMe\Master\Docs\UIDesign\Interface\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60647"/>
            <a:ext cx="1472138" cy="2617135"/>
          </a:xfrm>
          <a:prstGeom prst="rect">
            <a:avLst/>
          </a:prstGeom>
          <a:noFill/>
        </p:spPr>
      </p:pic>
      <p:pic>
        <p:nvPicPr>
          <p:cNvPr id="4099" name="Picture 3" descr="D:\D\Git\GitOfferMe\Master\Docs\UIDesign\Interface\job detai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6220" y="3429000"/>
            <a:ext cx="1498667" cy="2664296"/>
          </a:xfrm>
          <a:prstGeom prst="rect">
            <a:avLst/>
          </a:prstGeom>
          <a:noFill/>
        </p:spPr>
      </p:pic>
      <p:pic>
        <p:nvPicPr>
          <p:cNvPr id="4100" name="Picture 4" descr="D:\D\Git\GitOfferMe\Master\Docs\UIDesign\Interface\personal inf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2891" y="3385458"/>
            <a:ext cx="1498667" cy="2664296"/>
          </a:xfrm>
          <a:prstGeom prst="rect">
            <a:avLst/>
          </a:prstGeom>
          <a:noFill/>
        </p:spPr>
      </p:pic>
      <p:pic>
        <p:nvPicPr>
          <p:cNvPr id="4101" name="Picture 5" descr="D:\D\Git\GitOfferMe\Master\Docs\UIDesign\Interface\settin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394239" y="3356992"/>
            <a:ext cx="1539171" cy="27363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067944" y="2780928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PersonnalInfo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712" y="5949280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JobDetail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1920" y="5949280"/>
            <a:ext cx="208823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PersonalDetailInfo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0192" y="5949280"/>
            <a:ext cx="17281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PersonalSetting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788024" y="836712"/>
            <a:ext cx="0" cy="266429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4099" idx="0"/>
          </p:cNvCxnSpPr>
          <p:nvPr/>
        </p:nvCxnSpPr>
        <p:spPr>
          <a:xfrm rot="5400000">
            <a:off x="2572653" y="1573669"/>
            <a:ext cx="2088232" cy="1622430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4101" idx="0"/>
          </p:cNvCxnSpPr>
          <p:nvPr/>
        </p:nvCxnSpPr>
        <p:spPr>
          <a:xfrm rot="16200000" flipH="1">
            <a:off x="4859800" y="1052968"/>
            <a:ext cx="2952328" cy="1655720"/>
          </a:xfrm>
          <a:prstGeom prst="bentConnector3">
            <a:avLst>
              <a:gd name="adj1" fmla="val 346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4098" idx="1"/>
          </p:cNvCxnSpPr>
          <p:nvPr/>
        </p:nvCxnSpPr>
        <p:spPr>
          <a:xfrm flipV="1">
            <a:off x="2051720" y="1569215"/>
            <a:ext cx="2088232" cy="1139705"/>
          </a:xfrm>
          <a:prstGeom prst="bentConnector3">
            <a:avLst>
              <a:gd name="adj1" fmla="val -44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Thème Office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Yuemin Qin</dc:creator>
  <cp:lastModifiedBy>user</cp:lastModifiedBy>
  <cp:revision>18</cp:revision>
  <dcterms:created xsi:type="dcterms:W3CDTF">2014-05-11T04:44:29Z</dcterms:created>
  <dcterms:modified xsi:type="dcterms:W3CDTF">2014-09-20T03:54:30Z</dcterms:modified>
</cp:coreProperties>
</file>