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4" r:id="rId3"/>
    <p:sldId id="312" r:id="rId5"/>
    <p:sldId id="333" r:id="rId6"/>
    <p:sldId id="324" r:id="rId7"/>
    <p:sldId id="262" r:id="rId8"/>
    <p:sldId id="332" r:id="rId9"/>
    <p:sldId id="334" r:id="rId10"/>
    <p:sldId id="263" r:id="rId11"/>
    <p:sldId id="261" r:id="rId12"/>
    <p:sldId id="264" r:id="rId13"/>
    <p:sldId id="335" r:id="rId14"/>
    <p:sldId id="265" r:id="rId15"/>
    <p:sldId id="336" r:id="rId16"/>
    <p:sldId id="268" r:id="rId17"/>
    <p:sldId id="26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A56A2"/>
    <a:srgbClr val="29529B"/>
    <a:srgbClr val="2A539E"/>
    <a:srgbClr val="2C5AA8"/>
    <a:srgbClr val="2F5EB0"/>
    <a:srgbClr val="66FF99"/>
    <a:srgbClr val="1C2747"/>
    <a:srgbClr val="0E1A40"/>
    <a:srgbClr val="3CC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096" autoAdjust="0"/>
  </p:normalViewPr>
  <p:slideViewPr>
    <p:cSldViewPr showGuides="1">
      <p:cViewPr>
        <p:scale>
          <a:sx n="66" d="100"/>
          <a:sy n="66" d="100"/>
        </p:scale>
        <p:origin x="-72" y="-1338"/>
      </p:cViewPr>
      <p:guideLst>
        <p:guide orient="horz" pos="-4"/>
        <p:guide pos="2938"/>
      </p:guideLst>
    </p:cSldViewPr>
  </p:slideViewPr>
  <p:notesTextViewPr>
    <p:cViewPr>
      <p:scale>
        <a:sx n="1" d="1"/>
        <a:sy n="1" d="1"/>
      </p:scale>
      <p:origin x="0" y="0"/>
    </p:cViewPr>
  </p:notesTextViewPr>
  <p:sorterViewPr>
    <p:cViewPr>
      <p:scale>
        <a:sx n="100" d="100"/>
        <a:sy n="100" d="100"/>
      </p:scale>
      <p:origin x="0" y="125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57473-301C-4F69-A7FC-AE1DEF9F2C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837B1-3942-4B36-A9A2-6AF914CEB0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952C373-83E8-404D-A870-0C99071BEB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C373-83E8-404D-A870-0C99071BEBA1}" type="datetimeFigureOut">
              <a:rPr lang="zh-CN" altLang="en-US" smtClean="0"/>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FFD15-FD4A-41A0-98B0-8A0E50279E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a:stretch>
            <a:fillRect/>
          </a:stretch>
        </p:blipFill>
        <p:spPr bwMode="auto">
          <a:xfrm>
            <a:off x="-11430" y="-13970"/>
            <a:ext cx="9167495" cy="68853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0855" y="3903345"/>
            <a:ext cx="8162925" cy="1506855"/>
          </a:xfrm>
          <a:prstGeom prst="rect">
            <a:avLst/>
          </a:prstGeom>
          <a:noFill/>
          <a:ln>
            <a:solidFill>
              <a:srgbClr val="0070C0"/>
            </a:solidFill>
          </a:ln>
          <a:effectLst/>
        </p:spPr>
        <p:txBody>
          <a:bodyPr wrap="square" rtlCol="0">
            <a:spAutoFit/>
          </a:bodyPr>
          <a:lstStyle/>
          <a:p>
            <a:pPr algn="ctr" fontAlgn="auto">
              <a:spcBef>
                <a:spcPts val="0"/>
              </a:spcBef>
              <a:spcAft>
                <a:spcPts val="0"/>
              </a:spcAft>
              <a:defRPr/>
            </a:pPr>
            <a:r>
              <a:rPr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基于微信公众号</a:t>
            </a:r>
            <a:r>
              <a:rPr sz="4800"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紧急报</a:t>
            </a:r>
            <a:r>
              <a:rPr lang="zh-CN" sz="4800"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和</a:t>
            </a:r>
            <a:r>
              <a:rPr sz="4800"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追踪</a:t>
            </a:r>
            <a:endParaRPr sz="4800"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fontAlgn="auto">
              <a:spcBef>
                <a:spcPts val="0"/>
              </a:spcBef>
              <a:spcAft>
                <a:spcPts val="0"/>
              </a:spcAft>
              <a:defRPr/>
            </a:pPr>
            <a:r>
              <a:rPr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a:t>
            </a:r>
            <a:r>
              <a:rPr 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的设计和实现</a:t>
            </a:r>
            <a:endParaRPr 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1" name="1" descr="D:\360data\重要数据\桌面\666666666.png"/>
          <p:cNvPicPr>
            <a:picLocks noChangeAspect="1" noChangeArrowheads="1"/>
          </p:cNvPicPr>
          <p:nvPr/>
        </p:nvPicPr>
        <p:blipFill>
          <a:blip r:embed="rId2"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2" name="2" descr="D:\360data\重要数据\桌面\555555555.png"/>
          <p:cNvPicPr>
            <a:picLocks noChangeAspect="1" noChangeArrowheads="1"/>
          </p:cNvPicPr>
          <p:nvPr/>
        </p:nvPicPr>
        <p:blipFill>
          <a:blip r:embed="rId3"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3" name="3" descr="D:\360data\重要数据\桌面\4444444444.png"/>
          <p:cNvPicPr>
            <a:picLocks noChangeAspect="1" noChangeArrowheads="1"/>
          </p:cNvPicPr>
          <p:nvPr/>
        </p:nvPicPr>
        <p:blipFill>
          <a:blip r:embed="rId4"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4" name="4" descr="D:\360data\重要数据\桌面\333333333333.png"/>
          <p:cNvPicPr>
            <a:picLocks noChangeAspect="1" noChangeArrowheads="1"/>
          </p:cNvPicPr>
          <p:nvPr/>
        </p:nvPicPr>
        <p:blipFill>
          <a:blip r:embed="rId5"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5" name="5" descr="D:\360data\重要数据\桌面\222222.png"/>
          <p:cNvPicPr>
            <a:picLocks noChangeAspect="1" noChangeArrowheads="1"/>
          </p:cNvPicPr>
          <p:nvPr/>
        </p:nvPicPr>
        <p:blipFill>
          <a:blip r:embed="rId6"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6" name="6" descr="D:\360data\重要数据\桌面\11111111.png"/>
          <p:cNvPicPr>
            <a:picLocks noChangeAspect="1" noChangeArrowheads="1"/>
          </p:cNvPicPr>
          <p:nvPr/>
        </p:nvPicPr>
        <p:blipFill>
          <a:blip r:embed="rId7"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3" name="6" descr="D:\360data\重要数据\桌面\11111111.png"/>
          <p:cNvPicPr>
            <a:picLocks noChangeAspect="1" noChangeArrowheads="1"/>
          </p:cNvPicPr>
          <p:nvPr/>
        </p:nvPicPr>
        <p:blipFill>
          <a:blip r:embed="rId7" cstate="screen"/>
          <a:srcRect/>
          <a:stretch>
            <a:fillRect/>
          </a:stretch>
        </p:blipFill>
        <p:spPr bwMode="auto">
          <a:xfrm>
            <a:off x="3136659" y="694622"/>
            <a:ext cx="2796958" cy="2796594"/>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6" name="图片 5" descr="定位 (1)"/>
          <p:cNvPicPr>
            <a:picLocks noChangeAspect="1"/>
          </p:cNvPicPr>
          <p:nvPr/>
        </p:nvPicPr>
        <p:blipFill>
          <a:blip r:embed="rId8"/>
          <a:stretch>
            <a:fillRect/>
          </a:stretch>
        </p:blipFill>
        <p:spPr>
          <a:xfrm>
            <a:off x="4001770" y="1558925"/>
            <a:ext cx="1068070" cy="1068070"/>
          </a:xfrm>
          <a:prstGeom prst="rect">
            <a:avLst/>
          </a:prstGeom>
        </p:spPr>
      </p:pic>
      <p:sp>
        <p:nvSpPr>
          <p:cNvPr id="2" name="文本框 1"/>
          <p:cNvSpPr txBox="1"/>
          <p:nvPr/>
        </p:nvSpPr>
        <p:spPr>
          <a:xfrm>
            <a:off x="932180" y="5704205"/>
            <a:ext cx="3641725" cy="398780"/>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spAutoFit/>
          </a:bodyPr>
          <a:p>
            <a:r>
              <a:rPr lang="zh-CN" altLang="en-US" sz="2000">
                <a:ln>
                  <a:noFill/>
                </a:ln>
                <a:solidFill>
                  <a:schemeClr val="bg1"/>
                </a:solidFill>
              </a:rPr>
              <a:t>学生：地信</a:t>
            </a:r>
            <a:r>
              <a:rPr lang="en-US" altLang="zh-CN" sz="2000">
                <a:ln>
                  <a:noFill/>
                </a:ln>
                <a:solidFill>
                  <a:schemeClr val="bg1"/>
                </a:solidFill>
              </a:rPr>
              <a:t>(</a:t>
            </a:r>
            <a:r>
              <a:rPr lang="zh-CN" altLang="en-US" sz="2000">
                <a:ln>
                  <a:noFill/>
                </a:ln>
                <a:solidFill>
                  <a:schemeClr val="bg1"/>
                </a:solidFill>
                <a:sym typeface="+mn-ea"/>
              </a:rPr>
              <a:t>产业</a:t>
            </a:r>
            <a:r>
              <a:rPr lang="en-US" altLang="zh-CN" sz="2000">
                <a:ln>
                  <a:noFill/>
                </a:ln>
                <a:solidFill>
                  <a:schemeClr val="bg1"/>
                </a:solidFill>
              </a:rPr>
              <a:t>)</a:t>
            </a:r>
            <a:r>
              <a:rPr lang="en-US" altLang="zh-CN" sz="2000">
                <a:ln>
                  <a:noFill/>
                </a:ln>
                <a:solidFill>
                  <a:schemeClr val="bg1"/>
                </a:solidFill>
                <a:sym typeface="+mn-ea"/>
              </a:rPr>
              <a:t>2150</a:t>
            </a:r>
            <a:r>
              <a:rPr lang="en-US" altLang="zh-CN" sz="2000">
                <a:ln>
                  <a:noFill/>
                </a:ln>
                <a:solidFill>
                  <a:schemeClr val="bg1"/>
                </a:solidFill>
              </a:rPr>
              <a:t>1  </a:t>
            </a:r>
            <a:r>
              <a:rPr lang="zh-CN" altLang="en-US" sz="2000">
                <a:ln>
                  <a:noFill/>
                </a:ln>
                <a:solidFill>
                  <a:schemeClr val="bg1"/>
                </a:solidFill>
              </a:rPr>
              <a:t>秦 宇</a:t>
            </a:r>
            <a:endParaRPr lang="zh-CN" altLang="en-US" sz="2000">
              <a:ln>
                <a:noFill/>
              </a:ln>
              <a:solidFill>
                <a:schemeClr val="bg1"/>
              </a:solidFill>
            </a:endParaRPr>
          </a:p>
        </p:txBody>
      </p:sp>
      <p:sp>
        <p:nvSpPr>
          <p:cNvPr id="4" name="文本框 3"/>
          <p:cNvSpPr txBox="1"/>
          <p:nvPr/>
        </p:nvSpPr>
        <p:spPr>
          <a:xfrm>
            <a:off x="5476875" y="5704205"/>
            <a:ext cx="2232025" cy="398780"/>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spAutoFit/>
          </a:bodyPr>
          <a:p>
            <a:r>
              <a:rPr lang="zh-CN" altLang="en-US" sz="2000">
                <a:ln>
                  <a:noFill/>
                </a:ln>
                <a:solidFill>
                  <a:schemeClr val="bg1"/>
                </a:solidFill>
              </a:rPr>
              <a:t>指导老师：杨元维</a:t>
            </a:r>
            <a:endParaRPr lang="zh-CN" altLang="en-US" sz="2000">
              <a:ln>
                <a:noFill/>
              </a:l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000" fill="hold"/>
                                        <p:tgtEl>
                                          <p:spTgt spid="31"/>
                                        </p:tgtEl>
                                        <p:attrNameLst>
                                          <p:attrName>r</p:attrName>
                                        </p:attrNameLst>
                                      </p:cBhvr>
                                    </p:animRot>
                                  </p:childTnLst>
                                </p:cTn>
                              </p:par>
                              <p:par>
                                <p:cTn id="7" presetID="8" presetClass="emph" presetSubtype="0" repeatCount="indefinite" fill="hold" nodeType="withEffect">
                                  <p:stCondLst>
                                    <p:cond delay="0"/>
                                  </p:stCondLst>
                                  <p:childTnLst>
                                    <p:animRot by="-64800000">
                                      <p:cBhvr>
                                        <p:cTn id="8" dur="1000" fill="hold"/>
                                        <p:tgtEl>
                                          <p:spTgt spid="32"/>
                                        </p:tgtEl>
                                        <p:attrNameLst>
                                          <p:attrName>r</p:attrName>
                                        </p:attrNameLst>
                                      </p:cBhvr>
                                    </p:animRot>
                                  </p:childTnLst>
                                </p:cTn>
                              </p:par>
                              <p:par>
                                <p:cTn id="9" presetID="8" presetClass="emph" presetSubtype="0" repeatCount="indefinite" fill="hold" nodeType="withEffect">
                                  <p:stCondLst>
                                    <p:cond delay="0"/>
                                  </p:stCondLst>
                                  <p:childTnLst>
                                    <p:animRot by="43200000">
                                      <p:cBhvr>
                                        <p:cTn id="10" dur="1000" fill="hold"/>
                                        <p:tgtEl>
                                          <p:spTgt spid="33"/>
                                        </p:tgtEl>
                                        <p:attrNameLst>
                                          <p:attrName>r</p:attrName>
                                        </p:attrNameLst>
                                      </p:cBhvr>
                                    </p:animRot>
                                  </p:childTnLst>
                                </p:cTn>
                              </p:par>
                              <p:par>
                                <p:cTn id="11" presetID="8" presetClass="emph" presetSubtype="0" repeatCount="indefinite" fill="hold" nodeType="withEffect">
                                  <p:stCondLst>
                                    <p:cond delay="0"/>
                                  </p:stCondLst>
                                  <p:childTnLst>
                                    <p:animRot by="-43200000">
                                      <p:cBhvr>
                                        <p:cTn id="12" dur="1000" fill="hold"/>
                                        <p:tgtEl>
                                          <p:spTgt spid="34"/>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1000" fill="hold"/>
                                        <p:tgtEl>
                                          <p:spTgt spid="35"/>
                                        </p:tgtEl>
                                        <p:attrNameLst>
                                          <p:attrName>r</p:attrName>
                                        </p:attrNameLst>
                                      </p:cBhvr>
                                    </p:animRot>
                                  </p:childTnLst>
                                </p:cTn>
                              </p:par>
                              <p:par>
                                <p:cTn id="15" presetID="8" presetClass="emph" presetSubtype="0" repeatCount="indefinite" fill="hold" nodeType="withEffect">
                                  <p:stCondLst>
                                    <p:cond delay="0"/>
                                  </p:stCondLst>
                                  <p:childTnLst>
                                    <p:animRot by="-21600000">
                                      <p:cBhvr>
                                        <p:cTn id="16" dur="1000" fill="hold"/>
                                        <p:tgtEl>
                                          <p:spTgt spid="36"/>
                                        </p:tgtEl>
                                        <p:attrNameLst>
                                          <p:attrName>r</p:attrName>
                                        </p:attrNameLst>
                                      </p:cBhvr>
                                    </p:animRot>
                                  </p:childTnLst>
                                </p:cTn>
                              </p:par>
                              <p:par>
                                <p:cTn id="17" presetID="8" presetClass="emph" presetSubtype="0" repeatCount="indefinite" fill="hold" nodeType="withEffect">
                                  <p:stCondLst>
                                    <p:cond delay="0"/>
                                  </p:stCondLst>
                                  <p:childTnLst>
                                    <p:animRot by="-21600000">
                                      <p:cBhvr>
                                        <p:cTn id="18" dur="1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53378" y="344805"/>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546309" y="344805"/>
            <a:ext cx="576064" cy="836712"/>
            <a:chOff x="841003" y="360040"/>
            <a:chExt cx="504056" cy="836712"/>
          </a:xfrm>
          <a:gradFill>
            <a:gsLst>
              <a:gs pos="0">
                <a:srgbClr val="0E1A40"/>
              </a:gs>
              <a:gs pos="100000">
                <a:srgbClr val="2F5EB0"/>
              </a:gs>
            </a:gsLst>
            <a:lin ang="13800000" scaled="0"/>
          </a:gradFill>
        </p:grpSpPr>
        <p:sp>
          <p:nvSpPr>
            <p:cNvPr id="41" name="矩形 4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9"/>
          <p:cNvSpPr txBox="1"/>
          <p:nvPr/>
        </p:nvSpPr>
        <p:spPr>
          <a:xfrm>
            <a:off x="1194435" y="547370"/>
            <a:ext cx="2635885" cy="345440"/>
          </a:xfrm>
          <a:prstGeom prst="rect">
            <a:avLst/>
          </a:prstGeom>
          <a:noFill/>
        </p:spPr>
        <p:txBody>
          <a:bodyPr wrap="square" lIns="68580" tIns="34290" rIns="68580" bIns="34290" rtlCol="0">
            <a:spAutoFit/>
          </a:bodyPr>
          <a:lstStyle/>
          <a:p>
            <a:pPr marL="0" lvl="1"/>
            <a:r>
              <a:rPr lang="zh-CN" altLang="en-US" b="1" dirty="0">
                <a:solidFill>
                  <a:srgbClr val="2F5EB0"/>
                </a:solidFill>
                <a:latin typeface="微软雅黑" panose="020B0503020204020204" pitchFamily="34" charset="-122"/>
                <a:ea typeface="微软雅黑" panose="020B0503020204020204" pitchFamily="34" charset="-122"/>
                <a:sym typeface="+mn-ea"/>
              </a:rPr>
              <a:t>研究内容和设计</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44" name="矩形 43"/>
          <p:cNvSpPr/>
          <p:nvPr/>
        </p:nvSpPr>
        <p:spPr>
          <a:xfrm flipH="1">
            <a:off x="-22225" y="6524625"/>
            <a:ext cx="9168130"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flipH="1">
            <a:off x="-22225" y="6596380"/>
            <a:ext cx="9188450"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bwMode="auto">
          <a:xfrm>
            <a:off x="687924" y="599412"/>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2" name="图片 1" descr="循环结构流程图(1)"/>
          <p:cNvPicPr>
            <a:picLocks noChangeAspect="1"/>
          </p:cNvPicPr>
          <p:nvPr/>
        </p:nvPicPr>
        <p:blipFill>
          <a:blip r:embed="rId1"/>
          <a:stretch>
            <a:fillRect/>
          </a:stretch>
        </p:blipFill>
        <p:spPr>
          <a:xfrm>
            <a:off x="1556385" y="893445"/>
            <a:ext cx="6359525" cy="5351145"/>
          </a:xfrm>
          <a:prstGeom prst="rect">
            <a:avLst/>
          </a:prstGeom>
        </p:spPr>
      </p:pic>
      <p:pic>
        <p:nvPicPr>
          <p:cNvPr id="3" name="图片 2" descr="微信"/>
          <p:cNvPicPr>
            <a:picLocks noChangeAspect="1"/>
          </p:cNvPicPr>
          <p:nvPr/>
        </p:nvPicPr>
        <p:blipFill>
          <a:blip r:embed="rId2"/>
          <a:stretch>
            <a:fillRect/>
          </a:stretch>
        </p:blipFill>
        <p:spPr>
          <a:xfrm>
            <a:off x="4550410" y="1652905"/>
            <a:ext cx="535305" cy="535305"/>
          </a:xfrm>
          <a:prstGeom prst="rect">
            <a:avLst/>
          </a:prstGeom>
        </p:spPr>
      </p:pic>
      <p:sp>
        <p:nvSpPr>
          <p:cNvPr id="4" name="文本框 3"/>
          <p:cNvSpPr txBox="1"/>
          <p:nvPr/>
        </p:nvSpPr>
        <p:spPr>
          <a:xfrm>
            <a:off x="5694680" y="5804535"/>
            <a:ext cx="2105660" cy="368300"/>
          </a:xfrm>
          <a:prstGeom prst="rect">
            <a:avLst/>
          </a:prstGeom>
          <a:solidFill>
            <a:srgbClr val="FFFFFF"/>
          </a:solidFill>
        </p:spPr>
        <p:txBody>
          <a:bodyPr wrap="square" rtlCol="0">
            <a:spAutoFit/>
          </a:bodyPr>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75050" y="1597025"/>
            <a:ext cx="2022475" cy="1819275"/>
            <a:chOff x="687918" y="1359259"/>
            <a:chExt cx="5202542" cy="4680539"/>
          </a:xfrm>
        </p:grpSpPr>
        <p:grpSp>
          <p:nvGrpSpPr>
            <p:cNvPr id="8199" name="组合 14"/>
            <p:cNvGrpSpPr/>
            <p:nvPr/>
          </p:nvGrpSpPr>
          <p:grpSpPr>
            <a:xfrm rot="2700000">
              <a:off x="756186" y="1959808"/>
              <a:ext cx="2713630" cy="2850166"/>
              <a:chOff x="0" y="986971"/>
              <a:chExt cx="4615543" cy="4847774"/>
            </a:xfrm>
          </p:grpSpPr>
          <p:sp>
            <p:nvSpPr>
              <p:cNvPr id="16" name="矩形 15"/>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0" name="组合 17"/>
            <p:cNvGrpSpPr/>
            <p:nvPr/>
          </p:nvGrpSpPr>
          <p:grpSpPr>
            <a:xfrm rot="2700000">
              <a:off x="1680822" y="1299176"/>
              <a:ext cx="3799246" cy="3990406"/>
              <a:chOff x="0" y="986971"/>
              <a:chExt cx="4615543" cy="4847774"/>
            </a:xfrm>
          </p:grpSpPr>
          <p:sp>
            <p:nvSpPr>
              <p:cNvPr id="19" name="矩形 18"/>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sp>
            <p:nvSpPr>
              <p:cNvPr id="26" name="矩形 25"/>
              <p:cNvSpPr/>
              <p:nvPr/>
            </p:nvSpPr>
            <p:spPr>
              <a:xfrm>
                <a:off x="0" y="1320801"/>
                <a:ext cx="4180114" cy="4180114"/>
              </a:xfrm>
              <a:prstGeom prst="rect">
                <a:avLst/>
              </a:prstGeom>
              <a:solidFill>
                <a:schemeClr val="tx2">
                  <a:lumMod val="60000"/>
                  <a:lumOff val="40000"/>
                </a:schemeClr>
              </a:solidFill>
              <a:ln>
                <a:solidFill>
                  <a:srgbClr val="2F5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1" name="组合 26"/>
            <p:cNvGrpSpPr/>
            <p:nvPr/>
          </p:nvGrpSpPr>
          <p:grpSpPr>
            <a:xfrm rot="2700000">
              <a:off x="4445388" y="1323797"/>
              <a:ext cx="1409610" cy="1480534"/>
              <a:chOff x="0" y="986971"/>
              <a:chExt cx="4615543" cy="4847774"/>
            </a:xfrm>
          </p:grpSpPr>
          <p:sp>
            <p:nvSpPr>
              <p:cNvPr id="28" name="矩形 27"/>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0" y="1320801"/>
                <a:ext cx="4180114" cy="4180114"/>
              </a:xfrm>
              <a:prstGeom prst="rect">
                <a:avLst/>
              </a:prstGeom>
              <a:solidFill>
                <a:srgbClr val="2F5EB0"/>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2" name="组合 29"/>
            <p:cNvGrpSpPr/>
            <p:nvPr/>
          </p:nvGrpSpPr>
          <p:grpSpPr>
            <a:xfrm rot="2700000">
              <a:off x="4526822" y="5309795"/>
              <a:ext cx="712090" cy="747916"/>
              <a:chOff x="0" y="986971"/>
              <a:chExt cx="4615543" cy="4847774"/>
            </a:xfrm>
          </p:grpSpPr>
          <p:sp>
            <p:nvSpPr>
              <p:cNvPr id="31" name="矩形 30"/>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33" name="矩形 69"/>
          <p:cNvSpPr>
            <a:spLocks noChangeArrowheads="1"/>
          </p:cNvSpPr>
          <p:nvPr/>
        </p:nvSpPr>
        <p:spPr bwMode="auto">
          <a:xfrm>
            <a:off x="2480945" y="3911600"/>
            <a:ext cx="433959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结果和意义</a:t>
            </a:r>
            <a:endPar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35" name="直接连接符 34"/>
          <p:cNvCxnSpPr/>
          <p:nvPr/>
        </p:nvCxnSpPr>
        <p:spPr>
          <a:xfrm>
            <a:off x="1773873" y="4295775"/>
            <a:ext cx="109220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421438" y="4295775"/>
            <a:ext cx="103505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sp>
        <p:nvSpPr>
          <p:cNvPr id="37" name="_14"/>
          <p:cNvSpPr txBox="1">
            <a:spLocks noChangeArrowheads="1"/>
          </p:cNvSpPr>
          <p:nvPr/>
        </p:nvSpPr>
        <p:spPr bwMode="auto">
          <a:xfrm>
            <a:off x="3800475" y="2128838"/>
            <a:ext cx="1698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5" tIns="34292" rIns="68585" bIns="34292"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rPr>
              <a:t>03</a:t>
            </a:r>
            <a:endPar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750"/>
                                        <p:tgtEl>
                                          <p:spTgt spid="37"/>
                                        </p:tgtEl>
                                      </p:cBhvr>
                                    </p:animEffect>
                                    <p:anim calcmode="lin" valueType="num">
                                      <p:cBhvr>
                                        <p:cTn id="14" dur="750" fill="hold"/>
                                        <p:tgtEl>
                                          <p:spTgt spid="37"/>
                                        </p:tgtEl>
                                        <p:attrNameLst>
                                          <p:attrName>ppt_x</p:attrName>
                                        </p:attrNameLst>
                                      </p:cBhvr>
                                      <p:tavLst>
                                        <p:tav tm="0">
                                          <p:val>
                                            <p:strVal val="#ppt_x"/>
                                          </p:val>
                                        </p:tav>
                                        <p:tav tm="100000">
                                          <p:val>
                                            <p:strVal val="#ppt_x"/>
                                          </p:val>
                                        </p:tav>
                                      </p:tavLst>
                                    </p:anim>
                                    <p:anim calcmode="lin" valueType="num">
                                      <p:cBhvr>
                                        <p:cTn id="15"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1313" y="286385"/>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546309" y="344805"/>
            <a:ext cx="576064" cy="836712"/>
            <a:chOff x="841003" y="360040"/>
            <a:chExt cx="504056" cy="836712"/>
          </a:xfrm>
          <a:gradFill>
            <a:gsLst>
              <a:gs pos="0">
                <a:srgbClr val="0E1A40"/>
              </a:gs>
              <a:gs pos="100000">
                <a:srgbClr val="2F5EB0"/>
              </a:gs>
            </a:gsLst>
            <a:lin ang="13800000" scaled="0"/>
          </a:gradFill>
        </p:grpSpPr>
        <p:sp>
          <p:nvSpPr>
            <p:cNvPr id="41" name="矩形 4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9"/>
          <p:cNvSpPr txBox="1"/>
          <p:nvPr/>
        </p:nvSpPr>
        <p:spPr>
          <a:xfrm>
            <a:off x="1182370" y="488950"/>
            <a:ext cx="2636520" cy="345440"/>
          </a:xfrm>
          <a:prstGeom prst="rect">
            <a:avLst/>
          </a:prstGeom>
          <a:noFill/>
        </p:spPr>
        <p:txBody>
          <a:bodyPr wrap="square" lIns="68580" tIns="34290" rIns="68580" bIns="34290" rtlCol="0">
            <a:spAutoFit/>
          </a:bodyPr>
          <a:lstStyle/>
          <a:p>
            <a:pPr marL="0" lvl="1"/>
            <a:r>
              <a:rPr lang="zh-CN" altLang="en-US" b="1" dirty="0">
                <a:solidFill>
                  <a:srgbClr val="2F5EB0"/>
                </a:solidFill>
                <a:latin typeface="微软雅黑" panose="020B0503020204020204" pitchFamily="34" charset="-122"/>
                <a:ea typeface="微软雅黑" panose="020B0503020204020204" pitchFamily="34" charset="-122"/>
                <a:sym typeface="+mn-ea"/>
              </a:rPr>
              <a:t>结果和意义</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44" name="矩形 43"/>
          <p:cNvSpPr/>
          <p:nvPr/>
        </p:nvSpPr>
        <p:spPr>
          <a:xfrm flipH="1">
            <a:off x="-22225" y="6524625"/>
            <a:ext cx="9168130"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flipH="1">
            <a:off x="-22225" y="6596380"/>
            <a:ext cx="9188450"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bwMode="auto">
          <a:xfrm>
            <a:off x="675859" y="540992"/>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 name="Group 470"/>
          <p:cNvGrpSpPr/>
          <p:nvPr/>
        </p:nvGrpSpPr>
        <p:grpSpPr>
          <a:xfrm>
            <a:off x="270509" y="990600"/>
            <a:ext cx="8672830" cy="5534025"/>
            <a:chOff x="-985907" y="991897"/>
            <a:chExt cx="6287273" cy="5767538"/>
          </a:xfrm>
        </p:grpSpPr>
        <p:sp>
          <p:nvSpPr>
            <p:cNvPr id="3" name="Shape 466"/>
            <p:cNvSpPr/>
            <p:nvPr/>
          </p:nvSpPr>
          <p:spPr>
            <a:xfrm>
              <a:off x="906076" y="6251177"/>
              <a:ext cx="2570058" cy="508258"/>
            </a:xfrm>
            <a:custGeom>
              <a:avLst/>
              <a:gdLst/>
              <a:ahLst/>
              <a:cxnLst>
                <a:cxn ang="0">
                  <a:pos x="wd2" y="hd2"/>
                </a:cxn>
                <a:cxn ang="5400000">
                  <a:pos x="wd2" y="hd2"/>
                </a:cxn>
                <a:cxn ang="10800000">
                  <a:pos x="wd2" y="hd2"/>
                </a:cxn>
                <a:cxn ang="16200000">
                  <a:pos x="wd2" y="hd2"/>
                </a:cxn>
              </a:cxnLst>
              <a:rect l="0" t="0" r="r" b="b"/>
              <a:pathLst>
                <a:path w="21196" h="21600" extrusionOk="0">
                  <a:moveTo>
                    <a:pt x="17252" y="0"/>
                  </a:moveTo>
                  <a:cubicBezTo>
                    <a:pt x="17894" y="0"/>
                    <a:pt x="18409" y="961"/>
                    <a:pt x="18409" y="2092"/>
                  </a:cubicBezTo>
                  <a:cubicBezTo>
                    <a:pt x="18409" y="13797"/>
                    <a:pt x="18409" y="13797"/>
                    <a:pt x="18409" y="13797"/>
                  </a:cubicBezTo>
                  <a:cubicBezTo>
                    <a:pt x="18409" y="14928"/>
                    <a:pt x="18794" y="16511"/>
                    <a:pt x="19277" y="17359"/>
                  </a:cubicBezTo>
                  <a:cubicBezTo>
                    <a:pt x="20916" y="20130"/>
                    <a:pt x="20916" y="20130"/>
                    <a:pt x="20916" y="20130"/>
                  </a:cubicBezTo>
                  <a:cubicBezTo>
                    <a:pt x="21398" y="20978"/>
                    <a:pt x="21237" y="21600"/>
                    <a:pt x="20594" y="21600"/>
                  </a:cubicBezTo>
                  <a:cubicBezTo>
                    <a:pt x="11787" y="21600"/>
                    <a:pt x="11787" y="21600"/>
                    <a:pt x="11787" y="21600"/>
                  </a:cubicBezTo>
                  <a:cubicBezTo>
                    <a:pt x="11144" y="21600"/>
                    <a:pt x="10052" y="21600"/>
                    <a:pt x="9409" y="21600"/>
                  </a:cubicBezTo>
                  <a:cubicBezTo>
                    <a:pt x="602" y="21600"/>
                    <a:pt x="602" y="21600"/>
                    <a:pt x="602" y="21600"/>
                  </a:cubicBezTo>
                  <a:cubicBezTo>
                    <a:pt x="-41" y="21600"/>
                    <a:pt x="-202" y="20978"/>
                    <a:pt x="280" y="20130"/>
                  </a:cubicBezTo>
                  <a:cubicBezTo>
                    <a:pt x="1919" y="17359"/>
                    <a:pt x="1919" y="17359"/>
                    <a:pt x="1919" y="17359"/>
                  </a:cubicBezTo>
                  <a:cubicBezTo>
                    <a:pt x="2402" y="16511"/>
                    <a:pt x="2787" y="14928"/>
                    <a:pt x="2787" y="13797"/>
                  </a:cubicBezTo>
                  <a:cubicBezTo>
                    <a:pt x="2787" y="2092"/>
                    <a:pt x="2787" y="2092"/>
                    <a:pt x="2787" y="2092"/>
                  </a:cubicBezTo>
                  <a:cubicBezTo>
                    <a:pt x="2787" y="961"/>
                    <a:pt x="3302" y="0"/>
                    <a:pt x="3977" y="0"/>
                  </a:cubicBezTo>
                  <a:lnTo>
                    <a:pt x="17252" y="0"/>
                  </a:lnTo>
                  <a:close/>
                </a:path>
              </a:pathLst>
            </a:custGeom>
            <a:gradFill flip="none" rotWithShape="1">
              <a:gsLst>
                <a:gs pos="3000">
                  <a:srgbClr val="979797"/>
                </a:gs>
                <a:gs pos="45000">
                  <a:srgbClr val="E4E4E4"/>
                </a:gs>
                <a:gs pos="58000">
                  <a:srgbClr val="E8E8E8"/>
                </a:gs>
                <a:gs pos="64000">
                  <a:srgbClr val="8F8F8F"/>
                </a:gs>
                <a:gs pos="66000">
                  <a:srgbClr val="B9B9B9"/>
                </a:gs>
                <a:gs pos="100000">
                  <a:srgbClr val="E2E2E2"/>
                </a:gs>
              </a:gsLst>
              <a:lin ang="5400000" scaled="0"/>
            </a:gradFill>
            <a:ln w="12700" cap="flat">
              <a:noFill/>
              <a:miter lim="400000"/>
            </a:ln>
            <a:effectLst/>
          </p:spPr>
          <p:txBody>
            <a:bodyPr wrap="square" lIns="34289" tIns="34289" rIns="34289" bIns="34289" numCol="1" anchor="t">
              <a:noAutofit/>
            </a:bodyPr>
            <a:p>
              <a:endParaRPr sz="1350"/>
            </a:p>
          </p:txBody>
        </p:sp>
        <p:sp>
          <p:nvSpPr>
            <p:cNvPr id="4" name="Shape 467"/>
            <p:cNvSpPr/>
            <p:nvPr/>
          </p:nvSpPr>
          <p:spPr>
            <a:xfrm>
              <a:off x="-985907" y="992559"/>
              <a:ext cx="6287273" cy="5258618"/>
            </a:xfrm>
            <a:custGeom>
              <a:avLst/>
              <a:gdLst/>
              <a:ahLst/>
              <a:cxnLst>
                <a:cxn ang="0">
                  <a:pos x="wd2" y="hd2"/>
                </a:cxn>
                <a:cxn ang="5400000">
                  <a:pos x="wd2" y="hd2"/>
                </a:cxn>
                <a:cxn ang="10800000">
                  <a:pos x="wd2" y="hd2"/>
                </a:cxn>
                <a:cxn ang="16200000">
                  <a:pos x="wd2" y="hd2"/>
                </a:cxn>
              </a:cxnLst>
              <a:rect l="0" t="0" r="r" b="b"/>
              <a:pathLst>
                <a:path w="21600" h="21600" extrusionOk="0">
                  <a:moveTo>
                    <a:pt x="21600" y="20867"/>
                  </a:moveTo>
                  <a:cubicBezTo>
                    <a:pt x="21600" y="21271"/>
                    <a:pt x="21375" y="21600"/>
                    <a:pt x="21109" y="21600"/>
                  </a:cubicBezTo>
                  <a:cubicBezTo>
                    <a:pt x="491" y="21600"/>
                    <a:pt x="491" y="21600"/>
                    <a:pt x="491" y="21600"/>
                  </a:cubicBezTo>
                  <a:cubicBezTo>
                    <a:pt x="225" y="21600"/>
                    <a:pt x="0" y="21271"/>
                    <a:pt x="0" y="20867"/>
                  </a:cubicBezTo>
                  <a:cubicBezTo>
                    <a:pt x="0" y="718"/>
                    <a:pt x="0" y="718"/>
                    <a:pt x="0" y="718"/>
                  </a:cubicBezTo>
                  <a:cubicBezTo>
                    <a:pt x="0" y="329"/>
                    <a:pt x="225" y="0"/>
                    <a:pt x="491" y="0"/>
                  </a:cubicBezTo>
                  <a:cubicBezTo>
                    <a:pt x="21109" y="0"/>
                    <a:pt x="21109" y="0"/>
                    <a:pt x="21109" y="0"/>
                  </a:cubicBezTo>
                  <a:cubicBezTo>
                    <a:pt x="21375" y="0"/>
                    <a:pt x="21600" y="329"/>
                    <a:pt x="21600" y="718"/>
                  </a:cubicBezTo>
                  <a:lnTo>
                    <a:pt x="21600" y="20867"/>
                  </a:lnTo>
                  <a:close/>
                </a:path>
              </a:pathLst>
            </a:custGeom>
            <a:gradFill flip="none" rotWithShape="1">
              <a:gsLst>
                <a:gs pos="0">
                  <a:srgbClr val="8F8F8F"/>
                </a:gs>
                <a:gs pos="100000">
                  <a:srgbClr val="E8E8E8"/>
                </a:gs>
              </a:gsLst>
              <a:lin ang="18900000" scaled="0"/>
            </a:gradFill>
            <a:ln w="12700" cap="flat">
              <a:noFill/>
              <a:miter lim="400000"/>
            </a:ln>
            <a:effectLst/>
          </p:spPr>
          <p:txBody>
            <a:bodyPr wrap="square" lIns="34289" tIns="34289" rIns="34289" bIns="34289" numCol="1" anchor="t">
              <a:noAutofit/>
            </a:bodyPr>
            <a:p>
              <a:endParaRPr sz="1350"/>
            </a:p>
          </p:txBody>
        </p:sp>
        <p:sp>
          <p:nvSpPr>
            <p:cNvPr id="5" name="Shape 468"/>
            <p:cNvSpPr/>
            <p:nvPr/>
          </p:nvSpPr>
          <p:spPr>
            <a:xfrm>
              <a:off x="-985447" y="991897"/>
              <a:ext cx="6286813" cy="5095817"/>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25" y="0"/>
                    <a:pt x="0" y="376"/>
                    <a:pt x="0" y="820"/>
                  </a:cubicBezTo>
                  <a:cubicBezTo>
                    <a:pt x="0" y="21600"/>
                    <a:pt x="0" y="21600"/>
                    <a:pt x="0" y="21600"/>
                  </a:cubicBezTo>
                  <a:cubicBezTo>
                    <a:pt x="21600" y="21600"/>
                    <a:pt x="21600" y="21600"/>
                    <a:pt x="21600" y="21600"/>
                  </a:cubicBezTo>
                  <a:cubicBezTo>
                    <a:pt x="21600" y="820"/>
                    <a:pt x="21600" y="820"/>
                    <a:pt x="21600" y="820"/>
                  </a:cubicBezTo>
                  <a:cubicBezTo>
                    <a:pt x="21600" y="376"/>
                    <a:pt x="21375" y="0"/>
                    <a:pt x="21109" y="0"/>
                  </a:cubicBezTo>
                  <a:close/>
                </a:path>
              </a:pathLst>
            </a:custGeom>
            <a:solidFill>
              <a:srgbClr val="0D0D0D"/>
            </a:solidFill>
            <a:ln w="12700" cap="flat">
              <a:noFill/>
              <a:miter lim="400000"/>
            </a:ln>
            <a:effectLst/>
          </p:spPr>
          <p:txBody>
            <a:bodyPr wrap="square" lIns="34289" tIns="34289" rIns="34289" bIns="34289" numCol="1" anchor="t">
              <a:noAutofit/>
            </a:bodyPr>
            <a:p>
              <a:endParaRPr sz="1350"/>
            </a:p>
          </p:txBody>
        </p:sp>
      </p:grpSp>
      <p:pic>
        <p:nvPicPr>
          <p:cNvPr id="6" name="图片 5"/>
          <p:cNvPicPr>
            <a:picLocks noChangeAspect="1"/>
          </p:cNvPicPr>
          <p:nvPr/>
        </p:nvPicPr>
        <p:blipFill>
          <a:blip r:embed="rId1"/>
          <a:stretch>
            <a:fillRect/>
          </a:stretch>
        </p:blipFill>
        <p:spPr>
          <a:xfrm>
            <a:off x="434340" y="1181100"/>
            <a:ext cx="8338185" cy="4567555"/>
          </a:xfrm>
          <a:prstGeom prst="rect">
            <a:avLst/>
          </a:prstGeom>
        </p:spPr>
      </p:pic>
      <p:pic>
        <p:nvPicPr>
          <p:cNvPr id="9" name="图片 8"/>
          <p:cNvPicPr>
            <a:picLocks noChangeAspect="1"/>
          </p:cNvPicPr>
          <p:nvPr/>
        </p:nvPicPr>
        <p:blipFill>
          <a:blip r:embed="rId2"/>
          <a:stretch>
            <a:fillRect/>
          </a:stretch>
        </p:blipFill>
        <p:spPr>
          <a:xfrm>
            <a:off x="434340" y="1180465"/>
            <a:ext cx="8338185" cy="4568190"/>
          </a:xfrm>
          <a:prstGeom prst="rect">
            <a:avLst/>
          </a:prstGeom>
        </p:spPr>
      </p:pic>
      <p:pic>
        <p:nvPicPr>
          <p:cNvPr id="10" name="图片 9"/>
          <p:cNvPicPr>
            <a:picLocks noChangeAspect="1"/>
          </p:cNvPicPr>
          <p:nvPr/>
        </p:nvPicPr>
        <p:blipFill>
          <a:blip r:embed="rId3"/>
          <a:stretch>
            <a:fillRect/>
          </a:stretch>
        </p:blipFill>
        <p:spPr>
          <a:xfrm>
            <a:off x="434975" y="1180465"/>
            <a:ext cx="8338185" cy="4568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childTnLst>
                                    <p:set>
                                      <p:cBhvr>
                                        <p:cTn id="6" dur="indefinite" fill="hold"/>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bldLvl="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41313" y="286385"/>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0" name="组合 39"/>
          <p:cNvGrpSpPr/>
          <p:nvPr/>
        </p:nvGrpSpPr>
        <p:grpSpPr>
          <a:xfrm>
            <a:off x="546309" y="344805"/>
            <a:ext cx="576064" cy="836712"/>
            <a:chOff x="841003" y="360040"/>
            <a:chExt cx="504056" cy="836712"/>
          </a:xfrm>
          <a:gradFill>
            <a:gsLst>
              <a:gs pos="0">
                <a:srgbClr val="0E1A40"/>
              </a:gs>
              <a:gs pos="100000">
                <a:srgbClr val="2F5EB0"/>
              </a:gs>
            </a:gsLst>
            <a:lin ang="13800000" scaled="0"/>
          </a:gradFill>
        </p:grpSpPr>
        <p:sp>
          <p:nvSpPr>
            <p:cNvPr id="41" name="矩形 4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等腰三角形 4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9"/>
          <p:cNvSpPr txBox="1"/>
          <p:nvPr/>
        </p:nvSpPr>
        <p:spPr>
          <a:xfrm>
            <a:off x="1182370" y="488950"/>
            <a:ext cx="2636520" cy="345440"/>
          </a:xfrm>
          <a:prstGeom prst="rect">
            <a:avLst/>
          </a:prstGeom>
          <a:noFill/>
        </p:spPr>
        <p:txBody>
          <a:bodyPr wrap="square" lIns="68580" tIns="34290" rIns="68580" bIns="34290" rtlCol="0">
            <a:spAutoFit/>
          </a:bodyPr>
          <a:p>
            <a:pPr marL="0" lvl="1"/>
            <a:r>
              <a:rPr lang="zh-CN" altLang="en-US" b="1" dirty="0">
                <a:solidFill>
                  <a:srgbClr val="2F5EB0"/>
                </a:solidFill>
                <a:latin typeface="微软雅黑" panose="020B0503020204020204" pitchFamily="34" charset="-122"/>
                <a:ea typeface="微软雅黑" panose="020B0503020204020204" pitchFamily="34" charset="-122"/>
                <a:sym typeface="+mn-ea"/>
              </a:rPr>
              <a:t>结果和意义</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46" name="KSO_Shape"/>
          <p:cNvSpPr/>
          <p:nvPr/>
        </p:nvSpPr>
        <p:spPr bwMode="auto">
          <a:xfrm>
            <a:off x="675859" y="540992"/>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3" name="图片 2" descr="11b5b001a0bf0d90c5f99e44ff4fb698"/>
          <p:cNvPicPr>
            <a:picLocks noChangeAspect="1"/>
          </p:cNvPicPr>
          <p:nvPr/>
        </p:nvPicPr>
        <p:blipFill>
          <a:blip r:embed="rId1"/>
          <a:stretch>
            <a:fillRect/>
          </a:stretch>
        </p:blipFill>
        <p:spPr>
          <a:xfrm>
            <a:off x="1182370" y="833755"/>
            <a:ext cx="2947670" cy="5978525"/>
          </a:xfrm>
          <a:prstGeom prst="rect">
            <a:avLst/>
          </a:prstGeom>
        </p:spPr>
      </p:pic>
      <p:pic>
        <p:nvPicPr>
          <p:cNvPr id="2" name="图片 1"/>
          <p:cNvPicPr>
            <a:picLocks noChangeAspect="1"/>
          </p:cNvPicPr>
          <p:nvPr/>
        </p:nvPicPr>
        <p:blipFill>
          <a:blip r:embed="rId2"/>
          <a:stretch>
            <a:fillRect/>
          </a:stretch>
        </p:blipFill>
        <p:spPr>
          <a:xfrm>
            <a:off x="1327150" y="1412240"/>
            <a:ext cx="2662555" cy="4642485"/>
          </a:xfrm>
          <a:prstGeom prst="rect">
            <a:avLst/>
          </a:prstGeom>
        </p:spPr>
      </p:pic>
      <p:sp>
        <p:nvSpPr>
          <p:cNvPr id="4" name="文本框 3"/>
          <p:cNvSpPr txBox="1"/>
          <p:nvPr/>
        </p:nvSpPr>
        <p:spPr>
          <a:xfrm>
            <a:off x="4815840" y="2113915"/>
            <a:ext cx="1676400" cy="460375"/>
          </a:xfrm>
          <a:prstGeom prst="rect">
            <a:avLst/>
          </a:prstGeom>
          <a:noFill/>
        </p:spPr>
        <p:txBody>
          <a:bodyPr wrap="square" rtlCol="0">
            <a:spAutoFit/>
          </a:bodyPr>
          <a:p>
            <a:r>
              <a:rPr lang="zh-CN" altLang="en-US" sz="2400" b="1"/>
              <a:t>警况描述</a:t>
            </a:r>
            <a:endParaRPr lang="zh-CN" altLang="en-US" sz="2400" b="1"/>
          </a:p>
        </p:txBody>
      </p:sp>
      <p:sp>
        <p:nvSpPr>
          <p:cNvPr id="5" name="文本框 4"/>
          <p:cNvSpPr txBox="1"/>
          <p:nvPr/>
        </p:nvSpPr>
        <p:spPr>
          <a:xfrm>
            <a:off x="4815840" y="3062605"/>
            <a:ext cx="1676400" cy="368300"/>
          </a:xfrm>
          <a:prstGeom prst="rect">
            <a:avLst/>
          </a:prstGeom>
          <a:noFill/>
        </p:spPr>
        <p:txBody>
          <a:bodyPr wrap="square" rtlCol="0">
            <a:spAutoFit/>
          </a:bodyPr>
          <a:p>
            <a:r>
              <a:rPr lang="zh-CN" altLang="en-US" sz="2400" b="1"/>
              <a:t>位置类型</a:t>
            </a:r>
            <a:endParaRPr lang="zh-CN" altLang="en-US" sz="2400" b="1"/>
          </a:p>
        </p:txBody>
      </p:sp>
      <p:sp>
        <p:nvSpPr>
          <p:cNvPr id="6" name="文本框 5"/>
          <p:cNvSpPr txBox="1"/>
          <p:nvPr/>
        </p:nvSpPr>
        <p:spPr>
          <a:xfrm>
            <a:off x="4815840" y="3840480"/>
            <a:ext cx="1676400" cy="368300"/>
          </a:xfrm>
          <a:prstGeom prst="rect">
            <a:avLst/>
          </a:prstGeom>
          <a:noFill/>
        </p:spPr>
        <p:txBody>
          <a:bodyPr wrap="square" rtlCol="0">
            <a:spAutoFit/>
          </a:bodyPr>
          <a:p>
            <a:pPr algn="l">
              <a:buClrTx/>
              <a:buSzTx/>
              <a:buFontTx/>
            </a:pPr>
            <a:r>
              <a:rPr lang="zh-CN" altLang="en-US" sz="2400" b="1"/>
              <a:t>图片上传</a:t>
            </a:r>
            <a:endParaRPr lang="zh-CN" altLang="en-US" sz="2400" b="1"/>
          </a:p>
        </p:txBody>
      </p:sp>
      <p:cxnSp>
        <p:nvCxnSpPr>
          <p:cNvPr id="9" name="直接连接符 8"/>
          <p:cNvCxnSpPr/>
          <p:nvPr/>
        </p:nvCxnSpPr>
        <p:spPr>
          <a:xfrm>
            <a:off x="2691765" y="2338070"/>
            <a:ext cx="1972310" cy="120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91765" y="3241040"/>
            <a:ext cx="1972310" cy="120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91765" y="4018280"/>
            <a:ext cx="1972310" cy="120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stretch>
            <a:fillRect/>
          </a:stretch>
        </p:blipFill>
        <p:spPr>
          <a:xfrm>
            <a:off x="6247130" y="201295"/>
            <a:ext cx="2592705" cy="2597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2540" y="6525260"/>
            <a:ext cx="9138920"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9525" y="6597015"/>
            <a:ext cx="9138920"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3"/>
          <p:cNvSpPr>
            <a:spLocks noChangeArrowheads="1"/>
          </p:cNvSpPr>
          <p:nvPr/>
        </p:nvSpPr>
        <p:spPr bwMode="auto">
          <a:xfrm>
            <a:off x="4640214" y="2641929"/>
            <a:ext cx="897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大众性</a:t>
            </a:r>
            <a:endPar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矩形 16"/>
          <p:cNvSpPr/>
          <p:nvPr/>
        </p:nvSpPr>
        <p:spPr>
          <a:xfrm>
            <a:off x="4699337" y="3009487"/>
            <a:ext cx="599800" cy="40500"/>
          </a:xfrm>
          <a:prstGeom prst="rect">
            <a:avLst/>
          </a:prstGeom>
          <a:solidFill>
            <a:srgbClr val="2F5EB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5314187" y="3009487"/>
            <a:ext cx="1215000" cy="40500"/>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3"/>
          <p:cNvSpPr>
            <a:spLocks noChangeArrowheads="1"/>
          </p:cNvSpPr>
          <p:nvPr/>
        </p:nvSpPr>
        <p:spPr bwMode="auto">
          <a:xfrm>
            <a:off x="4623704" y="3591008"/>
            <a:ext cx="3437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打破了传统报警方式的局限性</a:t>
            </a:r>
            <a:endPar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矩形 20"/>
          <p:cNvSpPr/>
          <p:nvPr/>
        </p:nvSpPr>
        <p:spPr>
          <a:xfrm>
            <a:off x="4699337" y="4019526"/>
            <a:ext cx="599800" cy="40500"/>
          </a:xfrm>
          <a:prstGeom prst="rect">
            <a:avLst/>
          </a:prstGeom>
          <a:solidFill>
            <a:srgbClr val="2F5EB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314187" y="4019526"/>
            <a:ext cx="1215000" cy="40500"/>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29248" y="194945"/>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0" name="组合 39"/>
          <p:cNvGrpSpPr/>
          <p:nvPr/>
        </p:nvGrpSpPr>
        <p:grpSpPr>
          <a:xfrm>
            <a:off x="534244" y="253365"/>
            <a:ext cx="576064" cy="836712"/>
            <a:chOff x="841003" y="360040"/>
            <a:chExt cx="504056" cy="836712"/>
          </a:xfrm>
          <a:gradFill>
            <a:gsLst>
              <a:gs pos="0">
                <a:srgbClr val="0E1A40"/>
              </a:gs>
              <a:gs pos="100000">
                <a:srgbClr val="2F5EB0"/>
              </a:gs>
            </a:gsLst>
            <a:lin ang="13800000" scaled="0"/>
          </a:gradFill>
        </p:grpSpPr>
        <p:sp>
          <p:nvSpPr>
            <p:cNvPr id="41" name="矩形 4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等腰三角形 4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9"/>
          <p:cNvSpPr txBox="1"/>
          <p:nvPr/>
        </p:nvSpPr>
        <p:spPr>
          <a:xfrm>
            <a:off x="1170305" y="397510"/>
            <a:ext cx="1804670" cy="345440"/>
          </a:xfrm>
          <a:prstGeom prst="rect">
            <a:avLst/>
          </a:prstGeom>
          <a:noFill/>
        </p:spPr>
        <p:txBody>
          <a:bodyPr wrap="square" lIns="68580" tIns="34290" rIns="68580" bIns="34290" rtlCol="0">
            <a:spAutoFit/>
          </a:bodyPr>
          <a:p>
            <a:pPr marL="0" lvl="1"/>
            <a:r>
              <a:rPr lang="zh-CN" altLang="en-US" b="1" dirty="0">
                <a:solidFill>
                  <a:srgbClr val="2F5EB0"/>
                </a:solidFill>
                <a:latin typeface="微软雅黑" panose="020B0503020204020204" pitchFamily="34" charset="-122"/>
                <a:ea typeface="微软雅黑" panose="020B0503020204020204" pitchFamily="34" charset="-122"/>
              </a:rPr>
              <a:t>结果和意义</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46" name="KSO_Shape"/>
          <p:cNvSpPr/>
          <p:nvPr/>
        </p:nvSpPr>
        <p:spPr bwMode="auto">
          <a:xfrm>
            <a:off x="663794" y="449552"/>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730452" y="4884396"/>
            <a:ext cx="599800" cy="40500"/>
          </a:xfrm>
          <a:prstGeom prst="rect">
            <a:avLst/>
          </a:prstGeom>
          <a:solidFill>
            <a:srgbClr val="2F5EB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5345302" y="4884396"/>
            <a:ext cx="1215000" cy="40500"/>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3"/>
          <p:cNvSpPr>
            <a:spLocks noChangeArrowheads="1"/>
          </p:cNvSpPr>
          <p:nvPr/>
        </p:nvSpPr>
        <p:spPr bwMode="auto">
          <a:xfrm>
            <a:off x="4640214" y="4509853"/>
            <a:ext cx="1659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p>
            <a:pPr>
              <a:spcBef>
                <a:spcPct val="0"/>
              </a:spcBef>
              <a:buFont typeface="Arial" panose="020B0604020202020204" pitchFamily="34" charset="0"/>
              <a:buNone/>
            </a:pPr>
            <a:r>
              <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提升公众安全</a:t>
            </a:r>
            <a:endParaRPr lang="zh-CN" altLang="en-US" sz="20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descr="logistic"/>
          <p:cNvPicPr>
            <a:picLocks noChangeAspect="1"/>
          </p:cNvPicPr>
          <p:nvPr/>
        </p:nvPicPr>
        <p:blipFill>
          <a:blip r:embed="rId1"/>
          <a:stretch>
            <a:fillRect/>
          </a:stretch>
        </p:blipFill>
        <p:spPr>
          <a:xfrm>
            <a:off x="663575" y="1979930"/>
            <a:ext cx="3726815" cy="3726815"/>
          </a:xfrm>
          <a:prstGeom prst="rect">
            <a:avLst/>
          </a:prstGeom>
        </p:spPr>
      </p:pic>
      <p:pic>
        <p:nvPicPr>
          <p:cNvPr id="7" name="图片 6" descr="微信 (1)"/>
          <p:cNvPicPr>
            <a:picLocks noChangeAspect="1"/>
          </p:cNvPicPr>
          <p:nvPr/>
        </p:nvPicPr>
        <p:blipFill>
          <a:blip r:embed="rId2"/>
          <a:stretch>
            <a:fillRect/>
          </a:stretch>
        </p:blipFill>
        <p:spPr>
          <a:xfrm>
            <a:off x="1314450" y="2846705"/>
            <a:ext cx="2278380" cy="2278380"/>
          </a:xfrm>
          <a:prstGeom prst="rect">
            <a:avLst/>
          </a:prstGeom>
        </p:spPr>
      </p:pic>
      <p:sp>
        <p:nvSpPr>
          <p:cNvPr id="11" name="文本框 10"/>
          <p:cNvSpPr txBox="1"/>
          <p:nvPr/>
        </p:nvSpPr>
        <p:spPr>
          <a:xfrm>
            <a:off x="2689225" y="989330"/>
            <a:ext cx="3780155" cy="706755"/>
          </a:xfrm>
          <a:prstGeom prst="rect">
            <a:avLst/>
          </a:prstGeom>
          <a:noFill/>
        </p:spPr>
        <p:txBody>
          <a:bodyPr wrap="square" rtlCol="0">
            <a:spAutoFit/>
          </a:bodyPr>
          <a:p>
            <a:r>
              <a:rPr lang="zh-CN" altLang="en-US" sz="2000" b="1" dirty="0">
                <a:solidFill>
                  <a:srgbClr val="2F5EB0"/>
                </a:solidFill>
                <a:latin typeface="微软雅黑" panose="020B0503020204020204" pitchFamily="34" charset="-122"/>
                <a:ea typeface="微软雅黑" panose="020B0503020204020204" pitchFamily="34" charset="-122"/>
              </a:rPr>
              <a:t>将</a:t>
            </a:r>
            <a:r>
              <a:rPr lang="zh-CN" altLang="en-US" sz="4000" b="1" dirty="0">
                <a:solidFill>
                  <a:srgbClr val="0070C0"/>
                </a:solidFill>
                <a:latin typeface="微软雅黑" panose="020B0503020204020204" pitchFamily="34" charset="-122"/>
                <a:ea typeface="微软雅黑" panose="020B0503020204020204" pitchFamily="34" charset="-122"/>
              </a:rPr>
              <a:t>GIS</a:t>
            </a:r>
            <a:r>
              <a:rPr lang="zh-CN" altLang="en-US" sz="2000" b="1" dirty="0">
                <a:solidFill>
                  <a:srgbClr val="2F5EB0"/>
                </a:solidFill>
                <a:latin typeface="微软雅黑" panose="020B0503020204020204" pitchFamily="34" charset="-122"/>
                <a:ea typeface="微软雅黑" panose="020B0503020204020204" pitchFamily="34" charset="-122"/>
              </a:rPr>
              <a:t>与</a:t>
            </a:r>
            <a:r>
              <a:rPr lang="zh-CN" altLang="en-US" sz="4000" b="1" dirty="0">
                <a:solidFill>
                  <a:srgbClr val="66FF99"/>
                </a:solidFill>
                <a:latin typeface="微软雅黑" panose="020B0503020204020204" pitchFamily="34" charset="-122"/>
                <a:ea typeface="微软雅黑" panose="020B0503020204020204" pitchFamily="34" charset="-122"/>
              </a:rPr>
              <a:t>微信</a:t>
            </a:r>
            <a:r>
              <a:rPr lang="zh-CN" altLang="en-US" sz="2000" b="1" dirty="0">
                <a:solidFill>
                  <a:srgbClr val="2F5EB0"/>
                </a:solidFill>
                <a:latin typeface="微软雅黑" panose="020B0503020204020204" pitchFamily="34" charset="-122"/>
                <a:ea typeface="微软雅黑" panose="020B0503020204020204" pitchFamily="34" charset="-122"/>
              </a:rPr>
              <a:t>相结合</a:t>
            </a:r>
            <a:endParaRPr lang="zh-CN" altLang="en-US" sz="2000" b="1" dirty="0">
              <a:solidFill>
                <a:srgbClr val="2F5EB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750"/>
                                        <p:tgtEl>
                                          <p:spTgt spid="1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750"/>
                                        <p:tgtEl>
                                          <p:spTgt spid="22"/>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ldLvl="0" animBg="1"/>
      <p:bldP spid="18" grpId="0" bldLvl="0" animBg="1"/>
      <p:bldP spid="20" grpId="0"/>
      <p:bldP spid="21" grpId="0" bldLvl="0" animBg="1"/>
      <p:bldP spid="22" grpId="0" bldLvl="0" animBg="1"/>
      <p:bldP spid="3" grpId="0" bldLvl="0" animBg="1"/>
      <p:bldP spid="4" grpId="0" bldLvl="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248" y="24384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179" y="24384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flipH="1">
            <a:off x="-67945" y="6524625"/>
            <a:ext cx="9173845"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67945" y="6596380"/>
            <a:ext cx="921321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536794" y="49844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02" name="组合 201"/>
          <p:cNvGrpSpPr/>
          <p:nvPr/>
        </p:nvGrpSpPr>
        <p:grpSpPr>
          <a:xfrm>
            <a:off x="3551361" y="4072001"/>
            <a:ext cx="1965745" cy="373172"/>
            <a:chOff x="11064561" y="4697729"/>
            <a:chExt cx="5241986" cy="995125"/>
          </a:xfrm>
        </p:grpSpPr>
        <p:grpSp>
          <p:nvGrpSpPr>
            <p:cNvPr id="203" name="Group 223"/>
            <p:cNvGrpSpPr/>
            <p:nvPr/>
          </p:nvGrpSpPr>
          <p:grpSpPr>
            <a:xfrm>
              <a:off x="11064561" y="4697729"/>
              <a:ext cx="995125" cy="995125"/>
              <a:chOff x="0" y="0"/>
              <a:chExt cx="995124" cy="995124"/>
            </a:xfrm>
          </p:grpSpPr>
          <p:sp>
            <p:nvSpPr>
              <p:cNvPr id="213" name="Shape 221"/>
              <p:cNvSpPr/>
              <p:nvPr/>
            </p:nvSpPr>
            <p:spPr>
              <a:xfrm>
                <a:off x="-1" y="-1"/>
                <a:ext cx="995126" cy="995126"/>
              </a:xfrm>
              <a:prstGeom prst="ellipse">
                <a:avLst/>
              </a:prstGeom>
              <a:solidFill>
                <a:srgbClr val="2F5EB0"/>
              </a:solidFill>
              <a:ln w="12700" cap="flat">
                <a:noFill/>
                <a:miter lim="400000"/>
              </a:ln>
              <a:effectLst/>
            </p:spPr>
            <p:txBody>
              <a:bodyPr wrap="square" lIns="34289" tIns="34289" rIns="34289" bIns="34289" numCol="1" anchor="ctr">
                <a:noAutofit/>
              </a:bodyPr>
              <a:p>
                <a:pPr algn="ctr">
                  <a:defRPr>
                    <a:solidFill>
                      <a:srgbClr val="FFFFFF"/>
                    </a:solidFill>
                  </a:defRPr>
                </a:pPr>
                <a:endParaRPr sz="1350"/>
              </a:p>
            </p:txBody>
          </p:sp>
          <p:sp>
            <p:nvSpPr>
              <p:cNvPr id="214" name="Shape 222"/>
              <p:cNvSpPr/>
              <p:nvPr/>
            </p:nvSpPr>
            <p:spPr>
              <a:xfrm>
                <a:off x="200304" y="297932"/>
                <a:ext cx="517107" cy="399255"/>
              </a:xfrm>
              <a:custGeom>
                <a:avLst/>
                <a:gdLst/>
                <a:ahLst/>
                <a:cxnLst>
                  <a:cxn ang="0">
                    <a:pos x="wd2" y="hd2"/>
                  </a:cxn>
                  <a:cxn ang="5400000">
                    <a:pos x="wd2" y="hd2"/>
                  </a:cxn>
                  <a:cxn ang="10800000">
                    <a:pos x="wd2" y="hd2"/>
                  </a:cxn>
                  <a:cxn ang="16200000">
                    <a:pos x="wd2" y="hd2"/>
                  </a:cxn>
                </a:cxnLst>
                <a:rect l="0" t="0" r="r" b="b"/>
                <a:pathLst>
                  <a:path w="21600" h="21600" extrusionOk="0">
                    <a:moveTo>
                      <a:pt x="7348" y="21600"/>
                    </a:moveTo>
                    <a:cubicBezTo>
                      <a:pt x="8239" y="21600"/>
                      <a:pt x="8907" y="21600"/>
                      <a:pt x="9798" y="21600"/>
                    </a:cubicBezTo>
                    <a:cubicBezTo>
                      <a:pt x="10021" y="21600"/>
                      <a:pt x="10466" y="21312"/>
                      <a:pt x="10466" y="21024"/>
                    </a:cubicBezTo>
                    <a:cubicBezTo>
                      <a:pt x="10466" y="14112"/>
                      <a:pt x="10466" y="14112"/>
                      <a:pt x="10466" y="14112"/>
                    </a:cubicBezTo>
                    <a:cubicBezTo>
                      <a:pt x="8685" y="12960"/>
                      <a:pt x="8685" y="12960"/>
                      <a:pt x="8685" y="12960"/>
                    </a:cubicBezTo>
                    <a:cubicBezTo>
                      <a:pt x="6680" y="14400"/>
                      <a:pt x="6680" y="14400"/>
                      <a:pt x="6680" y="14400"/>
                    </a:cubicBezTo>
                    <a:cubicBezTo>
                      <a:pt x="6680" y="21024"/>
                      <a:pt x="6680" y="21024"/>
                      <a:pt x="6680" y="21024"/>
                    </a:cubicBezTo>
                    <a:cubicBezTo>
                      <a:pt x="6680" y="21312"/>
                      <a:pt x="6903" y="21600"/>
                      <a:pt x="7348" y="21600"/>
                    </a:cubicBezTo>
                    <a:close/>
                    <a:moveTo>
                      <a:pt x="0" y="14112"/>
                    </a:moveTo>
                    <a:cubicBezTo>
                      <a:pt x="8239" y="8064"/>
                      <a:pt x="8239" y="8064"/>
                      <a:pt x="8239" y="8064"/>
                    </a:cubicBezTo>
                    <a:cubicBezTo>
                      <a:pt x="8685" y="7488"/>
                      <a:pt x="8685" y="7488"/>
                      <a:pt x="8685" y="7488"/>
                    </a:cubicBezTo>
                    <a:cubicBezTo>
                      <a:pt x="9130" y="8064"/>
                      <a:pt x="9130" y="8064"/>
                      <a:pt x="9130" y="8064"/>
                    </a:cubicBezTo>
                    <a:cubicBezTo>
                      <a:pt x="11579" y="9792"/>
                      <a:pt x="11579" y="9792"/>
                      <a:pt x="11579" y="9792"/>
                    </a:cubicBezTo>
                    <a:cubicBezTo>
                      <a:pt x="18037" y="2592"/>
                      <a:pt x="18037" y="2592"/>
                      <a:pt x="18037" y="2592"/>
                    </a:cubicBezTo>
                    <a:cubicBezTo>
                      <a:pt x="17146" y="1152"/>
                      <a:pt x="17146" y="1152"/>
                      <a:pt x="17146" y="1152"/>
                    </a:cubicBezTo>
                    <a:cubicBezTo>
                      <a:pt x="19373" y="576"/>
                      <a:pt x="19373" y="576"/>
                      <a:pt x="19373" y="576"/>
                    </a:cubicBezTo>
                    <a:cubicBezTo>
                      <a:pt x="21600" y="0"/>
                      <a:pt x="21600" y="0"/>
                      <a:pt x="21600" y="0"/>
                    </a:cubicBezTo>
                    <a:cubicBezTo>
                      <a:pt x="20932" y="2880"/>
                      <a:pt x="20932" y="2880"/>
                      <a:pt x="20932" y="2880"/>
                    </a:cubicBezTo>
                    <a:cubicBezTo>
                      <a:pt x="20264" y="5472"/>
                      <a:pt x="20264" y="5472"/>
                      <a:pt x="20264" y="5472"/>
                    </a:cubicBezTo>
                    <a:cubicBezTo>
                      <a:pt x="19373" y="4320"/>
                      <a:pt x="19373" y="4320"/>
                      <a:pt x="19373" y="4320"/>
                    </a:cubicBezTo>
                    <a:cubicBezTo>
                      <a:pt x="12247" y="12096"/>
                      <a:pt x="12247" y="12096"/>
                      <a:pt x="12247" y="12096"/>
                    </a:cubicBezTo>
                    <a:cubicBezTo>
                      <a:pt x="11802" y="12672"/>
                      <a:pt x="11802" y="12672"/>
                      <a:pt x="11802" y="12672"/>
                    </a:cubicBezTo>
                    <a:cubicBezTo>
                      <a:pt x="11134" y="12384"/>
                      <a:pt x="11134" y="12384"/>
                      <a:pt x="11134" y="12384"/>
                    </a:cubicBezTo>
                    <a:cubicBezTo>
                      <a:pt x="8685" y="10368"/>
                      <a:pt x="8685" y="10368"/>
                      <a:pt x="8685" y="10368"/>
                    </a:cubicBezTo>
                    <a:cubicBezTo>
                      <a:pt x="1113" y="16416"/>
                      <a:pt x="1113" y="16416"/>
                      <a:pt x="1113" y="16416"/>
                    </a:cubicBezTo>
                    <a:cubicBezTo>
                      <a:pt x="0" y="14112"/>
                      <a:pt x="0" y="14112"/>
                      <a:pt x="0" y="14112"/>
                    </a:cubicBezTo>
                    <a:close/>
                    <a:moveTo>
                      <a:pt x="2227" y="21600"/>
                    </a:moveTo>
                    <a:cubicBezTo>
                      <a:pt x="4676" y="21600"/>
                      <a:pt x="4676" y="21600"/>
                      <a:pt x="4676" y="21600"/>
                    </a:cubicBezTo>
                    <a:cubicBezTo>
                      <a:pt x="4899" y="21600"/>
                      <a:pt x="5122" y="21312"/>
                      <a:pt x="5122" y="21024"/>
                    </a:cubicBezTo>
                    <a:cubicBezTo>
                      <a:pt x="5122" y="15552"/>
                      <a:pt x="5122" y="15552"/>
                      <a:pt x="5122" y="15552"/>
                    </a:cubicBezTo>
                    <a:cubicBezTo>
                      <a:pt x="1559" y="18432"/>
                      <a:pt x="1559" y="18432"/>
                      <a:pt x="1559" y="18432"/>
                    </a:cubicBezTo>
                    <a:cubicBezTo>
                      <a:pt x="1559" y="21024"/>
                      <a:pt x="1559" y="21024"/>
                      <a:pt x="1559" y="21024"/>
                    </a:cubicBezTo>
                    <a:cubicBezTo>
                      <a:pt x="1559" y="21312"/>
                      <a:pt x="1781" y="21600"/>
                      <a:pt x="2227" y="21600"/>
                    </a:cubicBezTo>
                    <a:close/>
                    <a:moveTo>
                      <a:pt x="12470" y="21600"/>
                    </a:moveTo>
                    <a:cubicBezTo>
                      <a:pt x="13361" y="21600"/>
                      <a:pt x="14029" y="21600"/>
                      <a:pt x="14920" y="21600"/>
                    </a:cubicBezTo>
                    <a:cubicBezTo>
                      <a:pt x="15365" y="21600"/>
                      <a:pt x="15588" y="21312"/>
                      <a:pt x="15588" y="21024"/>
                    </a:cubicBezTo>
                    <a:cubicBezTo>
                      <a:pt x="15588" y="17856"/>
                      <a:pt x="15588" y="14400"/>
                      <a:pt x="15588" y="11232"/>
                    </a:cubicBezTo>
                    <a:cubicBezTo>
                      <a:pt x="15588" y="11232"/>
                      <a:pt x="15588" y="11232"/>
                      <a:pt x="15588" y="11232"/>
                    </a:cubicBezTo>
                    <a:cubicBezTo>
                      <a:pt x="12025" y="15264"/>
                      <a:pt x="12025" y="15264"/>
                      <a:pt x="12025" y="15264"/>
                    </a:cubicBezTo>
                    <a:cubicBezTo>
                      <a:pt x="11802" y="14976"/>
                      <a:pt x="11802" y="14976"/>
                      <a:pt x="11802" y="14976"/>
                    </a:cubicBezTo>
                    <a:cubicBezTo>
                      <a:pt x="11802" y="21024"/>
                      <a:pt x="11802" y="21024"/>
                      <a:pt x="11802" y="21024"/>
                    </a:cubicBezTo>
                    <a:cubicBezTo>
                      <a:pt x="11802" y="21312"/>
                      <a:pt x="12247" y="21600"/>
                      <a:pt x="12470" y="21600"/>
                    </a:cubicBezTo>
                    <a:close/>
                    <a:moveTo>
                      <a:pt x="17592" y="21600"/>
                    </a:moveTo>
                    <a:cubicBezTo>
                      <a:pt x="20041" y="21600"/>
                      <a:pt x="20041" y="21600"/>
                      <a:pt x="20041" y="21600"/>
                    </a:cubicBezTo>
                    <a:cubicBezTo>
                      <a:pt x="20487" y="21600"/>
                      <a:pt x="20709" y="21312"/>
                      <a:pt x="20709" y="21024"/>
                    </a:cubicBezTo>
                    <a:cubicBezTo>
                      <a:pt x="20709" y="9216"/>
                      <a:pt x="20709" y="9216"/>
                      <a:pt x="20709" y="9216"/>
                    </a:cubicBezTo>
                    <a:cubicBezTo>
                      <a:pt x="19151" y="6912"/>
                      <a:pt x="19151" y="6912"/>
                      <a:pt x="19151" y="6912"/>
                    </a:cubicBezTo>
                    <a:cubicBezTo>
                      <a:pt x="17146" y="9504"/>
                      <a:pt x="17146" y="9504"/>
                      <a:pt x="17146" y="9504"/>
                    </a:cubicBezTo>
                    <a:cubicBezTo>
                      <a:pt x="17146" y="21024"/>
                      <a:pt x="17146" y="21024"/>
                      <a:pt x="17146" y="21024"/>
                    </a:cubicBezTo>
                    <a:cubicBezTo>
                      <a:pt x="17146" y="21312"/>
                      <a:pt x="17369" y="21600"/>
                      <a:pt x="17592" y="21600"/>
                    </a:cubicBezTo>
                    <a:close/>
                  </a:path>
                </a:pathLst>
              </a:custGeom>
              <a:solidFill>
                <a:srgbClr val="FFFFFF"/>
              </a:solidFill>
              <a:ln w="12700" cap="flat">
                <a:noFill/>
                <a:miter lim="400000"/>
              </a:ln>
              <a:effectLst/>
            </p:spPr>
            <p:txBody>
              <a:bodyPr wrap="square" lIns="34289" tIns="34289" rIns="34289" bIns="34289" numCol="1" anchor="t">
                <a:noAutofit/>
              </a:bodyPr>
              <a:p>
                <a:endParaRPr sz="1350"/>
              </a:p>
            </p:txBody>
          </p:sp>
        </p:grpSp>
        <p:grpSp>
          <p:nvGrpSpPr>
            <p:cNvPr id="204" name="Group 226"/>
            <p:cNvGrpSpPr/>
            <p:nvPr/>
          </p:nvGrpSpPr>
          <p:grpSpPr>
            <a:xfrm>
              <a:off x="12480181" y="4697729"/>
              <a:ext cx="995125" cy="995125"/>
              <a:chOff x="0" y="0"/>
              <a:chExt cx="995124" cy="995124"/>
            </a:xfrm>
          </p:grpSpPr>
          <p:sp>
            <p:nvSpPr>
              <p:cNvPr id="211" name="Shape 224"/>
              <p:cNvSpPr/>
              <p:nvPr/>
            </p:nvSpPr>
            <p:spPr>
              <a:xfrm>
                <a:off x="-1" y="-1"/>
                <a:ext cx="995126" cy="995126"/>
              </a:xfrm>
              <a:prstGeom prst="ellipse">
                <a:avLst/>
              </a:prstGeom>
              <a:solidFill>
                <a:srgbClr val="2F5EB0"/>
              </a:solidFill>
              <a:ln w="12700" cap="flat">
                <a:noFill/>
                <a:miter lim="400000"/>
              </a:ln>
              <a:effectLst/>
            </p:spPr>
            <p:txBody>
              <a:bodyPr wrap="square" lIns="34289" tIns="34289" rIns="34289" bIns="34289" numCol="1" anchor="ctr">
                <a:noAutofit/>
              </a:bodyPr>
              <a:p>
                <a:pPr algn="ctr">
                  <a:defRPr>
                    <a:solidFill>
                      <a:srgbClr val="FFFFFF"/>
                    </a:solidFill>
                  </a:defRPr>
                </a:pPr>
                <a:endParaRPr sz="1350"/>
              </a:p>
            </p:txBody>
          </p:sp>
          <p:sp>
            <p:nvSpPr>
              <p:cNvPr id="212" name="Shape 225"/>
              <p:cNvSpPr/>
              <p:nvPr/>
            </p:nvSpPr>
            <p:spPr>
              <a:xfrm>
                <a:off x="265907" y="277443"/>
                <a:ext cx="476220" cy="493056"/>
              </a:xfrm>
              <a:custGeom>
                <a:avLst/>
                <a:gdLst/>
                <a:ahLst/>
                <a:cxnLst>
                  <a:cxn ang="0">
                    <a:pos x="wd2" y="hd2"/>
                  </a:cxn>
                  <a:cxn ang="5400000">
                    <a:pos x="wd2" y="hd2"/>
                  </a:cxn>
                  <a:cxn ang="10800000">
                    <a:pos x="wd2" y="hd2"/>
                  </a:cxn>
                  <a:cxn ang="16200000">
                    <a:pos x="wd2" y="hd2"/>
                  </a:cxn>
                </a:cxnLst>
                <a:rect l="0" t="0" r="r" b="b"/>
                <a:pathLst>
                  <a:path w="21600" h="21600" extrusionOk="0">
                    <a:moveTo>
                      <a:pt x="10921" y="0"/>
                    </a:moveTo>
                    <a:cubicBezTo>
                      <a:pt x="9708" y="0"/>
                      <a:pt x="8494" y="1174"/>
                      <a:pt x="8494" y="2583"/>
                    </a:cubicBezTo>
                    <a:cubicBezTo>
                      <a:pt x="8494" y="3757"/>
                      <a:pt x="9708" y="4930"/>
                      <a:pt x="10921" y="4930"/>
                    </a:cubicBezTo>
                    <a:cubicBezTo>
                      <a:pt x="12378" y="4930"/>
                      <a:pt x="13591" y="3757"/>
                      <a:pt x="13591" y="2583"/>
                    </a:cubicBezTo>
                    <a:cubicBezTo>
                      <a:pt x="13591" y="1174"/>
                      <a:pt x="12378" y="0"/>
                      <a:pt x="10921" y="0"/>
                    </a:cubicBezTo>
                    <a:close/>
                    <a:moveTo>
                      <a:pt x="16989" y="2348"/>
                    </a:moveTo>
                    <a:cubicBezTo>
                      <a:pt x="15775" y="2348"/>
                      <a:pt x="14804" y="3287"/>
                      <a:pt x="14804" y="4226"/>
                    </a:cubicBezTo>
                    <a:cubicBezTo>
                      <a:pt x="14804" y="5400"/>
                      <a:pt x="15775" y="6339"/>
                      <a:pt x="16989" y="6339"/>
                    </a:cubicBezTo>
                    <a:cubicBezTo>
                      <a:pt x="17960" y="6339"/>
                      <a:pt x="18930" y="5400"/>
                      <a:pt x="18930" y="4226"/>
                    </a:cubicBezTo>
                    <a:cubicBezTo>
                      <a:pt x="18930" y="3287"/>
                      <a:pt x="17960" y="2348"/>
                      <a:pt x="16989" y="2348"/>
                    </a:cubicBezTo>
                    <a:close/>
                    <a:moveTo>
                      <a:pt x="7281" y="12209"/>
                    </a:moveTo>
                    <a:cubicBezTo>
                      <a:pt x="7281" y="12913"/>
                      <a:pt x="7281" y="12913"/>
                      <a:pt x="7281" y="12913"/>
                    </a:cubicBezTo>
                    <a:cubicBezTo>
                      <a:pt x="7281" y="12913"/>
                      <a:pt x="7281" y="12913"/>
                      <a:pt x="7281" y="12913"/>
                    </a:cubicBezTo>
                    <a:cubicBezTo>
                      <a:pt x="7766" y="19957"/>
                      <a:pt x="7766" y="19957"/>
                      <a:pt x="7766" y="19957"/>
                    </a:cubicBezTo>
                    <a:cubicBezTo>
                      <a:pt x="5825" y="19957"/>
                      <a:pt x="5825" y="19957"/>
                      <a:pt x="5825" y="19957"/>
                    </a:cubicBezTo>
                    <a:cubicBezTo>
                      <a:pt x="5339" y="13852"/>
                      <a:pt x="5339" y="13852"/>
                      <a:pt x="5339" y="13852"/>
                    </a:cubicBezTo>
                    <a:cubicBezTo>
                      <a:pt x="4611" y="13852"/>
                      <a:pt x="4611" y="13852"/>
                      <a:pt x="4611" y="13852"/>
                    </a:cubicBezTo>
                    <a:cubicBezTo>
                      <a:pt x="4126" y="19957"/>
                      <a:pt x="4126" y="19957"/>
                      <a:pt x="4126" y="19957"/>
                    </a:cubicBezTo>
                    <a:cubicBezTo>
                      <a:pt x="2427" y="19957"/>
                      <a:pt x="2427" y="19957"/>
                      <a:pt x="2427" y="19957"/>
                    </a:cubicBezTo>
                    <a:cubicBezTo>
                      <a:pt x="2670" y="12913"/>
                      <a:pt x="2670" y="12913"/>
                      <a:pt x="2670" y="12913"/>
                    </a:cubicBezTo>
                    <a:cubicBezTo>
                      <a:pt x="2427" y="10096"/>
                      <a:pt x="2427" y="10096"/>
                      <a:pt x="2427" y="10096"/>
                    </a:cubicBezTo>
                    <a:cubicBezTo>
                      <a:pt x="971" y="12443"/>
                      <a:pt x="971" y="12443"/>
                      <a:pt x="971" y="12443"/>
                    </a:cubicBezTo>
                    <a:cubicBezTo>
                      <a:pt x="0" y="11739"/>
                      <a:pt x="0" y="11739"/>
                      <a:pt x="0" y="11739"/>
                    </a:cubicBezTo>
                    <a:cubicBezTo>
                      <a:pt x="2427" y="6574"/>
                      <a:pt x="2427" y="6574"/>
                      <a:pt x="2427" y="6574"/>
                    </a:cubicBezTo>
                    <a:cubicBezTo>
                      <a:pt x="3883" y="6574"/>
                      <a:pt x="3883" y="6574"/>
                      <a:pt x="3883" y="6574"/>
                    </a:cubicBezTo>
                    <a:cubicBezTo>
                      <a:pt x="5097" y="8217"/>
                      <a:pt x="5097" y="8217"/>
                      <a:pt x="5097" y="8217"/>
                    </a:cubicBezTo>
                    <a:cubicBezTo>
                      <a:pt x="6310" y="6574"/>
                      <a:pt x="6310" y="6574"/>
                      <a:pt x="6310" y="6574"/>
                    </a:cubicBezTo>
                    <a:cubicBezTo>
                      <a:pt x="7524" y="6574"/>
                      <a:pt x="7524" y="6574"/>
                      <a:pt x="7524" y="6574"/>
                    </a:cubicBezTo>
                    <a:cubicBezTo>
                      <a:pt x="8009" y="5635"/>
                      <a:pt x="8009" y="5635"/>
                      <a:pt x="8009" y="5635"/>
                    </a:cubicBezTo>
                    <a:cubicBezTo>
                      <a:pt x="10679" y="5635"/>
                      <a:pt x="10679" y="5635"/>
                      <a:pt x="10679" y="5635"/>
                    </a:cubicBezTo>
                    <a:cubicBezTo>
                      <a:pt x="10436" y="5870"/>
                      <a:pt x="10436" y="5870"/>
                      <a:pt x="10436" y="5870"/>
                    </a:cubicBezTo>
                    <a:cubicBezTo>
                      <a:pt x="10679" y="6339"/>
                      <a:pt x="10679" y="6339"/>
                      <a:pt x="10679" y="6339"/>
                    </a:cubicBezTo>
                    <a:cubicBezTo>
                      <a:pt x="9951" y="10330"/>
                      <a:pt x="9951" y="10330"/>
                      <a:pt x="9951" y="10330"/>
                    </a:cubicBezTo>
                    <a:cubicBezTo>
                      <a:pt x="10921" y="11270"/>
                      <a:pt x="10921" y="11270"/>
                      <a:pt x="10921" y="11270"/>
                    </a:cubicBezTo>
                    <a:cubicBezTo>
                      <a:pt x="10921" y="11270"/>
                      <a:pt x="10921" y="11270"/>
                      <a:pt x="10921" y="11270"/>
                    </a:cubicBezTo>
                    <a:cubicBezTo>
                      <a:pt x="10921" y="11270"/>
                      <a:pt x="10921" y="11270"/>
                      <a:pt x="10921" y="11270"/>
                    </a:cubicBezTo>
                    <a:cubicBezTo>
                      <a:pt x="10921" y="11270"/>
                      <a:pt x="10921" y="11270"/>
                      <a:pt x="10921" y="11270"/>
                    </a:cubicBezTo>
                    <a:cubicBezTo>
                      <a:pt x="10921" y="11270"/>
                      <a:pt x="10921" y="11270"/>
                      <a:pt x="10921" y="11270"/>
                    </a:cubicBezTo>
                    <a:cubicBezTo>
                      <a:pt x="11892" y="10330"/>
                      <a:pt x="11892" y="10330"/>
                      <a:pt x="11892" y="10330"/>
                    </a:cubicBezTo>
                    <a:cubicBezTo>
                      <a:pt x="11407" y="6339"/>
                      <a:pt x="11407" y="6339"/>
                      <a:pt x="11407" y="6339"/>
                    </a:cubicBezTo>
                    <a:cubicBezTo>
                      <a:pt x="11649" y="5870"/>
                      <a:pt x="11649" y="5870"/>
                      <a:pt x="11649" y="5870"/>
                    </a:cubicBezTo>
                    <a:cubicBezTo>
                      <a:pt x="11407" y="5635"/>
                      <a:pt x="11407" y="5635"/>
                      <a:pt x="11407" y="5635"/>
                    </a:cubicBezTo>
                    <a:cubicBezTo>
                      <a:pt x="14076" y="5635"/>
                      <a:pt x="14076" y="5635"/>
                      <a:pt x="14076" y="5635"/>
                    </a:cubicBezTo>
                    <a:cubicBezTo>
                      <a:pt x="14319" y="6574"/>
                      <a:pt x="14319" y="6574"/>
                      <a:pt x="14319" y="6574"/>
                    </a:cubicBezTo>
                    <a:cubicBezTo>
                      <a:pt x="15533" y="6574"/>
                      <a:pt x="15533" y="6574"/>
                      <a:pt x="15533" y="6574"/>
                    </a:cubicBezTo>
                    <a:cubicBezTo>
                      <a:pt x="16989" y="8217"/>
                      <a:pt x="16989" y="8217"/>
                      <a:pt x="16989" y="8217"/>
                    </a:cubicBezTo>
                    <a:cubicBezTo>
                      <a:pt x="18202" y="6574"/>
                      <a:pt x="18202" y="6574"/>
                      <a:pt x="18202" y="6574"/>
                    </a:cubicBezTo>
                    <a:cubicBezTo>
                      <a:pt x="19416" y="6574"/>
                      <a:pt x="19416" y="6574"/>
                      <a:pt x="19416" y="6574"/>
                    </a:cubicBezTo>
                    <a:cubicBezTo>
                      <a:pt x="21600" y="11270"/>
                      <a:pt x="21600" y="11270"/>
                      <a:pt x="21600" y="11270"/>
                    </a:cubicBezTo>
                    <a:cubicBezTo>
                      <a:pt x="20629" y="11974"/>
                      <a:pt x="20629" y="11974"/>
                      <a:pt x="20629" y="11974"/>
                    </a:cubicBezTo>
                    <a:cubicBezTo>
                      <a:pt x="19173" y="9626"/>
                      <a:pt x="19173" y="9626"/>
                      <a:pt x="19173" y="9626"/>
                    </a:cubicBezTo>
                    <a:cubicBezTo>
                      <a:pt x="19173" y="12913"/>
                      <a:pt x="19173" y="12913"/>
                      <a:pt x="19173" y="12913"/>
                    </a:cubicBezTo>
                    <a:cubicBezTo>
                      <a:pt x="19173" y="12913"/>
                      <a:pt x="19173" y="12913"/>
                      <a:pt x="19173" y="12913"/>
                    </a:cubicBezTo>
                    <a:cubicBezTo>
                      <a:pt x="19416" y="19957"/>
                      <a:pt x="19416" y="19957"/>
                      <a:pt x="19416" y="19957"/>
                    </a:cubicBezTo>
                    <a:cubicBezTo>
                      <a:pt x="17474" y="19957"/>
                      <a:pt x="17474" y="19957"/>
                      <a:pt x="17474" y="19957"/>
                    </a:cubicBezTo>
                    <a:cubicBezTo>
                      <a:pt x="17231" y="13852"/>
                      <a:pt x="17231" y="13852"/>
                      <a:pt x="17231" y="13852"/>
                    </a:cubicBezTo>
                    <a:cubicBezTo>
                      <a:pt x="16503" y="13852"/>
                      <a:pt x="16503" y="13852"/>
                      <a:pt x="16503" y="13852"/>
                    </a:cubicBezTo>
                    <a:cubicBezTo>
                      <a:pt x="16018" y="19957"/>
                      <a:pt x="16018" y="19957"/>
                      <a:pt x="16018" y="19957"/>
                    </a:cubicBezTo>
                    <a:cubicBezTo>
                      <a:pt x="14319" y="19957"/>
                      <a:pt x="14319" y="19957"/>
                      <a:pt x="14319" y="19957"/>
                    </a:cubicBezTo>
                    <a:cubicBezTo>
                      <a:pt x="14562" y="12913"/>
                      <a:pt x="14562" y="12913"/>
                      <a:pt x="14562" y="12913"/>
                    </a:cubicBezTo>
                    <a:cubicBezTo>
                      <a:pt x="14562" y="12443"/>
                      <a:pt x="14562" y="12443"/>
                      <a:pt x="14562" y="12443"/>
                    </a:cubicBezTo>
                    <a:cubicBezTo>
                      <a:pt x="13834" y="12913"/>
                      <a:pt x="13834" y="12913"/>
                      <a:pt x="13834" y="12913"/>
                    </a:cubicBezTo>
                    <a:cubicBezTo>
                      <a:pt x="14076" y="21600"/>
                      <a:pt x="14076" y="21600"/>
                      <a:pt x="14076" y="21600"/>
                    </a:cubicBezTo>
                    <a:cubicBezTo>
                      <a:pt x="11892" y="21600"/>
                      <a:pt x="11892" y="21600"/>
                      <a:pt x="11892" y="21600"/>
                    </a:cubicBezTo>
                    <a:cubicBezTo>
                      <a:pt x="11407" y="14322"/>
                      <a:pt x="11407" y="14322"/>
                      <a:pt x="11407" y="14322"/>
                    </a:cubicBezTo>
                    <a:cubicBezTo>
                      <a:pt x="10436" y="14322"/>
                      <a:pt x="10436" y="14322"/>
                      <a:pt x="10436" y="14322"/>
                    </a:cubicBezTo>
                    <a:cubicBezTo>
                      <a:pt x="10193" y="21600"/>
                      <a:pt x="10193" y="21600"/>
                      <a:pt x="10193" y="21600"/>
                    </a:cubicBezTo>
                    <a:cubicBezTo>
                      <a:pt x="7766" y="21600"/>
                      <a:pt x="7766" y="21600"/>
                      <a:pt x="7766" y="21600"/>
                    </a:cubicBezTo>
                    <a:cubicBezTo>
                      <a:pt x="8252" y="12913"/>
                      <a:pt x="8252" y="12913"/>
                      <a:pt x="8252" y="12913"/>
                    </a:cubicBezTo>
                    <a:cubicBezTo>
                      <a:pt x="7281" y="12209"/>
                      <a:pt x="7281" y="12209"/>
                      <a:pt x="7281" y="12209"/>
                    </a:cubicBezTo>
                    <a:close/>
                    <a:moveTo>
                      <a:pt x="5097" y="2348"/>
                    </a:moveTo>
                    <a:cubicBezTo>
                      <a:pt x="3883" y="2348"/>
                      <a:pt x="3155" y="3287"/>
                      <a:pt x="3155" y="4226"/>
                    </a:cubicBezTo>
                    <a:cubicBezTo>
                      <a:pt x="3155" y="5400"/>
                      <a:pt x="3883" y="6339"/>
                      <a:pt x="5097" y="6339"/>
                    </a:cubicBezTo>
                    <a:cubicBezTo>
                      <a:pt x="6067" y="6339"/>
                      <a:pt x="7038" y="5400"/>
                      <a:pt x="7038" y="4226"/>
                    </a:cubicBezTo>
                    <a:cubicBezTo>
                      <a:pt x="7038" y="3287"/>
                      <a:pt x="6067" y="2348"/>
                      <a:pt x="5097" y="2348"/>
                    </a:cubicBezTo>
                    <a:close/>
                  </a:path>
                </a:pathLst>
              </a:custGeom>
              <a:solidFill>
                <a:srgbClr val="FFFFFF"/>
              </a:solidFill>
              <a:ln w="12700" cap="flat">
                <a:noFill/>
                <a:miter lim="400000"/>
              </a:ln>
              <a:effectLst/>
            </p:spPr>
            <p:txBody>
              <a:bodyPr wrap="square" lIns="34289" tIns="34289" rIns="34289" bIns="34289" numCol="1" anchor="t">
                <a:noAutofit/>
              </a:bodyPr>
              <a:p>
                <a:endParaRPr sz="1350"/>
              </a:p>
            </p:txBody>
          </p:sp>
        </p:grpSp>
        <p:grpSp>
          <p:nvGrpSpPr>
            <p:cNvPr id="205" name="Group 229"/>
            <p:cNvGrpSpPr/>
            <p:nvPr/>
          </p:nvGrpSpPr>
          <p:grpSpPr>
            <a:xfrm>
              <a:off x="13895801" y="4697729"/>
              <a:ext cx="995125" cy="995125"/>
              <a:chOff x="0" y="0"/>
              <a:chExt cx="995124" cy="995124"/>
            </a:xfrm>
          </p:grpSpPr>
          <p:sp>
            <p:nvSpPr>
              <p:cNvPr id="209" name="Shape 227"/>
              <p:cNvSpPr/>
              <p:nvPr/>
            </p:nvSpPr>
            <p:spPr>
              <a:xfrm>
                <a:off x="-1" y="-1"/>
                <a:ext cx="995126" cy="995126"/>
              </a:xfrm>
              <a:prstGeom prst="ellipse">
                <a:avLst/>
              </a:prstGeom>
              <a:solidFill>
                <a:srgbClr val="2F5EB0"/>
              </a:solidFill>
              <a:ln w="12700" cap="flat">
                <a:solidFill>
                  <a:srgbClr val="2F5EB0"/>
                </a:solidFill>
                <a:miter lim="400000"/>
              </a:ln>
              <a:effectLst/>
            </p:spPr>
            <p:txBody>
              <a:bodyPr wrap="square" lIns="34289" tIns="34289" rIns="34289" bIns="34289" numCol="1" anchor="ctr">
                <a:noAutofit/>
              </a:bodyPr>
              <a:p>
                <a:pPr algn="ctr">
                  <a:defRPr>
                    <a:solidFill>
                      <a:srgbClr val="FFFFFF"/>
                    </a:solidFill>
                  </a:defRPr>
                </a:pPr>
                <a:endParaRPr sz="1350"/>
              </a:p>
            </p:txBody>
          </p:sp>
          <p:sp>
            <p:nvSpPr>
              <p:cNvPr id="210" name="Shape 228"/>
              <p:cNvSpPr/>
              <p:nvPr/>
            </p:nvSpPr>
            <p:spPr>
              <a:xfrm>
                <a:off x="196946" y="224778"/>
                <a:ext cx="502675" cy="526727"/>
              </a:xfrm>
              <a:custGeom>
                <a:avLst/>
                <a:gdLst/>
                <a:ahLst/>
                <a:cxnLst>
                  <a:cxn ang="0">
                    <a:pos x="wd2" y="hd2"/>
                  </a:cxn>
                  <a:cxn ang="5400000">
                    <a:pos x="wd2" y="hd2"/>
                  </a:cxn>
                  <a:cxn ang="10800000">
                    <a:pos x="wd2" y="hd2"/>
                  </a:cxn>
                  <a:cxn ang="16200000">
                    <a:pos x="wd2" y="hd2"/>
                  </a:cxn>
                </a:cxnLst>
                <a:rect l="0" t="0" r="r" b="b"/>
                <a:pathLst>
                  <a:path w="21600" h="21600" extrusionOk="0">
                    <a:moveTo>
                      <a:pt x="14469" y="1677"/>
                    </a:moveTo>
                    <a:lnTo>
                      <a:pt x="16536" y="2762"/>
                    </a:lnTo>
                    <a:lnTo>
                      <a:pt x="19533" y="1677"/>
                    </a:lnTo>
                    <a:lnTo>
                      <a:pt x="17466" y="888"/>
                    </a:lnTo>
                    <a:lnTo>
                      <a:pt x="14469" y="1677"/>
                    </a:lnTo>
                    <a:close/>
                    <a:moveTo>
                      <a:pt x="2997" y="15682"/>
                    </a:moveTo>
                    <a:lnTo>
                      <a:pt x="723" y="14597"/>
                    </a:lnTo>
                    <a:lnTo>
                      <a:pt x="723" y="19627"/>
                    </a:lnTo>
                    <a:lnTo>
                      <a:pt x="2997" y="20515"/>
                    </a:lnTo>
                    <a:lnTo>
                      <a:pt x="2997" y="15682"/>
                    </a:lnTo>
                    <a:close/>
                    <a:moveTo>
                      <a:pt x="8268" y="9567"/>
                    </a:moveTo>
                    <a:lnTo>
                      <a:pt x="10335" y="10652"/>
                    </a:lnTo>
                    <a:lnTo>
                      <a:pt x="13332" y="9370"/>
                    </a:lnTo>
                    <a:lnTo>
                      <a:pt x="11265" y="8482"/>
                    </a:lnTo>
                    <a:lnTo>
                      <a:pt x="8268" y="9567"/>
                    </a:lnTo>
                    <a:close/>
                    <a:moveTo>
                      <a:pt x="6614" y="9567"/>
                    </a:moveTo>
                    <a:lnTo>
                      <a:pt x="7338" y="9173"/>
                    </a:lnTo>
                    <a:lnTo>
                      <a:pt x="10955" y="7890"/>
                    </a:lnTo>
                    <a:lnTo>
                      <a:pt x="11265" y="7595"/>
                    </a:lnTo>
                    <a:lnTo>
                      <a:pt x="11265" y="7890"/>
                    </a:lnTo>
                    <a:lnTo>
                      <a:pt x="12815" y="8482"/>
                    </a:lnTo>
                    <a:lnTo>
                      <a:pt x="12815" y="1677"/>
                    </a:lnTo>
                    <a:lnTo>
                      <a:pt x="13539" y="1479"/>
                    </a:lnTo>
                    <a:lnTo>
                      <a:pt x="17466" y="0"/>
                    </a:lnTo>
                    <a:lnTo>
                      <a:pt x="17673" y="0"/>
                    </a:lnTo>
                    <a:lnTo>
                      <a:pt x="20670" y="1479"/>
                    </a:lnTo>
                    <a:lnTo>
                      <a:pt x="21600" y="1677"/>
                    </a:lnTo>
                    <a:lnTo>
                      <a:pt x="21600" y="15485"/>
                    </a:lnTo>
                    <a:lnTo>
                      <a:pt x="16536" y="17260"/>
                    </a:lnTo>
                    <a:lnTo>
                      <a:pt x="16019" y="17063"/>
                    </a:lnTo>
                    <a:lnTo>
                      <a:pt x="15089" y="16570"/>
                    </a:lnTo>
                    <a:lnTo>
                      <a:pt x="15089" y="17655"/>
                    </a:lnTo>
                    <a:lnTo>
                      <a:pt x="10335" y="19430"/>
                    </a:lnTo>
                    <a:lnTo>
                      <a:pt x="9611" y="19233"/>
                    </a:lnTo>
                    <a:lnTo>
                      <a:pt x="8475" y="18542"/>
                    </a:lnTo>
                    <a:lnTo>
                      <a:pt x="8475" y="20121"/>
                    </a:lnTo>
                    <a:lnTo>
                      <a:pt x="3617" y="21600"/>
                    </a:lnTo>
                    <a:lnTo>
                      <a:pt x="3204" y="21403"/>
                    </a:lnTo>
                    <a:lnTo>
                      <a:pt x="207" y="20121"/>
                    </a:lnTo>
                    <a:lnTo>
                      <a:pt x="0" y="20121"/>
                    </a:lnTo>
                    <a:lnTo>
                      <a:pt x="0" y="13710"/>
                    </a:lnTo>
                    <a:lnTo>
                      <a:pt x="723" y="13315"/>
                    </a:lnTo>
                    <a:lnTo>
                      <a:pt x="4341" y="12033"/>
                    </a:lnTo>
                    <a:lnTo>
                      <a:pt x="4547" y="11737"/>
                    </a:lnTo>
                    <a:lnTo>
                      <a:pt x="4547" y="12033"/>
                    </a:lnTo>
                    <a:lnTo>
                      <a:pt x="7751" y="13315"/>
                    </a:lnTo>
                    <a:lnTo>
                      <a:pt x="8475" y="13710"/>
                    </a:lnTo>
                    <a:lnTo>
                      <a:pt x="8475" y="17951"/>
                    </a:lnTo>
                    <a:lnTo>
                      <a:pt x="9611" y="18345"/>
                    </a:lnTo>
                    <a:lnTo>
                      <a:pt x="9611" y="11540"/>
                    </a:lnTo>
                    <a:lnTo>
                      <a:pt x="7338" y="10652"/>
                    </a:lnTo>
                    <a:lnTo>
                      <a:pt x="7338" y="13118"/>
                    </a:lnTo>
                    <a:lnTo>
                      <a:pt x="6614" y="12921"/>
                    </a:lnTo>
                    <a:lnTo>
                      <a:pt x="6614" y="9567"/>
                    </a:lnTo>
                    <a:close/>
                    <a:moveTo>
                      <a:pt x="13539" y="8679"/>
                    </a:moveTo>
                    <a:lnTo>
                      <a:pt x="14469" y="9173"/>
                    </a:lnTo>
                    <a:lnTo>
                      <a:pt x="15089" y="9567"/>
                    </a:lnTo>
                    <a:lnTo>
                      <a:pt x="15089" y="15978"/>
                    </a:lnTo>
                    <a:lnTo>
                      <a:pt x="15812" y="16175"/>
                    </a:lnTo>
                    <a:lnTo>
                      <a:pt x="15812" y="3945"/>
                    </a:lnTo>
                    <a:lnTo>
                      <a:pt x="13539" y="2762"/>
                    </a:lnTo>
                    <a:lnTo>
                      <a:pt x="13539" y="8679"/>
                    </a:lnTo>
                    <a:close/>
                    <a:moveTo>
                      <a:pt x="1550" y="13710"/>
                    </a:moveTo>
                    <a:lnTo>
                      <a:pt x="3617" y="14597"/>
                    </a:lnTo>
                    <a:lnTo>
                      <a:pt x="6614" y="13512"/>
                    </a:lnTo>
                    <a:lnTo>
                      <a:pt x="4547" y="12625"/>
                    </a:lnTo>
                    <a:lnTo>
                      <a:pt x="1550" y="13710"/>
                    </a:lnTo>
                    <a:close/>
                    <a:moveTo>
                      <a:pt x="16536" y="3452"/>
                    </a:moveTo>
                    <a:lnTo>
                      <a:pt x="16743" y="3452"/>
                    </a:lnTo>
                    <a:lnTo>
                      <a:pt x="16536" y="3452"/>
                    </a:lnTo>
                    <a:close/>
                  </a:path>
                </a:pathLst>
              </a:custGeom>
              <a:solidFill>
                <a:srgbClr val="FFFFFF"/>
              </a:solidFill>
              <a:ln w="12700" cap="flat">
                <a:noFill/>
                <a:miter lim="400000"/>
              </a:ln>
              <a:effectLst/>
            </p:spPr>
            <p:txBody>
              <a:bodyPr wrap="square" lIns="34289" tIns="34289" rIns="34289" bIns="34289" numCol="1" anchor="t">
                <a:noAutofit/>
              </a:bodyPr>
              <a:p>
                <a:endParaRPr sz="1350"/>
              </a:p>
            </p:txBody>
          </p:sp>
        </p:grpSp>
        <p:grpSp>
          <p:nvGrpSpPr>
            <p:cNvPr id="206" name="Group 232"/>
            <p:cNvGrpSpPr/>
            <p:nvPr/>
          </p:nvGrpSpPr>
          <p:grpSpPr>
            <a:xfrm>
              <a:off x="15311421" y="4697729"/>
              <a:ext cx="995126" cy="995125"/>
              <a:chOff x="0" y="0"/>
              <a:chExt cx="995124" cy="995124"/>
            </a:xfrm>
          </p:grpSpPr>
          <p:sp>
            <p:nvSpPr>
              <p:cNvPr id="207" name="Shape 230"/>
              <p:cNvSpPr/>
              <p:nvPr/>
            </p:nvSpPr>
            <p:spPr>
              <a:xfrm>
                <a:off x="-1" y="-1"/>
                <a:ext cx="995126" cy="995126"/>
              </a:xfrm>
              <a:prstGeom prst="ellipse">
                <a:avLst/>
              </a:prstGeom>
              <a:solidFill>
                <a:srgbClr val="2F5EB0"/>
              </a:solidFill>
              <a:ln w="12700" cap="flat">
                <a:noFill/>
                <a:miter lim="400000"/>
              </a:ln>
              <a:effectLst/>
            </p:spPr>
            <p:txBody>
              <a:bodyPr wrap="square" lIns="34289" tIns="34289" rIns="34289" bIns="34289" numCol="1" anchor="ctr">
                <a:noAutofit/>
              </a:bodyPr>
              <a:p>
                <a:pPr algn="ctr">
                  <a:defRPr>
                    <a:solidFill>
                      <a:srgbClr val="FFFFFF"/>
                    </a:solidFill>
                  </a:defRPr>
                </a:pPr>
                <a:endParaRPr sz="1350"/>
              </a:p>
            </p:txBody>
          </p:sp>
          <p:sp>
            <p:nvSpPr>
              <p:cNvPr id="208" name="Shape 231"/>
              <p:cNvSpPr/>
              <p:nvPr/>
            </p:nvSpPr>
            <p:spPr>
              <a:xfrm>
                <a:off x="221378" y="265910"/>
                <a:ext cx="545968" cy="452167"/>
              </a:xfrm>
              <a:custGeom>
                <a:avLst/>
                <a:gdLst/>
                <a:ahLst/>
                <a:cxnLst>
                  <a:cxn ang="0">
                    <a:pos x="wd2" y="hd2"/>
                  </a:cxn>
                  <a:cxn ang="5400000">
                    <a:pos x="wd2" y="hd2"/>
                  </a:cxn>
                  <a:cxn ang="10800000">
                    <a:pos x="wd2" y="hd2"/>
                  </a:cxn>
                  <a:cxn ang="16200000">
                    <a:pos x="wd2" y="hd2"/>
                  </a:cxn>
                </a:cxnLst>
                <a:rect l="0" t="0" r="r" b="b"/>
                <a:pathLst>
                  <a:path w="21600" h="21600" extrusionOk="0">
                    <a:moveTo>
                      <a:pt x="5506" y="9148"/>
                    </a:moveTo>
                    <a:cubicBezTo>
                      <a:pt x="5294" y="8894"/>
                      <a:pt x="4659" y="8640"/>
                      <a:pt x="4024" y="8386"/>
                    </a:cubicBezTo>
                    <a:cubicBezTo>
                      <a:pt x="3388" y="8386"/>
                      <a:pt x="2753" y="8132"/>
                      <a:pt x="2329" y="8132"/>
                    </a:cubicBezTo>
                    <a:cubicBezTo>
                      <a:pt x="2118" y="8132"/>
                      <a:pt x="1906" y="8132"/>
                      <a:pt x="1906" y="8132"/>
                    </a:cubicBezTo>
                    <a:cubicBezTo>
                      <a:pt x="1906" y="8132"/>
                      <a:pt x="2118" y="8132"/>
                      <a:pt x="2329" y="8386"/>
                    </a:cubicBezTo>
                    <a:cubicBezTo>
                      <a:pt x="2753" y="8640"/>
                      <a:pt x="3176" y="8894"/>
                      <a:pt x="3812" y="8894"/>
                    </a:cubicBezTo>
                    <a:cubicBezTo>
                      <a:pt x="4447" y="9148"/>
                      <a:pt x="5082" y="9402"/>
                      <a:pt x="5506" y="9402"/>
                    </a:cubicBezTo>
                    <a:cubicBezTo>
                      <a:pt x="5929" y="9402"/>
                      <a:pt x="5929" y="9402"/>
                      <a:pt x="5929" y="9402"/>
                    </a:cubicBezTo>
                    <a:cubicBezTo>
                      <a:pt x="5929" y="9402"/>
                      <a:pt x="5929" y="9148"/>
                      <a:pt x="5506" y="9148"/>
                    </a:cubicBezTo>
                    <a:close/>
                    <a:moveTo>
                      <a:pt x="18635" y="12960"/>
                    </a:moveTo>
                    <a:cubicBezTo>
                      <a:pt x="18635" y="11944"/>
                      <a:pt x="18635" y="11944"/>
                      <a:pt x="18635" y="11944"/>
                    </a:cubicBezTo>
                    <a:cubicBezTo>
                      <a:pt x="21600" y="11944"/>
                      <a:pt x="21600" y="11944"/>
                      <a:pt x="21600" y="11944"/>
                    </a:cubicBezTo>
                    <a:cubicBezTo>
                      <a:pt x="21600" y="21600"/>
                      <a:pt x="21600" y="21600"/>
                      <a:pt x="21600" y="21600"/>
                    </a:cubicBezTo>
                    <a:cubicBezTo>
                      <a:pt x="18635" y="21600"/>
                      <a:pt x="18635" y="21600"/>
                      <a:pt x="18635" y="21600"/>
                    </a:cubicBezTo>
                    <a:cubicBezTo>
                      <a:pt x="18635" y="20075"/>
                      <a:pt x="18635" y="20075"/>
                      <a:pt x="18635" y="20075"/>
                    </a:cubicBezTo>
                    <a:cubicBezTo>
                      <a:pt x="14824" y="18296"/>
                      <a:pt x="14824" y="18296"/>
                      <a:pt x="14824" y="18296"/>
                    </a:cubicBezTo>
                    <a:cubicBezTo>
                      <a:pt x="5718" y="19567"/>
                      <a:pt x="5718" y="19567"/>
                      <a:pt x="5718" y="19567"/>
                    </a:cubicBezTo>
                    <a:cubicBezTo>
                      <a:pt x="635" y="16518"/>
                      <a:pt x="635" y="16518"/>
                      <a:pt x="635" y="16518"/>
                    </a:cubicBezTo>
                    <a:cubicBezTo>
                      <a:pt x="847" y="15247"/>
                      <a:pt x="847" y="15247"/>
                      <a:pt x="847" y="15247"/>
                    </a:cubicBezTo>
                    <a:cubicBezTo>
                      <a:pt x="0" y="14739"/>
                      <a:pt x="0" y="14739"/>
                      <a:pt x="0" y="14739"/>
                    </a:cubicBezTo>
                    <a:cubicBezTo>
                      <a:pt x="212" y="13468"/>
                      <a:pt x="212" y="13468"/>
                      <a:pt x="212" y="13468"/>
                    </a:cubicBezTo>
                    <a:cubicBezTo>
                      <a:pt x="0" y="12960"/>
                      <a:pt x="0" y="12960"/>
                      <a:pt x="0" y="12960"/>
                    </a:cubicBezTo>
                    <a:cubicBezTo>
                      <a:pt x="424" y="11181"/>
                      <a:pt x="424" y="11181"/>
                      <a:pt x="424" y="11181"/>
                    </a:cubicBezTo>
                    <a:cubicBezTo>
                      <a:pt x="6565" y="13468"/>
                      <a:pt x="6565" y="13468"/>
                      <a:pt x="6565" y="13468"/>
                    </a:cubicBezTo>
                    <a:cubicBezTo>
                      <a:pt x="11435" y="11944"/>
                      <a:pt x="11435" y="11944"/>
                      <a:pt x="11435" y="11944"/>
                    </a:cubicBezTo>
                    <a:cubicBezTo>
                      <a:pt x="11435" y="11435"/>
                      <a:pt x="11435" y="11435"/>
                      <a:pt x="11435" y="11435"/>
                    </a:cubicBezTo>
                    <a:cubicBezTo>
                      <a:pt x="7624" y="11435"/>
                      <a:pt x="7624" y="11435"/>
                      <a:pt x="7624" y="11435"/>
                    </a:cubicBezTo>
                    <a:cubicBezTo>
                      <a:pt x="8471" y="9402"/>
                      <a:pt x="8471" y="9402"/>
                      <a:pt x="8471" y="9402"/>
                    </a:cubicBezTo>
                    <a:cubicBezTo>
                      <a:pt x="15247" y="7878"/>
                      <a:pt x="15247" y="7878"/>
                      <a:pt x="15247" y="7878"/>
                    </a:cubicBezTo>
                    <a:cubicBezTo>
                      <a:pt x="18212" y="12706"/>
                      <a:pt x="18212" y="12706"/>
                      <a:pt x="18212" y="12706"/>
                    </a:cubicBezTo>
                    <a:cubicBezTo>
                      <a:pt x="18635" y="12960"/>
                      <a:pt x="18635" y="12960"/>
                      <a:pt x="18635" y="12960"/>
                    </a:cubicBezTo>
                    <a:close/>
                    <a:moveTo>
                      <a:pt x="4024" y="8132"/>
                    </a:moveTo>
                    <a:cubicBezTo>
                      <a:pt x="4871" y="8132"/>
                      <a:pt x="5294" y="8386"/>
                      <a:pt x="5718" y="8640"/>
                    </a:cubicBezTo>
                    <a:cubicBezTo>
                      <a:pt x="6141" y="8894"/>
                      <a:pt x="6353" y="9148"/>
                      <a:pt x="6565" y="9402"/>
                    </a:cubicBezTo>
                    <a:cubicBezTo>
                      <a:pt x="6565" y="9402"/>
                      <a:pt x="6565" y="9656"/>
                      <a:pt x="6565" y="9656"/>
                    </a:cubicBezTo>
                    <a:cubicBezTo>
                      <a:pt x="6565" y="10165"/>
                      <a:pt x="6353" y="10673"/>
                      <a:pt x="6353" y="10927"/>
                    </a:cubicBezTo>
                    <a:cubicBezTo>
                      <a:pt x="6353" y="11181"/>
                      <a:pt x="6141" y="11181"/>
                      <a:pt x="6141" y="11181"/>
                    </a:cubicBezTo>
                    <a:cubicBezTo>
                      <a:pt x="5294" y="11689"/>
                      <a:pt x="1482" y="10673"/>
                      <a:pt x="1059" y="9656"/>
                    </a:cubicBezTo>
                    <a:cubicBezTo>
                      <a:pt x="1059" y="9656"/>
                      <a:pt x="847" y="9402"/>
                      <a:pt x="1059" y="9402"/>
                    </a:cubicBezTo>
                    <a:cubicBezTo>
                      <a:pt x="1059" y="8894"/>
                      <a:pt x="1271" y="8386"/>
                      <a:pt x="1271" y="7878"/>
                    </a:cubicBezTo>
                    <a:cubicBezTo>
                      <a:pt x="1271" y="7878"/>
                      <a:pt x="1271" y="7878"/>
                      <a:pt x="1482" y="7624"/>
                    </a:cubicBezTo>
                    <a:cubicBezTo>
                      <a:pt x="1694" y="7624"/>
                      <a:pt x="1906" y="7624"/>
                      <a:pt x="2329" y="7624"/>
                    </a:cubicBezTo>
                    <a:cubicBezTo>
                      <a:pt x="2753" y="7624"/>
                      <a:pt x="3388" y="7878"/>
                      <a:pt x="4024" y="8132"/>
                    </a:cubicBezTo>
                    <a:close/>
                    <a:moveTo>
                      <a:pt x="8047" y="6861"/>
                    </a:moveTo>
                    <a:cubicBezTo>
                      <a:pt x="8047" y="6353"/>
                      <a:pt x="7624" y="5845"/>
                      <a:pt x="7412" y="5082"/>
                    </a:cubicBezTo>
                    <a:cubicBezTo>
                      <a:pt x="6988" y="4320"/>
                      <a:pt x="6776" y="3812"/>
                      <a:pt x="6565" y="3304"/>
                    </a:cubicBezTo>
                    <a:cubicBezTo>
                      <a:pt x="6353" y="3049"/>
                      <a:pt x="6141" y="3049"/>
                      <a:pt x="6141" y="3049"/>
                    </a:cubicBezTo>
                    <a:cubicBezTo>
                      <a:pt x="6141" y="3049"/>
                      <a:pt x="6141" y="3049"/>
                      <a:pt x="6353" y="3558"/>
                    </a:cubicBezTo>
                    <a:cubicBezTo>
                      <a:pt x="6353" y="4066"/>
                      <a:pt x="6776" y="4574"/>
                      <a:pt x="6988" y="5336"/>
                    </a:cubicBezTo>
                    <a:cubicBezTo>
                      <a:pt x="7412" y="6099"/>
                      <a:pt x="7624" y="6607"/>
                      <a:pt x="7835" y="7115"/>
                    </a:cubicBezTo>
                    <a:cubicBezTo>
                      <a:pt x="8047" y="7369"/>
                      <a:pt x="8259" y="7369"/>
                      <a:pt x="8259" y="7369"/>
                    </a:cubicBezTo>
                    <a:cubicBezTo>
                      <a:pt x="8259" y="7369"/>
                      <a:pt x="8259" y="7115"/>
                      <a:pt x="8047" y="6861"/>
                    </a:cubicBezTo>
                    <a:close/>
                    <a:moveTo>
                      <a:pt x="7835" y="4828"/>
                    </a:moveTo>
                    <a:cubicBezTo>
                      <a:pt x="8047" y="5591"/>
                      <a:pt x="8259" y="6353"/>
                      <a:pt x="8471" y="6861"/>
                    </a:cubicBezTo>
                    <a:cubicBezTo>
                      <a:pt x="8682" y="7369"/>
                      <a:pt x="8682" y="7624"/>
                      <a:pt x="8682" y="7878"/>
                    </a:cubicBezTo>
                    <a:cubicBezTo>
                      <a:pt x="8682" y="8132"/>
                      <a:pt x="8471" y="8132"/>
                      <a:pt x="8471" y="8132"/>
                    </a:cubicBezTo>
                    <a:cubicBezTo>
                      <a:pt x="8047" y="8386"/>
                      <a:pt x="7835" y="8640"/>
                      <a:pt x="7412" y="8894"/>
                    </a:cubicBezTo>
                    <a:cubicBezTo>
                      <a:pt x="7200" y="8894"/>
                      <a:pt x="7200" y="8894"/>
                      <a:pt x="7200" y="8894"/>
                    </a:cubicBezTo>
                    <a:cubicBezTo>
                      <a:pt x="6353" y="8386"/>
                      <a:pt x="4447" y="4320"/>
                      <a:pt x="4659" y="3304"/>
                    </a:cubicBezTo>
                    <a:cubicBezTo>
                      <a:pt x="4659" y="3049"/>
                      <a:pt x="4659" y="3049"/>
                      <a:pt x="4871" y="3049"/>
                    </a:cubicBezTo>
                    <a:cubicBezTo>
                      <a:pt x="5082" y="2795"/>
                      <a:pt x="5506" y="2541"/>
                      <a:pt x="5718" y="2287"/>
                    </a:cubicBezTo>
                    <a:cubicBezTo>
                      <a:pt x="5929" y="2287"/>
                      <a:pt x="5929" y="2287"/>
                      <a:pt x="6141" y="2287"/>
                    </a:cubicBezTo>
                    <a:cubicBezTo>
                      <a:pt x="6353" y="2287"/>
                      <a:pt x="6565" y="2541"/>
                      <a:pt x="6776" y="3049"/>
                    </a:cubicBezTo>
                    <a:cubicBezTo>
                      <a:pt x="6988" y="3558"/>
                      <a:pt x="7412" y="4066"/>
                      <a:pt x="7835" y="4828"/>
                    </a:cubicBezTo>
                    <a:close/>
                    <a:moveTo>
                      <a:pt x="10165" y="1016"/>
                    </a:moveTo>
                    <a:cubicBezTo>
                      <a:pt x="9953" y="1525"/>
                      <a:pt x="9741" y="2033"/>
                      <a:pt x="9529" y="2795"/>
                    </a:cubicBezTo>
                    <a:cubicBezTo>
                      <a:pt x="9318" y="3304"/>
                      <a:pt x="9106" y="4066"/>
                      <a:pt x="9106" y="4574"/>
                    </a:cubicBezTo>
                    <a:cubicBezTo>
                      <a:pt x="9106" y="4828"/>
                      <a:pt x="8894" y="4828"/>
                      <a:pt x="9106" y="4828"/>
                    </a:cubicBezTo>
                    <a:cubicBezTo>
                      <a:pt x="9106" y="4828"/>
                      <a:pt x="9106" y="4828"/>
                      <a:pt x="9318" y="4574"/>
                    </a:cubicBezTo>
                    <a:cubicBezTo>
                      <a:pt x="9529" y="4066"/>
                      <a:pt x="9741" y="3558"/>
                      <a:pt x="9953" y="3049"/>
                    </a:cubicBezTo>
                    <a:cubicBezTo>
                      <a:pt x="10165" y="2287"/>
                      <a:pt x="10376" y="1779"/>
                      <a:pt x="10376" y="1271"/>
                    </a:cubicBezTo>
                    <a:cubicBezTo>
                      <a:pt x="10376" y="1016"/>
                      <a:pt x="10376" y="762"/>
                      <a:pt x="10376" y="762"/>
                    </a:cubicBezTo>
                    <a:cubicBezTo>
                      <a:pt x="10376" y="762"/>
                      <a:pt x="10376" y="762"/>
                      <a:pt x="10165" y="1016"/>
                    </a:cubicBezTo>
                    <a:close/>
                    <a:moveTo>
                      <a:pt x="9106" y="2541"/>
                    </a:moveTo>
                    <a:cubicBezTo>
                      <a:pt x="8894" y="3304"/>
                      <a:pt x="8894" y="4066"/>
                      <a:pt x="8682" y="4320"/>
                    </a:cubicBezTo>
                    <a:cubicBezTo>
                      <a:pt x="8682" y="4828"/>
                      <a:pt x="8682" y="5336"/>
                      <a:pt x="8682" y="5336"/>
                    </a:cubicBezTo>
                    <a:cubicBezTo>
                      <a:pt x="8682" y="5591"/>
                      <a:pt x="8682" y="5591"/>
                      <a:pt x="8894" y="5591"/>
                    </a:cubicBezTo>
                    <a:cubicBezTo>
                      <a:pt x="9106" y="5845"/>
                      <a:pt x="9529" y="5845"/>
                      <a:pt x="9741" y="6099"/>
                    </a:cubicBezTo>
                    <a:cubicBezTo>
                      <a:pt x="9953" y="6099"/>
                      <a:pt x="9953" y="6099"/>
                      <a:pt x="10165" y="6099"/>
                    </a:cubicBezTo>
                    <a:cubicBezTo>
                      <a:pt x="10800" y="5591"/>
                      <a:pt x="12071" y="1779"/>
                      <a:pt x="11859" y="762"/>
                    </a:cubicBezTo>
                    <a:cubicBezTo>
                      <a:pt x="11859" y="762"/>
                      <a:pt x="11859" y="762"/>
                      <a:pt x="11647" y="508"/>
                    </a:cubicBezTo>
                    <a:cubicBezTo>
                      <a:pt x="11435" y="508"/>
                      <a:pt x="11012" y="254"/>
                      <a:pt x="10588" y="0"/>
                    </a:cubicBezTo>
                    <a:cubicBezTo>
                      <a:pt x="10588" y="0"/>
                      <a:pt x="10588" y="0"/>
                      <a:pt x="10376" y="254"/>
                    </a:cubicBezTo>
                    <a:cubicBezTo>
                      <a:pt x="10376" y="254"/>
                      <a:pt x="10165" y="508"/>
                      <a:pt x="9953" y="762"/>
                    </a:cubicBezTo>
                    <a:cubicBezTo>
                      <a:pt x="9741" y="1271"/>
                      <a:pt x="9529" y="2033"/>
                      <a:pt x="9106" y="2541"/>
                    </a:cubicBezTo>
                    <a:close/>
                  </a:path>
                </a:pathLst>
              </a:custGeom>
              <a:solidFill>
                <a:srgbClr val="FFFFFF"/>
              </a:solidFill>
              <a:ln w="12700" cap="flat">
                <a:noFill/>
                <a:miter lim="400000"/>
              </a:ln>
              <a:effectLst/>
            </p:spPr>
            <p:txBody>
              <a:bodyPr wrap="square" lIns="34289" tIns="34289" rIns="34289" bIns="34289" numCol="1" anchor="t">
                <a:noAutofit/>
              </a:bodyPr>
              <a:p>
                <a:endParaRPr sz="1350"/>
              </a:p>
            </p:txBody>
          </p:sp>
        </p:grpSp>
      </p:grpSp>
      <p:sp>
        <p:nvSpPr>
          <p:cNvPr id="6" name="文本框 5"/>
          <p:cNvSpPr txBox="1"/>
          <p:nvPr/>
        </p:nvSpPr>
        <p:spPr>
          <a:xfrm>
            <a:off x="3661923" y="1632297"/>
            <a:ext cx="1714500" cy="5454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19050" tIns="19050" rIns="19050" bIns="19050" numCol="1" spcCol="38100" rtlCol="0" anchor="ctr">
            <a:spAutoFit/>
          </a:bodyPr>
          <a:p>
            <a:pPr marL="0" marR="0" indent="0" algn="l" defTabSz="914400" rtl="0" fontAlgn="auto" latinLnBrk="0" hangingPunct="0">
              <a:lnSpc>
                <a:spcPct val="100000"/>
              </a:lnSpc>
              <a:spcBef>
                <a:spcPts val="0"/>
              </a:spcBef>
              <a:spcAft>
                <a:spcPts val="0"/>
              </a:spcAft>
              <a:buClrTx/>
              <a:buSzTx/>
              <a:buFontTx/>
              <a:buNone/>
            </a:pPr>
            <a:r>
              <a:rPr lang="zh-CN" altLang="en-US" sz="3300" b="1" dirty="0">
                <a:solidFill>
                  <a:srgbClr val="2F5EB0"/>
                </a:solidFill>
                <a:latin typeface="微软雅黑" panose="020B0503020204020204" pitchFamily="34" charset="-122"/>
                <a:ea typeface="微软雅黑" panose="020B0503020204020204" pitchFamily="34" charset="-122"/>
              </a:rPr>
              <a:t>谢谢聆听</a:t>
            </a:r>
            <a:endParaRPr kumimoji="0" lang="zh-CN" altLang="en-US" sz="3300" b="1" i="0" u="none" strike="noStrike" cap="none" spc="0" normalizeH="0" baseline="0" dirty="0">
              <a:ln>
                <a:noFill/>
              </a:ln>
              <a:solidFill>
                <a:srgbClr val="2F5EB0"/>
              </a:solidFill>
              <a:effectLst/>
              <a:uFillTx/>
              <a:latin typeface="微软雅黑" panose="020B0503020204020204" pitchFamily="34" charset="-122"/>
              <a:ea typeface="微软雅黑" panose="020B0503020204020204" pitchFamily="34" charset="-122"/>
              <a:sym typeface="Trebuchet MS" panose="020B0603020202020204"/>
            </a:endParaRPr>
          </a:p>
        </p:txBody>
      </p:sp>
      <p:sp>
        <p:nvSpPr>
          <p:cNvPr id="8" name="矩形 7"/>
          <p:cNvSpPr/>
          <p:nvPr/>
        </p:nvSpPr>
        <p:spPr>
          <a:xfrm>
            <a:off x="3643622" y="2296385"/>
            <a:ext cx="1947545" cy="299085"/>
          </a:xfrm>
          <a:prstGeom prst="rect">
            <a:avLst/>
          </a:prstGeom>
        </p:spPr>
        <p:txBody>
          <a:bodyPr wrap="none">
            <a:spAutoFit/>
          </a:bodyPr>
          <a:p>
            <a:r>
              <a:rPr lang="en-US" altLang="zh-CN" sz="1350" dirty="0"/>
              <a:t>Thank you for listening</a:t>
            </a:r>
            <a:endParaRPr lang="zh-CN" altLang="en-US" sz="1350" dirty="0"/>
          </a:p>
        </p:txBody>
      </p:sp>
      <p:sp>
        <p:nvSpPr>
          <p:cNvPr id="11" name="圆角矩形 10"/>
          <p:cNvSpPr/>
          <p:nvPr/>
        </p:nvSpPr>
        <p:spPr>
          <a:xfrm>
            <a:off x="2782235" y="2784123"/>
            <a:ext cx="3477145" cy="388843"/>
          </a:xfrm>
          <a:prstGeom prst="roundRect">
            <a:avLst>
              <a:gd name="adj" fmla="val 50000"/>
            </a:avLst>
          </a:prstGeom>
          <a:solidFill>
            <a:srgbClr val="2F5EB0"/>
          </a:solidFill>
          <a:ln w="25400" cap="flat">
            <a:noFill/>
            <a:prstDash val="solid"/>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4289" tIns="34289" rIns="34289" bIns="34289" numCol="1" spcCol="38100" rtlCol="0" anchor="ctr">
            <a:spAutoFit/>
          </a:bodyPr>
          <a:p>
            <a:pPr algn="ctr"/>
            <a:r>
              <a:rPr lang="zh-CN" altLang="en-US" sz="1350" dirty="0">
                <a:solidFill>
                  <a:schemeClr val="bg1"/>
                </a:solidFill>
              </a:rPr>
              <a:t>答辩人：秦宇</a:t>
            </a:r>
            <a:r>
              <a:rPr lang="en-US" altLang="zh-CN" sz="1350" dirty="0">
                <a:solidFill>
                  <a:schemeClr val="bg1"/>
                </a:solidFill>
              </a:rPr>
              <a:t>  </a:t>
            </a:r>
            <a:r>
              <a:rPr lang="zh-CN" altLang="en-US" sz="1350" dirty="0">
                <a:solidFill>
                  <a:schemeClr val="bg1"/>
                </a:solidFill>
              </a:rPr>
              <a:t>时间：2019年</a:t>
            </a:r>
            <a:r>
              <a:rPr lang="en-US" altLang="zh-CN" sz="1350" dirty="0">
                <a:solidFill>
                  <a:schemeClr val="bg1"/>
                </a:solidFill>
              </a:rPr>
              <a:t>6</a:t>
            </a:r>
            <a:r>
              <a:rPr lang="zh-CN" altLang="en-US" sz="1350" dirty="0">
                <a:solidFill>
                  <a:schemeClr val="bg1"/>
                </a:solidFill>
              </a:rPr>
              <a:t>月</a:t>
            </a:r>
            <a:r>
              <a:rPr lang="en-US" sz="1350" dirty="0">
                <a:solidFill>
                  <a:schemeClr val="bg1"/>
                </a:solidFill>
              </a:rPr>
              <a:t>4</a:t>
            </a:r>
            <a:r>
              <a:rPr lang="zh-CN" altLang="en-US" sz="1350" dirty="0">
                <a:solidFill>
                  <a:schemeClr val="bg1"/>
                </a:solidFill>
              </a:rPr>
              <a:t>日</a:t>
            </a:r>
            <a:endParaRPr lang="zh-CN" altLang="en-US" sz="135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p:cNvSpPr/>
          <p:nvPr/>
        </p:nvSpPr>
        <p:spPr bwMode="auto">
          <a:xfrm>
            <a:off x="2987824" y="-27384"/>
            <a:ext cx="3167443" cy="1340768"/>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2F5EB0"/>
          </a:solidFill>
          <a:ln w="9525" cap="flat">
            <a:noFill/>
            <a:prstDash val="solid"/>
            <a:miter lim="800000"/>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67" name="TextBox 59"/>
          <p:cNvSpPr txBox="1">
            <a:spLocks noChangeArrowheads="1"/>
          </p:cNvSpPr>
          <p:nvPr/>
        </p:nvSpPr>
        <p:spPr bwMode="auto">
          <a:xfrm>
            <a:off x="2915816" y="400718"/>
            <a:ext cx="3312368" cy="14941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4800" b="1" kern="0" dirty="0">
                <a:solidFill>
                  <a:schemeClr val="bg1"/>
                </a:solidFill>
                <a:latin typeface="微软雅黑" panose="020B0503020204020204" pitchFamily="34" charset="-122"/>
                <a:ea typeface="微软雅黑" panose="020B0503020204020204" pitchFamily="34" charset="-122"/>
              </a:rPr>
              <a:t>目录</a:t>
            </a:r>
            <a:r>
              <a:rPr lang="zh-CN" altLang="en-US" sz="4000" b="1" kern="0" dirty="0">
                <a:solidFill>
                  <a:schemeClr val="bg1"/>
                </a:solidFill>
                <a:latin typeface="微软雅黑" panose="020B0503020204020204" pitchFamily="34" charset="-122"/>
                <a:ea typeface="微软雅黑" panose="020B0503020204020204" pitchFamily="34" charset="-122"/>
              </a:rPr>
              <a:t> </a:t>
            </a:r>
            <a:endParaRPr lang="en-US" altLang="zh-CN" sz="4000" b="1" kern="0" dirty="0" smtClean="0">
              <a:solidFill>
                <a:schemeClr val="bg1"/>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800" kern="0" dirty="0" smtClean="0">
                <a:solidFill>
                  <a:srgbClr val="2F5EB0"/>
                </a:solidFill>
                <a:latin typeface="微软雅黑" panose="020B0503020204020204" pitchFamily="34" charset="-122"/>
                <a:ea typeface="微软雅黑" panose="020B0503020204020204" pitchFamily="34" charset="-122"/>
              </a:rPr>
              <a:t>C</a:t>
            </a:r>
            <a:r>
              <a:rPr lang="en-US" altLang="zh-CN" sz="2800" kern="0" dirty="0">
                <a:solidFill>
                  <a:srgbClr val="2F5EB0"/>
                </a:solidFill>
                <a:latin typeface="微软雅黑" panose="020B0503020204020204" pitchFamily="34" charset="-122"/>
                <a:ea typeface="微软雅黑" panose="020B0503020204020204" pitchFamily="34" charset="-122"/>
              </a:rPr>
              <a:t>o</a:t>
            </a:r>
            <a:r>
              <a:rPr lang="en-US" altLang="zh-CN" sz="2800" kern="0" dirty="0" smtClean="0">
                <a:solidFill>
                  <a:srgbClr val="2F5EB0"/>
                </a:solidFill>
                <a:latin typeface="微软雅黑" panose="020B0503020204020204" pitchFamily="34" charset="-122"/>
                <a:ea typeface="微软雅黑" panose="020B0503020204020204" pitchFamily="34" charset="-122"/>
              </a:rPr>
              <a:t>ntents</a:t>
            </a:r>
            <a:endParaRPr lang="en-US" altLang="ko-KR" sz="2800" kern="0" dirty="0">
              <a:solidFill>
                <a:srgbClr val="2F5EB0"/>
              </a:solidFill>
              <a:latin typeface="微软雅黑" panose="020B0503020204020204" pitchFamily="34" charset="-122"/>
              <a:ea typeface="微软雅黑" panose="020B0503020204020204" pitchFamily="34" charset="-122"/>
            </a:endParaRPr>
          </a:p>
        </p:txBody>
      </p:sp>
      <p:sp>
        <p:nvSpPr>
          <p:cNvPr id="69" name="Freeform 5"/>
          <p:cNvSpPr/>
          <p:nvPr/>
        </p:nvSpPr>
        <p:spPr bwMode="auto">
          <a:xfrm>
            <a:off x="2319655" y="2143760"/>
            <a:ext cx="1073150" cy="89535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solidFill>
                <a:srgbClr val="3CCCC7"/>
              </a:solidFill>
            </a:endParaRPr>
          </a:p>
        </p:txBody>
      </p:sp>
      <p:sp>
        <p:nvSpPr>
          <p:cNvPr id="70" name="文本框 9"/>
          <p:cNvSpPr txBox="1"/>
          <p:nvPr/>
        </p:nvSpPr>
        <p:spPr>
          <a:xfrm>
            <a:off x="3812540" y="2232025"/>
            <a:ext cx="2217420" cy="807085"/>
          </a:xfrm>
          <a:prstGeom prst="rect">
            <a:avLst/>
          </a:prstGeom>
          <a:noFill/>
        </p:spPr>
        <p:txBody>
          <a:bodyPr wrap="square" lIns="68580" tIns="34290" rIns="68580" bIns="34290" rtlCol="0">
            <a:spAutoFit/>
          </a:bodyPr>
          <a:lstStyle/>
          <a:p>
            <a:pPr marL="0" lvl="1" algn="ctr"/>
            <a:r>
              <a:rPr lang="zh-CN" altLang="en-US" sz="3600" b="1" dirty="0" smtClean="0">
                <a:solidFill>
                  <a:srgbClr val="2F5EB0"/>
                </a:solidFill>
                <a:latin typeface="微软雅黑" panose="020B0503020204020204" pitchFamily="34" charset="-122"/>
                <a:ea typeface="微软雅黑" panose="020B0503020204020204" pitchFamily="34" charset="-122"/>
              </a:rPr>
              <a:t>研究目的</a:t>
            </a:r>
            <a:endParaRPr lang="zh-CN" altLang="en-US" sz="3600" b="1" dirty="0" smtClean="0">
              <a:solidFill>
                <a:srgbClr val="2F5EB0"/>
              </a:solidFill>
              <a:latin typeface="微软雅黑" panose="020B0503020204020204" pitchFamily="34" charset="-122"/>
              <a:ea typeface="微软雅黑" panose="020B0503020204020204" pitchFamily="34" charset="-122"/>
            </a:endParaRPr>
          </a:p>
          <a:p>
            <a:pPr marL="0" lvl="1" algn="ctr"/>
            <a:endParaRPr lang="zh-CN" altLang="en-US" sz="1200" dirty="0">
              <a:solidFill>
                <a:srgbClr val="2F5EB0"/>
              </a:solidFill>
              <a:latin typeface="微软雅黑" panose="020B0503020204020204" pitchFamily="34" charset="-122"/>
              <a:ea typeface="微软雅黑" panose="020B0503020204020204" pitchFamily="34" charset="-122"/>
            </a:endParaRPr>
          </a:p>
        </p:txBody>
      </p:sp>
      <p:sp>
        <p:nvSpPr>
          <p:cNvPr id="71" name="Freeform 5"/>
          <p:cNvSpPr/>
          <p:nvPr/>
        </p:nvSpPr>
        <p:spPr bwMode="auto">
          <a:xfrm>
            <a:off x="2338705" y="3277870"/>
            <a:ext cx="1054735" cy="88900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solidFill>
                <a:srgbClr val="3CCCC7"/>
              </a:solidFill>
            </a:endParaRPr>
          </a:p>
        </p:txBody>
      </p:sp>
      <p:sp>
        <p:nvSpPr>
          <p:cNvPr id="75" name="KSO_Shape"/>
          <p:cNvSpPr/>
          <p:nvPr/>
        </p:nvSpPr>
        <p:spPr bwMode="auto">
          <a:xfrm>
            <a:off x="2585085" y="3502025"/>
            <a:ext cx="542290" cy="467995"/>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9" name="文本框 9"/>
          <p:cNvSpPr txBox="1"/>
          <p:nvPr/>
        </p:nvSpPr>
        <p:spPr>
          <a:xfrm>
            <a:off x="3563620" y="3411220"/>
            <a:ext cx="4007485" cy="622300"/>
          </a:xfrm>
          <a:prstGeom prst="rect">
            <a:avLst/>
          </a:prstGeom>
          <a:noFill/>
        </p:spPr>
        <p:txBody>
          <a:bodyPr wrap="square" lIns="68580" tIns="34290" rIns="68580" bIns="34290" rtlCol="0">
            <a:spAutoFit/>
          </a:bodyPr>
          <a:lstStyle/>
          <a:p>
            <a:pPr marL="0" lvl="1" algn="ctr"/>
            <a:r>
              <a:rPr lang="zh-CN" altLang="en-US" sz="3600" b="1" dirty="0" smtClean="0">
                <a:solidFill>
                  <a:srgbClr val="2F5EB0"/>
                </a:solidFill>
                <a:latin typeface="微软雅黑" panose="020B0503020204020204" pitchFamily="34" charset="-122"/>
                <a:ea typeface="微软雅黑" panose="020B0503020204020204" pitchFamily="34" charset="-122"/>
              </a:rPr>
              <a:t>研究内容和设计</a:t>
            </a:r>
            <a:endParaRPr lang="zh-CN" altLang="en-US" sz="3600" b="1" dirty="0" smtClean="0">
              <a:solidFill>
                <a:srgbClr val="2F5EB0"/>
              </a:solidFill>
              <a:latin typeface="微软雅黑" panose="020B0503020204020204" pitchFamily="34" charset="-122"/>
              <a:ea typeface="微软雅黑" panose="020B0503020204020204" pitchFamily="34" charset="-122"/>
            </a:endParaRPr>
          </a:p>
        </p:txBody>
      </p:sp>
      <p:sp>
        <p:nvSpPr>
          <p:cNvPr id="83" name="KSO_Shape"/>
          <p:cNvSpPr/>
          <p:nvPr/>
        </p:nvSpPr>
        <p:spPr bwMode="auto">
          <a:xfrm>
            <a:off x="2569210" y="2405380"/>
            <a:ext cx="574675" cy="37274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flipH="1">
            <a:off x="-32385" y="6525260"/>
            <a:ext cx="9167495"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flipH="1">
            <a:off x="-32385" y="6596380"/>
            <a:ext cx="9178290"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2319655" y="4413250"/>
            <a:ext cx="1073150" cy="8693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ln>
          <a:effectLst>
            <a:innerShdw blurRad="63500" dist="50800" dir="13500000">
              <a:prstClr val="black">
                <a:alpha val="50000"/>
              </a:prstClr>
            </a:innerShdw>
          </a:effectLst>
        </p:spPr>
        <p:txBody>
          <a:bodyPr vert="horz" wrap="square" lIns="91440" tIns="45720" rIns="91440" bIns="45720" numCol="1" anchor="t" anchorCtr="0" compatLnSpc="1"/>
          <a:p>
            <a:endParaRPr lang="zh-CN" altLang="en-US">
              <a:solidFill>
                <a:srgbClr val="3CCCC7"/>
              </a:solidFill>
            </a:endParaRPr>
          </a:p>
        </p:txBody>
      </p:sp>
      <p:sp>
        <p:nvSpPr>
          <p:cNvPr id="6" name="文本框 9"/>
          <p:cNvSpPr txBox="1"/>
          <p:nvPr/>
        </p:nvSpPr>
        <p:spPr>
          <a:xfrm>
            <a:off x="3879215" y="4509135"/>
            <a:ext cx="2465705" cy="622300"/>
          </a:xfrm>
          <a:prstGeom prst="rect">
            <a:avLst/>
          </a:prstGeom>
          <a:noFill/>
        </p:spPr>
        <p:txBody>
          <a:bodyPr wrap="square" lIns="68580" tIns="34290" rIns="68580" bIns="34290" rtlCol="0">
            <a:spAutoFit/>
          </a:bodyPr>
          <a:p>
            <a:pPr marL="0" lvl="1" algn="ctr"/>
            <a:r>
              <a:rPr lang="zh-CN" altLang="en-US" sz="3600" b="1" dirty="0" smtClean="0">
                <a:solidFill>
                  <a:srgbClr val="2F5EB0"/>
                </a:solidFill>
                <a:latin typeface="微软雅黑" panose="020B0503020204020204" pitchFamily="34" charset="-122"/>
                <a:ea typeface="微软雅黑" panose="020B0503020204020204" pitchFamily="34" charset="-122"/>
              </a:rPr>
              <a:t>结果和意义</a:t>
            </a:r>
            <a:endParaRPr lang="zh-CN" altLang="en-US" sz="3600" b="1" dirty="0" smtClean="0">
              <a:solidFill>
                <a:srgbClr val="2F5EB0"/>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606273" y="4611985"/>
            <a:ext cx="519253" cy="51925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7"/>
                                        </p:tgtEl>
                                        <p:attrNameLst>
                                          <p:attrName>ppt_y</p:attrName>
                                        </p:attrNameLst>
                                      </p:cBhvr>
                                      <p:tavLst>
                                        <p:tav tm="0">
                                          <p:val>
                                            <p:strVal val="#ppt_y"/>
                                          </p:val>
                                        </p:tav>
                                        <p:tav tm="100000">
                                          <p:val>
                                            <p:strVal val="#ppt_y"/>
                                          </p:val>
                                        </p:tav>
                                      </p:tavLst>
                                    </p:anim>
                                    <p:anim calcmode="lin" valueType="num">
                                      <p:cBhvr>
                                        <p:cTn id="15" dur="500" fill="hold"/>
                                        <p:tgtEl>
                                          <p:spTgt spid="6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7"/>
                                        </p:tgtEl>
                                      </p:cBhvr>
                                    </p:animEffect>
                                  </p:childTnLst>
                                </p:cTn>
                              </p:par>
                              <p:par>
                                <p:cTn id="18" presetID="2" presetClass="entr" presetSubtype="12" fill="hold" grpId="0" nodeType="withEffect">
                                  <p:stCondLst>
                                    <p:cond delay="1000"/>
                                  </p:stCondLst>
                                  <p:childTnLst>
                                    <p:set>
                                      <p:cBhvr>
                                        <p:cTn id="19" dur="1" fill="hold">
                                          <p:stCondLst>
                                            <p:cond delay="0"/>
                                          </p:stCondLst>
                                        </p:cTn>
                                        <p:tgtEl>
                                          <p:spTgt spid="69"/>
                                        </p:tgtEl>
                                        <p:attrNameLst>
                                          <p:attrName>style.visibility</p:attrName>
                                        </p:attrNameLst>
                                      </p:cBhvr>
                                      <p:to>
                                        <p:strVal val="visible"/>
                                      </p:to>
                                    </p:set>
                                    <p:anim calcmode="lin" valueType="num">
                                      <p:cBhvr additive="base">
                                        <p:cTn id="20" dur="500" fill="hold"/>
                                        <p:tgtEl>
                                          <p:spTgt spid="69"/>
                                        </p:tgtEl>
                                        <p:attrNameLst>
                                          <p:attrName>ppt_x</p:attrName>
                                        </p:attrNameLst>
                                      </p:cBhvr>
                                      <p:tavLst>
                                        <p:tav tm="0">
                                          <p:val>
                                            <p:strVal val="0-#ppt_w/2"/>
                                          </p:val>
                                        </p:tav>
                                        <p:tav tm="100000">
                                          <p:val>
                                            <p:strVal val="#ppt_x"/>
                                          </p:val>
                                        </p:tav>
                                      </p:tavLst>
                                    </p:anim>
                                    <p:anim calcmode="lin" valueType="num">
                                      <p:cBhvr additive="base">
                                        <p:cTn id="21" dur="500" fill="hold"/>
                                        <p:tgtEl>
                                          <p:spTgt spid="69"/>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1000"/>
                                  </p:stCondLst>
                                  <p:childTnLst>
                                    <p:set>
                                      <p:cBhvr>
                                        <p:cTn id="23" dur="1" fill="hold">
                                          <p:stCondLst>
                                            <p:cond delay="0"/>
                                          </p:stCondLst>
                                        </p:cTn>
                                        <p:tgtEl>
                                          <p:spTgt spid="71"/>
                                        </p:tgtEl>
                                        <p:attrNameLst>
                                          <p:attrName>style.visibility</p:attrName>
                                        </p:attrNameLst>
                                      </p:cBhvr>
                                      <p:to>
                                        <p:strVal val="visible"/>
                                      </p:to>
                                    </p:set>
                                    <p:anim calcmode="lin" valueType="num">
                                      <p:cBhvr additive="base">
                                        <p:cTn id="24" dur="500" fill="hold"/>
                                        <p:tgtEl>
                                          <p:spTgt spid="71"/>
                                        </p:tgtEl>
                                        <p:attrNameLst>
                                          <p:attrName>ppt_x</p:attrName>
                                        </p:attrNameLst>
                                      </p:cBhvr>
                                      <p:tavLst>
                                        <p:tav tm="0">
                                          <p:val>
                                            <p:strVal val="0-#ppt_w/2"/>
                                          </p:val>
                                        </p:tav>
                                        <p:tav tm="100000">
                                          <p:val>
                                            <p:strVal val="#ppt_x"/>
                                          </p:val>
                                        </p:tav>
                                      </p:tavLst>
                                    </p:anim>
                                    <p:anim calcmode="lin" valueType="num">
                                      <p:cBhvr additive="base">
                                        <p:cTn id="25" dur="500" fill="hold"/>
                                        <p:tgtEl>
                                          <p:spTgt spid="71"/>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100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1000"/>
                                        <p:tgtEl>
                                          <p:spTgt spid="83"/>
                                        </p:tgtEl>
                                      </p:cBhvr>
                                    </p:animEffect>
                                    <p:anim calcmode="lin" valueType="num">
                                      <p:cBhvr>
                                        <p:cTn id="34" dur="1000" fill="hold"/>
                                        <p:tgtEl>
                                          <p:spTgt spid="83"/>
                                        </p:tgtEl>
                                        <p:attrNameLst>
                                          <p:attrName>ppt_x</p:attrName>
                                        </p:attrNameLst>
                                      </p:cBhvr>
                                      <p:tavLst>
                                        <p:tav tm="0">
                                          <p:val>
                                            <p:strVal val="#ppt_x"/>
                                          </p:val>
                                        </p:tav>
                                        <p:tav tm="100000">
                                          <p:val>
                                            <p:strVal val="#ppt_x"/>
                                          </p:val>
                                        </p:tav>
                                      </p:tavLst>
                                    </p:anim>
                                    <p:anim calcmode="lin" valueType="num">
                                      <p:cBhvr>
                                        <p:cTn id="35" dur="1000" fill="hold"/>
                                        <p:tgtEl>
                                          <p:spTgt spid="83"/>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1000"/>
                                        <p:tgtEl>
                                          <p:spTgt spid="75"/>
                                        </p:tgtEl>
                                      </p:cBhvr>
                                    </p:animEffect>
                                    <p:anim calcmode="lin" valueType="num">
                                      <p:cBhvr>
                                        <p:cTn id="39" dur="1000" fill="hold"/>
                                        <p:tgtEl>
                                          <p:spTgt spid="75"/>
                                        </p:tgtEl>
                                        <p:attrNameLst>
                                          <p:attrName>ppt_x</p:attrName>
                                        </p:attrNameLst>
                                      </p:cBhvr>
                                      <p:tavLst>
                                        <p:tav tm="0">
                                          <p:val>
                                            <p:strVal val="#ppt_x"/>
                                          </p:val>
                                        </p:tav>
                                        <p:tav tm="100000">
                                          <p:val>
                                            <p:strVal val="#ppt_x"/>
                                          </p:val>
                                        </p:tav>
                                      </p:tavLst>
                                    </p:anim>
                                    <p:anim calcmode="lin" valueType="num">
                                      <p:cBhvr>
                                        <p:cTn id="40" dur="1000" fill="hold"/>
                                        <p:tgtEl>
                                          <p:spTgt spid="75"/>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16" presetClass="entr" presetSubtype="21"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barn(inVertical)">
                                      <p:cBhvr>
                                        <p:cTn id="48" dur="500"/>
                                        <p:tgtEl>
                                          <p:spTgt spid="7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barn(inVertical)">
                                      <p:cBhvr>
                                        <p:cTn id="51" dur="500"/>
                                        <p:tgtEl>
                                          <p:spTgt spid="7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arn(inVertical)">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67" grpId="0"/>
      <p:bldP spid="69" grpId="0" bldLvl="0" animBg="1"/>
      <p:bldP spid="70" grpId="0"/>
      <p:bldP spid="71" grpId="0" bldLvl="0" animBg="1"/>
      <p:bldP spid="75" grpId="0" bldLvl="0" animBg="1"/>
      <p:bldP spid="79" grpId="0"/>
      <p:bldP spid="83" grpId="0" bldLvl="0" animBg="1"/>
      <p:bldP spid="4" grpId="0" bldLvl="0" animBg="1"/>
      <p:bldP spid="6" grpId="0"/>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75050" y="1597025"/>
            <a:ext cx="2022475" cy="1819275"/>
            <a:chOff x="687918" y="1359259"/>
            <a:chExt cx="5202542" cy="4680539"/>
          </a:xfrm>
        </p:grpSpPr>
        <p:grpSp>
          <p:nvGrpSpPr>
            <p:cNvPr id="8199" name="组合 14"/>
            <p:cNvGrpSpPr/>
            <p:nvPr/>
          </p:nvGrpSpPr>
          <p:grpSpPr>
            <a:xfrm rot="2700000">
              <a:off x="756186" y="1959808"/>
              <a:ext cx="2713630" cy="2850166"/>
              <a:chOff x="0" y="986971"/>
              <a:chExt cx="4615543" cy="4847774"/>
            </a:xfrm>
          </p:grpSpPr>
          <p:sp>
            <p:nvSpPr>
              <p:cNvPr id="16" name="矩形 15"/>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0" name="组合 17"/>
            <p:cNvGrpSpPr/>
            <p:nvPr/>
          </p:nvGrpSpPr>
          <p:grpSpPr>
            <a:xfrm rot="2700000">
              <a:off x="1680822" y="1299176"/>
              <a:ext cx="3799246" cy="3990406"/>
              <a:chOff x="0" y="986971"/>
              <a:chExt cx="4615543" cy="4847774"/>
            </a:xfrm>
          </p:grpSpPr>
          <p:sp>
            <p:nvSpPr>
              <p:cNvPr id="19" name="矩形 18"/>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sp>
            <p:nvSpPr>
              <p:cNvPr id="26" name="矩形 25"/>
              <p:cNvSpPr/>
              <p:nvPr/>
            </p:nvSpPr>
            <p:spPr>
              <a:xfrm>
                <a:off x="0" y="1320801"/>
                <a:ext cx="4180114" cy="4180114"/>
              </a:xfrm>
              <a:prstGeom prst="rect">
                <a:avLst/>
              </a:prstGeom>
              <a:solidFill>
                <a:schemeClr val="tx2">
                  <a:lumMod val="60000"/>
                  <a:lumOff val="40000"/>
                </a:schemeClr>
              </a:solidFill>
              <a:ln>
                <a:solidFill>
                  <a:srgbClr val="2F5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1" name="组合 26"/>
            <p:cNvGrpSpPr/>
            <p:nvPr/>
          </p:nvGrpSpPr>
          <p:grpSpPr>
            <a:xfrm rot="2700000">
              <a:off x="4445388" y="1323797"/>
              <a:ext cx="1409610" cy="1480534"/>
              <a:chOff x="0" y="986971"/>
              <a:chExt cx="4615543" cy="4847774"/>
            </a:xfrm>
          </p:grpSpPr>
          <p:sp>
            <p:nvSpPr>
              <p:cNvPr id="28" name="矩形 27"/>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0" y="1320801"/>
                <a:ext cx="4180114" cy="4180114"/>
              </a:xfrm>
              <a:prstGeom prst="rect">
                <a:avLst/>
              </a:prstGeom>
              <a:solidFill>
                <a:srgbClr val="2F5EB0"/>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2" name="组合 29"/>
            <p:cNvGrpSpPr/>
            <p:nvPr/>
          </p:nvGrpSpPr>
          <p:grpSpPr>
            <a:xfrm rot="2700000">
              <a:off x="4526822" y="5309795"/>
              <a:ext cx="712090" cy="747916"/>
              <a:chOff x="0" y="986971"/>
              <a:chExt cx="4615543" cy="4847774"/>
            </a:xfrm>
          </p:grpSpPr>
          <p:sp>
            <p:nvSpPr>
              <p:cNvPr id="31" name="矩形 30"/>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33" name="矩形 69"/>
          <p:cNvSpPr>
            <a:spLocks noChangeArrowheads="1"/>
          </p:cNvSpPr>
          <p:nvPr/>
        </p:nvSpPr>
        <p:spPr bwMode="auto">
          <a:xfrm>
            <a:off x="2480945" y="3911600"/>
            <a:ext cx="433959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研究目的</a:t>
            </a:r>
            <a:endPar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35" name="直接连接符 34"/>
          <p:cNvCxnSpPr/>
          <p:nvPr/>
        </p:nvCxnSpPr>
        <p:spPr>
          <a:xfrm>
            <a:off x="1984693" y="4295775"/>
            <a:ext cx="109220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06808" y="4295775"/>
            <a:ext cx="103505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sp>
        <p:nvSpPr>
          <p:cNvPr id="37" name="_14"/>
          <p:cNvSpPr txBox="1">
            <a:spLocks noChangeArrowheads="1"/>
          </p:cNvSpPr>
          <p:nvPr/>
        </p:nvSpPr>
        <p:spPr bwMode="auto">
          <a:xfrm>
            <a:off x="3800475" y="2128838"/>
            <a:ext cx="1698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5" tIns="34292" rIns="68585" bIns="34292"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rPr>
              <a:t>01</a:t>
            </a:r>
            <a:endPar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750"/>
                                        <p:tgtEl>
                                          <p:spTgt spid="37"/>
                                        </p:tgtEl>
                                      </p:cBhvr>
                                    </p:animEffect>
                                    <p:anim calcmode="lin" valueType="num">
                                      <p:cBhvr>
                                        <p:cTn id="14" dur="750" fill="hold"/>
                                        <p:tgtEl>
                                          <p:spTgt spid="37"/>
                                        </p:tgtEl>
                                        <p:attrNameLst>
                                          <p:attrName>ppt_x</p:attrName>
                                        </p:attrNameLst>
                                      </p:cBhvr>
                                      <p:tavLst>
                                        <p:tav tm="0">
                                          <p:val>
                                            <p:strVal val="#ppt_x"/>
                                          </p:val>
                                        </p:tav>
                                        <p:tav tm="100000">
                                          <p:val>
                                            <p:strVal val="#ppt_x"/>
                                          </p:val>
                                        </p:tav>
                                      </p:tavLst>
                                    </p:anim>
                                    <p:anim calcmode="lin" valueType="num">
                                      <p:cBhvr>
                                        <p:cTn id="15"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flipH="1">
            <a:off x="-6350" y="6525260"/>
            <a:ext cx="9186545"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45453" y="48768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38384" y="487680"/>
            <a:ext cx="576064" cy="836712"/>
            <a:chOff x="841003" y="360040"/>
            <a:chExt cx="504056" cy="836712"/>
          </a:xfrm>
          <a:gradFill>
            <a:gsLst>
              <a:gs pos="0">
                <a:srgbClr val="0E1A40"/>
              </a:gs>
              <a:gs pos="100000">
                <a:srgbClr val="2F5EB0"/>
              </a:gs>
            </a:gsLst>
            <a:lin ang="13800000" scaled="0"/>
          </a:gradFill>
        </p:grpSpPr>
        <p:sp>
          <p:nvSpPr>
            <p:cNvPr id="58" name="矩形 57"/>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9"/>
          <p:cNvSpPr txBox="1"/>
          <p:nvPr/>
        </p:nvSpPr>
        <p:spPr>
          <a:xfrm>
            <a:off x="1286510" y="690245"/>
            <a:ext cx="1306830" cy="345440"/>
          </a:xfrm>
          <a:prstGeom prst="rect">
            <a:avLst/>
          </a:prstGeom>
          <a:noFill/>
        </p:spPr>
        <p:txBody>
          <a:bodyPr wrap="square" lIns="68580" tIns="34290" rIns="68580" bIns="34290" rtlCol="0">
            <a:spAutoFit/>
          </a:bodyPr>
          <a:lstStyle/>
          <a:p>
            <a:pPr marL="0" lvl="1"/>
            <a:r>
              <a:rPr lang="zh-CN" altLang="en-US" b="1" kern="0" dirty="0" smtClean="0">
                <a:solidFill>
                  <a:srgbClr val="2F5EB0"/>
                </a:solidFill>
                <a:latin typeface="微软雅黑" panose="020B0503020204020204" pitchFamily="34" charset="-122"/>
                <a:ea typeface="微软雅黑" panose="020B0503020204020204" pitchFamily="34" charset="-122"/>
              </a:rPr>
              <a:t>研究目的</a:t>
            </a:r>
            <a:endParaRPr lang="zh-CN" altLang="en-US" b="1" kern="0" dirty="0" smtClean="0">
              <a:solidFill>
                <a:srgbClr val="2F5EB0"/>
              </a:solidFill>
              <a:latin typeface="微软雅黑" panose="020B0503020204020204" pitchFamily="34" charset="-122"/>
              <a:ea typeface="微软雅黑" panose="020B0503020204020204" pitchFamily="34" charset="-122"/>
            </a:endParaRPr>
          </a:p>
        </p:txBody>
      </p:sp>
      <p:sp>
        <p:nvSpPr>
          <p:cNvPr id="61" name="KSO_Shape"/>
          <p:cNvSpPr/>
          <p:nvPr/>
        </p:nvSpPr>
        <p:spPr bwMode="auto">
          <a:xfrm>
            <a:off x="779999" y="74228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53510" y="602615"/>
            <a:ext cx="5001895" cy="2748915"/>
          </a:xfrm>
          <a:prstGeom prst="rect">
            <a:avLst/>
          </a:prstGeom>
        </p:spPr>
      </p:pic>
      <p:pic>
        <p:nvPicPr>
          <p:cNvPr id="5" name="图片 4"/>
          <p:cNvPicPr>
            <a:picLocks noChangeAspect="1"/>
          </p:cNvPicPr>
          <p:nvPr/>
        </p:nvPicPr>
        <p:blipFill>
          <a:blip r:embed="rId2"/>
          <a:stretch>
            <a:fillRect/>
          </a:stretch>
        </p:blipFill>
        <p:spPr>
          <a:xfrm>
            <a:off x="163195" y="3470910"/>
            <a:ext cx="3586480" cy="2767330"/>
          </a:xfrm>
          <a:prstGeom prst="rect">
            <a:avLst/>
          </a:prstGeom>
        </p:spPr>
      </p:pic>
      <p:pic>
        <p:nvPicPr>
          <p:cNvPr id="7" name="图片 6" descr="报警"/>
          <p:cNvPicPr>
            <a:picLocks noChangeAspect="1"/>
          </p:cNvPicPr>
          <p:nvPr/>
        </p:nvPicPr>
        <p:blipFill>
          <a:blip r:embed="rId3"/>
          <a:stretch>
            <a:fillRect/>
          </a:stretch>
        </p:blipFill>
        <p:spPr>
          <a:xfrm rot="19200000">
            <a:off x="1501775" y="1656080"/>
            <a:ext cx="1407795" cy="1407795"/>
          </a:xfrm>
          <a:prstGeom prst="rect">
            <a:avLst/>
          </a:prstGeom>
        </p:spPr>
      </p:pic>
      <p:pic>
        <p:nvPicPr>
          <p:cNvPr id="9" name="图片 8"/>
          <p:cNvPicPr>
            <a:picLocks noChangeAspect="1"/>
          </p:cNvPicPr>
          <p:nvPr/>
        </p:nvPicPr>
        <p:blipFill>
          <a:blip r:embed="rId4"/>
          <a:stretch>
            <a:fillRect/>
          </a:stretch>
        </p:blipFill>
        <p:spPr>
          <a:xfrm>
            <a:off x="3954145" y="3470910"/>
            <a:ext cx="5001260" cy="2767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flipH="1">
            <a:off x="-6350" y="6525260"/>
            <a:ext cx="9186545"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45453" y="48768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38384" y="487680"/>
            <a:ext cx="576064" cy="836712"/>
            <a:chOff x="841003" y="360040"/>
            <a:chExt cx="504056" cy="836712"/>
          </a:xfrm>
          <a:gradFill>
            <a:gsLst>
              <a:gs pos="0">
                <a:srgbClr val="0E1A40"/>
              </a:gs>
              <a:gs pos="100000">
                <a:srgbClr val="2F5EB0"/>
              </a:gs>
            </a:gsLst>
            <a:lin ang="13800000" scaled="0"/>
          </a:gradFill>
        </p:grpSpPr>
        <p:sp>
          <p:nvSpPr>
            <p:cNvPr id="58" name="矩形 57"/>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9"/>
          <p:cNvSpPr txBox="1"/>
          <p:nvPr/>
        </p:nvSpPr>
        <p:spPr>
          <a:xfrm>
            <a:off x="1286510" y="690245"/>
            <a:ext cx="1170940" cy="345440"/>
          </a:xfrm>
          <a:prstGeom prst="rect">
            <a:avLst/>
          </a:prstGeom>
          <a:noFill/>
        </p:spPr>
        <p:txBody>
          <a:bodyPr wrap="square" lIns="68580" tIns="34290" rIns="68580" bIns="34290" rtlCol="0">
            <a:spAutoFit/>
          </a:bodyPr>
          <a:lstStyle/>
          <a:p>
            <a:pPr marL="0" lvl="1"/>
            <a:r>
              <a:rPr lang="zh-CN" altLang="en-US" b="1" kern="0" dirty="0" smtClean="0">
                <a:solidFill>
                  <a:srgbClr val="2F5EB0"/>
                </a:solidFill>
                <a:latin typeface="微软雅黑" panose="020B0503020204020204" pitchFamily="34" charset="-122"/>
                <a:ea typeface="微软雅黑" panose="020B0503020204020204" pitchFamily="34" charset="-122"/>
              </a:rPr>
              <a:t>研究目的</a:t>
            </a:r>
            <a:endParaRPr lang="zh-CN" altLang="en-US" b="1" kern="0" dirty="0" smtClean="0">
              <a:solidFill>
                <a:srgbClr val="2F5EB0"/>
              </a:solidFill>
              <a:latin typeface="微软雅黑" panose="020B0503020204020204" pitchFamily="34" charset="-122"/>
              <a:ea typeface="微软雅黑" panose="020B0503020204020204" pitchFamily="34" charset="-122"/>
            </a:endParaRPr>
          </a:p>
        </p:txBody>
      </p:sp>
      <p:sp>
        <p:nvSpPr>
          <p:cNvPr id="61" name="KSO_Shape"/>
          <p:cNvSpPr/>
          <p:nvPr/>
        </p:nvSpPr>
        <p:spPr bwMode="auto">
          <a:xfrm>
            <a:off x="779999" y="74228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08685" y="1600835"/>
            <a:ext cx="3808095" cy="706755"/>
          </a:xfrm>
          <a:prstGeom prst="rect">
            <a:avLst/>
          </a:prstGeom>
          <a:noFill/>
        </p:spPr>
        <p:txBody>
          <a:bodyPr wrap="square" rtlCol="0">
            <a:spAutoFit/>
          </a:bodyPr>
          <a:p>
            <a:r>
              <a:rPr lang="zh-CN" altLang="en-US" sz="2000" b="1" dirty="0">
                <a:solidFill>
                  <a:srgbClr val="2F5EB0"/>
                </a:solidFill>
                <a:latin typeface="微软雅黑" panose="020B0503020204020204" pitchFamily="34" charset="-122"/>
                <a:ea typeface="微软雅黑" panose="020B0503020204020204" pitchFamily="34" charset="-122"/>
              </a:rPr>
              <a:t>传统报警方式的</a:t>
            </a:r>
            <a:r>
              <a:rPr lang="zh-CN" altLang="en-US" sz="4000" b="1" dirty="0">
                <a:solidFill>
                  <a:srgbClr val="2F5EB0"/>
                </a:solidFill>
                <a:latin typeface="微软雅黑" panose="020B0503020204020204" pitchFamily="34" charset="-122"/>
                <a:ea typeface="微软雅黑" panose="020B0503020204020204" pitchFamily="34" charset="-122"/>
              </a:rPr>
              <a:t>局限性</a:t>
            </a:r>
            <a:endParaRPr lang="zh-CN" altLang="en-US" sz="4000" b="1" dirty="0">
              <a:solidFill>
                <a:srgbClr val="2F5EB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171700" y="3245485"/>
            <a:ext cx="3037205" cy="398780"/>
          </a:xfrm>
          <a:prstGeom prst="rect">
            <a:avLst/>
          </a:prstGeom>
          <a:noFill/>
        </p:spPr>
        <p:txBody>
          <a:bodyPr wrap="square" rtlCol="0">
            <a:spAutoFit/>
          </a:bodyPr>
          <a:p>
            <a:r>
              <a:rPr lang="zh-CN" altLang="en-US" sz="2000" b="1" dirty="0">
                <a:solidFill>
                  <a:srgbClr val="2F5EB0"/>
                </a:solidFill>
                <a:latin typeface="微软雅黑" panose="020B0503020204020204" pitchFamily="34" charset="-122"/>
                <a:ea typeface="微软雅黑" panose="020B0503020204020204" pitchFamily="34" charset="-122"/>
              </a:rPr>
              <a:t>无法获取动态位置</a:t>
            </a:r>
            <a:endParaRPr lang="zh-CN" altLang="en-US" sz="2000" b="1" dirty="0">
              <a:solidFill>
                <a:srgbClr val="2F5EB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171700" y="3994785"/>
            <a:ext cx="3082925" cy="706755"/>
          </a:xfrm>
          <a:prstGeom prst="rect">
            <a:avLst/>
          </a:prstGeom>
          <a:noFill/>
        </p:spPr>
        <p:txBody>
          <a:bodyPr wrap="square" rtlCol="0">
            <a:spAutoFit/>
          </a:bodyPr>
          <a:p>
            <a:r>
              <a:rPr lang="zh-CN" altLang="en-US" sz="2000" b="1" dirty="0">
                <a:solidFill>
                  <a:srgbClr val="2F5EB0"/>
                </a:solidFill>
                <a:latin typeface="微软雅黑" panose="020B0503020204020204" pitchFamily="34" charset="-122"/>
                <a:ea typeface="微软雅黑" panose="020B0503020204020204" pitchFamily="34" charset="-122"/>
              </a:rPr>
              <a:t>短时间电话交流警务人员不能获取最新状况</a:t>
            </a:r>
            <a:endParaRPr lang="zh-CN" altLang="en-US" sz="2000" b="1" dirty="0">
              <a:solidFill>
                <a:srgbClr val="2F5EB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847080" y="3726180"/>
            <a:ext cx="2432685" cy="368300"/>
          </a:xfrm>
          <a:prstGeom prst="rect">
            <a:avLst/>
          </a:prstGeom>
          <a:noFill/>
        </p:spPr>
        <p:txBody>
          <a:bodyPr wrap="square" rtlCol="0">
            <a:spAutoFit/>
          </a:bodyPr>
          <a:p>
            <a:r>
              <a:rPr lang="zh-CN" altLang="en-US" b="1" dirty="0">
                <a:solidFill>
                  <a:srgbClr val="2F5EB0"/>
                </a:solidFill>
                <a:latin typeface="微软雅黑" panose="020B0503020204020204" pitchFamily="34" charset="-122"/>
                <a:ea typeface="微软雅黑" panose="020B0503020204020204" pitchFamily="34" charset="-122"/>
              </a:rPr>
              <a:t>不能保存报警信息</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847080" y="4151630"/>
            <a:ext cx="2310765" cy="368300"/>
          </a:xfrm>
          <a:prstGeom prst="rect">
            <a:avLst/>
          </a:prstGeom>
          <a:noFill/>
        </p:spPr>
        <p:txBody>
          <a:bodyPr wrap="square" rtlCol="0">
            <a:spAutoFit/>
          </a:bodyPr>
          <a:p>
            <a:r>
              <a:rPr lang="zh-CN" altLang="en-US" b="1" dirty="0">
                <a:solidFill>
                  <a:srgbClr val="2F5EB0"/>
                </a:solidFill>
                <a:latin typeface="微软雅黑" panose="020B0503020204020204" pitchFamily="34" charset="-122"/>
                <a:ea typeface="微软雅黑" panose="020B0503020204020204" pitchFamily="34" charset="-122"/>
              </a:rPr>
              <a:t>不能实时汇报情况</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847080" y="4584065"/>
            <a:ext cx="2764155" cy="368300"/>
          </a:xfrm>
          <a:prstGeom prst="rect">
            <a:avLst/>
          </a:prstGeom>
          <a:noFill/>
        </p:spPr>
        <p:txBody>
          <a:bodyPr wrap="square" rtlCol="0">
            <a:spAutoFit/>
          </a:bodyPr>
          <a:p>
            <a:r>
              <a:rPr lang="zh-CN" altLang="en-US" b="1" dirty="0">
                <a:solidFill>
                  <a:srgbClr val="2F5EB0"/>
                </a:solidFill>
                <a:latin typeface="微软雅黑" panose="020B0503020204020204" pitchFamily="34" charset="-122"/>
                <a:ea typeface="微软雅黑" panose="020B0503020204020204" pitchFamily="34" charset="-122"/>
              </a:rPr>
              <a:t>不能长时间占用宝贵资源</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171700" y="4970780"/>
            <a:ext cx="3291840" cy="398780"/>
          </a:xfrm>
          <a:prstGeom prst="rect">
            <a:avLst/>
          </a:prstGeom>
          <a:noFill/>
        </p:spPr>
        <p:txBody>
          <a:bodyPr wrap="square" rtlCol="0">
            <a:spAutoFit/>
          </a:bodyPr>
          <a:p>
            <a:r>
              <a:rPr lang="zh-CN" altLang="en-US" sz="2000" b="1" dirty="0">
                <a:solidFill>
                  <a:srgbClr val="2F5EB0"/>
                </a:solidFill>
                <a:latin typeface="微软雅黑" panose="020B0503020204020204" pitchFamily="34" charset="-122"/>
                <a:ea typeface="微软雅黑" panose="020B0503020204020204" pitchFamily="34" charset="-122"/>
              </a:rPr>
              <a:t>不能对报警数据进行分析</a:t>
            </a:r>
            <a:endParaRPr lang="zh-CN" altLang="en-US" sz="2000" b="1" dirty="0">
              <a:solidFill>
                <a:srgbClr val="2F5EB0"/>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5477510" y="389255"/>
            <a:ext cx="3060700" cy="2099945"/>
          </a:xfrm>
          <a:prstGeom prst="rect">
            <a:avLst/>
          </a:prstGeom>
        </p:spPr>
      </p:pic>
      <p:pic>
        <p:nvPicPr>
          <p:cNvPr id="24" name="图片 23" descr="问题反馈 (1)"/>
          <p:cNvPicPr>
            <a:picLocks noChangeAspect="1"/>
          </p:cNvPicPr>
          <p:nvPr/>
        </p:nvPicPr>
        <p:blipFill>
          <a:blip r:embed="rId2"/>
          <a:stretch>
            <a:fillRect/>
          </a:stretch>
        </p:blipFill>
        <p:spPr>
          <a:xfrm>
            <a:off x="1498600" y="4131310"/>
            <a:ext cx="515620" cy="515620"/>
          </a:xfrm>
          <a:prstGeom prst="rect">
            <a:avLst/>
          </a:prstGeom>
        </p:spPr>
      </p:pic>
      <p:pic>
        <p:nvPicPr>
          <p:cNvPr id="25" name="图片 24" descr="问题反馈 (1)"/>
          <p:cNvPicPr>
            <a:picLocks noChangeAspect="1"/>
          </p:cNvPicPr>
          <p:nvPr/>
        </p:nvPicPr>
        <p:blipFill>
          <a:blip r:embed="rId2"/>
          <a:stretch>
            <a:fillRect/>
          </a:stretch>
        </p:blipFill>
        <p:spPr>
          <a:xfrm>
            <a:off x="1385570" y="3074035"/>
            <a:ext cx="741680" cy="741680"/>
          </a:xfrm>
          <a:prstGeom prst="rect">
            <a:avLst/>
          </a:prstGeom>
        </p:spPr>
      </p:pic>
      <p:pic>
        <p:nvPicPr>
          <p:cNvPr id="26" name="图片 25" descr="问题反馈 (1)"/>
          <p:cNvPicPr>
            <a:picLocks noChangeAspect="1"/>
          </p:cNvPicPr>
          <p:nvPr/>
        </p:nvPicPr>
        <p:blipFill>
          <a:blip r:embed="rId2"/>
          <a:stretch>
            <a:fillRect/>
          </a:stretch>
        </p:blipFill>
        <p:spPr>
          <a:xfrm>
            <a:off x="1600200" y="5025390"/>
            <a:ext cx="312420" cy="312420"/>
          </a:xfrm>
          <a:prstGeom prst="rect">
            <a:avLst/>
          </a:prstGeom>
        </p:spPr>
      </p:pic>
      <p:sp>
        <p:nvSpPr>
          <p:cNvPr id="29" name="左箭头 28"/>
          <p:cNvSpPr/>
          <p:nvPr/>
        </p:nvSpPr>
        <p:spPr>
          <a:xfrm>
            <a:off x="5346700" y="3749040"/>
            <a:ext cx="501015" cy="1203325"/>
          </a:xfrm>
          <a:prstGeom prst="leftArrow">
            <a:avLst/>
          </a:prstGeom>
          <a:noFill/>
          <a:ln>
            <a:solidFill>
              <a:srgbClr val="2F5EB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flipH="1">
            <a:off x="-6350" y="6525260"/>
            <a:ext cx="9186545"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矩形 55"/>
          <p:cNvSpPr/>
          <p:nvPr/>
        </p:nvSpPr>
        <p:spPr>
          <a:xfrm>
            <a:off x="445453" y="48768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7" name="组合 56"/>
          <p:cNvGrpSpPr/>
          <p:nvPr/>
        </p:nvGrpSpPr>
        <p:grpSpPr>
          <a:xfrm>
            <a:off x="638384" y="487680"/>
            <a:ext cx="576064" cy="836712"/>
            <a:chOff x="841003" y="360040"/>
            <a:chExt cx="504056" cy="836712"/>
          </a:xfrm>
          <a:gradFill>
            <a:gsLst>
              <a:gs pos="0">
                <a:srgbClr val="0E1A40"/>
              </a:gs>
              <a:gs pos="100000">
                <a:srgbClr val="2F5EB0"/>
              </a:gs>
            </a:gsLst>
            <a:lin ang="13800000" scaled="0"/>
          </a:gradFill>
        </p:grpSpPr>
        <p:sp>
          <p:nvSpPr>
            <p:cNvPr id="58" name="矩形 57"/>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等腰三角形 58"/>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0" name="文本框 9"/>
          <p:cNvSpPr txBox="1"/>
          <p:nvPr/>
        </p:nvSpPr>
        <p:spPr>
          <a:xfrm>
            <a:off x="1286510" y="690245"/>
            <a:ext cx="1306830" cy="345440"/>
          </a:xfrm>
          <a:prstGeom prst="rect">
            <a:avLst/>
          </a:prstGeom>
          <a:noFill/>
        </p:spPr>
        <p:txBody>
          <a:bodyPr wrap="square" lIns="68580" tIns="34290" rIns="68580" bIns="34290" rtlCol="0">
            <a:spAutoFit/>
          </a:bodyPr>
          <a:p>
            <a:pPr marL="0" lvl="1"/>
            <a:r>
              <a:rPr lang="zh-CN" altLang="en-US" b="1" kern="0" dirty="0" smtClean="0">
                <a:solidFill>
                  <a:srgbClr val="2F5EB0"/>
                </a:solidFill>
                <a:latin typeface="微软雅黑" panose="020B0503020204020204" pitchFamily="34" charset="-122"/>
                <a:ea typeface="微软雅黑" panose="020B0503020204020204" pitchFamily="34" charset="-122"/>
              </a:rPr>
              <a:t>研究目的</a:t>
            </a:r>
            <a:endParaRPr lang="zh-CN" altLang="en-US" b="1" kern="0" dirty="0" smtClean="0">
              <a:solidFill>
                <a:srgbClr val="2F5EB0"/>
              </a:solidFill>
              <a:latin typeface="微软雅黑" panose="020B0503020204020204" pitchFamily="34" charset="-122"/>
              <a:ea typeface="微软雅黑" panose="020B0503020204020204" pitchFamily="34" charset="-122"/>
            </a:endParaRPr>
          </a:p>
        </p:txBody>
      </p:sp>
      <p:sp>
        <p:nvSpPr>
          <p:cNvPr id="61" name="KSO_Shape"/>
          <p:cNvSpPr/>
          <p:nvPr/>
        </p:nvSpPr>
        <p:spPr bwMode="auto">
          <a:xfrm>
            <a:off x="779999" y="74228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177" name="Rectangle 39"/>
          <p:cNvSpPr/>
          <p:nvPr/>
        </p:nvSpPr>
        <p:spPr>
          <a:xfrm>
            <a:off x="3480435" y="1947545"/>
            <a:ext cx="3430588" cy="61531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4000" b="1" dirty="0">
                <a:solidFill>
                  <a:srgbClr val="2A56A2"/>
                </a:solidFill>
                <a:latin typeface="微软雅黑" panose="020B0503020204020204" pitchFamily="34" charset="-122"/>
                <a:ea typeface="微软雅黑" panose="020B0503020204020204" pitchFamily="34" charset="-122"/>
              </a:rPr>
              <a:t>实时位置追踪</a:t>
            </a:r>
            <a:endParaRPr lang="zh-CN" altLang="en-US" sz="4000" b="1" dirty="0">
              <a:solidFill>
                <a:srgbClr val="2A56A2"/>
              </a:solidFill>
              <a:latin typeface="微软雅黑" panose="020B0503020204020204" pitchFamily="34" charset="-122"/>
              <a:ea typeface="微软雅黑" panose="020B0503020204020204" pitchFamily="34" charset="-122"/>
            </a:endParaRPr>
          </a:p>
        </p:txBody>
      </p:sp>
      <p:sp>
        <p:nvSpPr>
          <p:cNvPr id="7183" name="Rectangle 39"/>
          <p:cNvSpPr/>
          <p:nvPr/>
        </p:nvSpPr>
        <p:spPr>
          <a:xfrm>
            <a:off x="3480435" y="3257550"/>
            <a:ext cx="3430588" cy="61531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4000" b="1" dirty="0">
                <a:solidFill>
                  <a:srgbClr val="2A56A2"/>
                </a:solidFill>
                <a:latin typeface="微软雅黑" panose="020B0503020204020204" pitchFamily="34" charset="-122"/>
                <a:ea typeface="微软雅黑" panose="020B0503020204020204" pitchFamily="34" charset="-122"/>
              </a:rPr>
              <a:t>实时通讯</a:t>
            </a:r>
            <a:endParaRPr lang="zh-CN" altLang="en-US" sz="4000" b="1" dirty="0">
              <a:solidFill>
                <a:srgbClr val="2A56A2"/>
              </a:solidFill>
              <a:latin typeface="微软雅黑" panose="020B0503020204020204" pitchFamily="34" charset="-122"/>
              <a:ea typeface="微软雅黑" panose="020B0503020204020204" pitchFamily="34" charset="-122"/>
            </a:endParaRPr>
          </a:p>
        </p:txBody>
      </p:sp>
      <p:sp>
        <p:nvSpPr>
          <p:cNvPr id="7184" name="Rectangle 39"/>
          <p:cNvSpPr/>
          <p:nvPr/>
        </p:nvSpPr>
        <p:spPr>
          <a:xfrm>
            <a:off x="3480435" y="4500880"/>
            <a:ext cx="3992245" cy="615315"/>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00000"/>
              </a:lnSpc>
              <a:buClrTx/>
              <a:buSzTx/>
              <a:buNone/>
            </a:pPr>
            <a:r>
              <a:rPr lang="zh-CN" altLang="en-US" sz="4000" b="1" dirty="0">
                <a:solidFill>
                  <a:srgbClr val="2A56A2"/>
                </a:solidFill>
                <a:latin typeface="微软雅黑" panose="020B0503020204020204" pitchFamily="34" charset="-122"/>
                <a:ea typeface="微软雅黑" panose="020B0503020204020204" pitchFamily="34" charset="-122"/>
              </a:rPr>
              <a:t>专题图分析</a:t>
            </a:r>
            <a:endParaRPr lang="zh-CN" altLang="en-US" sz="4000" b="1" dirty="0">
              <a:solidFill>
                <a:srgbClr val="2A56A2"/>
              </a:solidFill>
              <a:latin typeface="微软雅黑" panose="020B0503020204020204" pitchFamily="34" charset="-122"/>
              <a:ea typeface="微软雅黑" panose="020B0503020204020204" pitchFamily="34" charset="-122"/>
            </a:endParaRPr>
          </a:p>
        </p:txBody>
      </p:sp>
      <p:pic>
        <p:nvPicPr>
          <p:cNvPr id="15" name="图片 14" descr="定位 (4)"/>
          <p:cNvPicPr>
            <a:picLocks noChangeAspect="1"/>
          </p:cNvPicPr>
          <p:nvPr/>
        </p:nvPicPr>
        <p:blipFill>
          <a:blip r:embed="rId1"/>
          <a:stretch>
            <a:fillRect/>
          </a:stretch>
        </p:blipFill>
        <p:spPr>
          <a:xfrm>
            <a:off x="2546985" y="1947545"/>
            <a:ext cx="583565" cy="583565"/>
          </a:xfrm>
          <a:prstGeom prst="rect">
            <a:avLst/>
          </a:prstGeom>
        </p:spPr>
      </p:pic>
      <p:pic>
        <p:nvPicPr>
          <p:cNvPr id="23" name="图片 22" descr="聊天"/>
          <p:cNvPicPr>
            <a:picLocks noChangeAspect="1"/>
          </p:cNvPicPr>
          <p:nvPr/>
        </p:nvPicPr>
        <p:blipFill>
          <a:blip r:embed="rId2"/>
          <a:stretch>
            <a:fillRect/>
          </a:stretch>
        </p:blipFill>
        <p:spPr>
          <a:xfrm>
            <a:off x="2379345" y="3314065"/>
            <a:ext cx="920750" cy="502285"/>
          </a:xfrm>
          <a:prstGeom prst="rect">
            <a:avLst/>
          </a:prstGeom>
        </p:spPr>
      </p:pic>
      <p:pic>
        <p:nvPicPr>
          <p:cNvPr id="28" name="图片 27" descr="库存分析"/>
          <p:cNvPicPr>
            <a:picLocks noChangeAspect="1"/>
          </p:cNvPicPr>
          <p:nvPr/>
        </p:nvPicPr>
        <p:blipFill>
          <a:blip r:embed="rId3"/>
          <a:stretch>
            <a:fillRect/>
          </a:stretch>
        </p:blipFill>
        <p:spPr>
          <a:xfrm>
            <a:off x="2593340" y="4561840"/>
            <a:ext cx="493395" cy="493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75050" y="1597025"/>
            <a:ext cx="2022475" cy="1819275"/>
            <a:chOff x="687918" y="1359259"/>
            <a:chExt cx="5202542" cy="4680539"/>
          </a:xfrm>
        </p:grpSpPr>
        <p:grpSp>
          <p:nvGrpSpPr>
            <p:cNvPr id="8199" name="组合 14"/>
            <p:cNvGrpSpPr/>
            <p:nvPr/>
          </p:nvGrpSpPr>
          <p:grpSpPr>
            <a:xfrm rot="2700000">
              <a:off x="756186" y="1959808"/>
              <a:ext cx="2713630" cy="2850166"/>
              <a:chOff x="0" y="986971"/>
              <a:chExt cx="4615543" cy="4847774"/>
            </a:xfrm>
          </p:grpSpPr>
          <p:sp>
            <p:nvSpPr>
              <p:cNvPr id="16" name="矩形 15"/>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0" name="组合 17"/>
            <p:cNvGrpSpPr/>
            <p:nvPr/>
          </p:nvGrpSpPr>
          <p:grpSpPr>
            <a:xfrm rot="2700000">
              <a:off x="1680822" y="1299176"/>
              <a:ext cx="3799246" cy="3990406"/>
              <a:chOff x="0" y="986971"/>
              <a:chExt cx="4615543" cy="4847774"/>
            </a:xfrm>
          </p:grpSpPr>
          <p:sp>
            <p:nvSpPr>
              <p:cNvPr id="19" name="矩形 18"/>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sp>
            <p:nvSpPr>
              <p:cNvPr id="26" name="矩形 25"/>
              <p:cNvSpPr/>
              <p:nvPr/>
            </p:nvSpPr>
            <p:spPr>
              <a:xfrm>
                <a:off x="0" y="1320801"/>
                <a:ext cx="4180114" cy="4180114"/>
              </a:xfrm>
              <a:prstGeom prst="rect">
                <a:avLst/>
              </a:prstGeom>
              <a:solidFill>
                <a:schemeClr val="tx2">
                  <a:lumMod val="60000"/>
                  <a:lumOff val="40000"/>
                </a:schemeClr>
              </a:solidFill>
              <a:ln>
                <a:solidFill>
                  <a:srgbClr val="2F5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2F5EB0"/>
                  </a:solidFill>
                  <a:effectLst/>
                  <a:uLnTx/>
                  <a:uFillTx/>
                  <a:latin typeface="+mn-lt"/>
                  <a:ea typeface="+mn-ea"/>
                  <a:cs typeface="+mn-cs"/>
                </a:endParaRPr>
              </a:p>
            </p:txBody>
          </p:sp>
        </p:grpSp>
        <p:grpSp>
          <p:nvGrpSpPr>
            <p:cNvPr id="8201" name="组合 26"/>
            <p:cNvGrpSpPr/>
            <p:nvPr/>
          </p:nvGrpSpPr>
          <p:grpSpPr>
            <a:xfrm rot="2700000">
              <a:off x="4445388" y="1323797"/>
              <a:ext cx="1409610" cy="1480534"/>
              <a:chOff x="0" y="986971"/>
              <a:chExt cx="4615543" cy="4847774"/>
            </a:xfrm>
          </p:grpSpPr>
          <p:sp>
            <p:nvSpPr>
              <p:cNvPr id="28" name="矩形 27"/>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0" y="1320801"/>
                <a:ext cx="4180114" cy="4180114"/>
              </a:xfrm>
              <a:prstGeom prst="rect">
                <a:avLst/>
              </a:prstGeom>
              <a:solidFill>
                <a:srgbClr val="2F5EB0"/>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2" name="组合 29"/>
            <p:cNvGrpSpPr/>
            <p:nvPr/>
          </p:nvGrpSpPr>
          <p:grpSpPr>
            <a:xfrm rot="2700000">
              <a:off x="4526822" y="5309795"/>
              <a:ext cx="712090" cy="747916"/>
              <a:chOff x="0" y="986971"/>
              <a:chExt cx="4615543" cy="4847774"/>
            </a:xfrm>
          </p:grpSpPr>
          <p:sp>
            <p:nvSpPr>
              <p:cNvPr id="31" name="矩形 30"/>
              <p:cNvSpPr/>
              <p:nvPr/>
            </p:nvSpPr>
            <p:spPr>
              <a:xfrm>
                <a:off x="449943" y="986971"/>
                <a:ext cx="4165600" cy="4847774"/>
              </a:xfrm>
              <a:prstGeom prst="rect">
                <a:avLst/>
              </a:prstGeom>
              <a:noFill/>
              <a:ln>
                <a:solidFill>
                  <a:srgbClr val="2F5EB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0" y="1320801"/>
                <a:ext cx="4180114" cy="4180114"/>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33" name="矩形 69"/>
          <p:cNvSpPr>
            <a:spLocks noChangeArrowheads="1"/>
          </p:cNvSpPr>
          <p:nvPr/>
        </p:nvSpPr>
        <p:spPr bwMode="auto">
          <a:xfrm>
            <a:off x="2480945" y="3911600"/>
            <a:ext cx="433959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研究内容和设计</a:t>
            </a:r>
            <a:endParaRPr kumimoji="0" lang="zh-CN" altLang="en-US" sz="4400" b="1" i="0" u="none" strike="noStrike" kern="1200" cap="none" spc="0" normalizeH="0" baseline="0" noProof="0" dirty="0">
              <a:ln>
                <a:noFill/>
              </a:ln>
              <a:solidFill>
                <a:srgbClr val="2F5EB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35" name="直接连接符 34"/>
          <p:cNvCxnSpPr/>
          <p:nvPr/>
        </p:nvCxnSpPr>
        <p:spPr>
          <a:xfrm>
            <a:off x="1388428" y="4295775"/>
            <a:ext cx="109220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83083" y="4295775"/>
            <a:ext cx="1035050" cy="0"/>
          </a:xfrm>
          <a:prstGeom prst="line">
            <a:avLst/>
          </a:prstGeom>
          <a:ln w="9525">
            <a:solidFill>
              <a:srgbClr val="2F5EB0"/>
            </a:solidFill>
          </a:ln>
        </p:spPr>
        <p:style>
          <a:lnRef idx="1">
            <a:schemeClr val="accent1"/>
          </a:lnRef>
          <a:fillRef idx="0">
            <a:schemeClr val="accent1"/>
          </a:fillRef>
          <a:effectRef idx="0">
            <a:schemeClr val="accent1"/>
          </a:effectRef>
          <a:fontRef idx="minor">
            <a:schemeClr val="tx1"/>
          </a:fontRef>
        </p:style>
      </p:cxnSp>
      <p:sp>
        <p:nvSpPr>
          <p:cNvPr id="37" name="_14"/>
          <p:cNvSpPr txBox="1">
            <a:spLocks noChangeArrowheads="1"/>
          </p:cNvSpPr>
          <p:nvPr/>
        </p:nvSpPr>
        <p:spPr bwMode="auto">
          <a:xfrm>
            <a:off x="3800475" y="2128838"/>
            <a:ext cx="1698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5" tIns="34292" rIns="68585" bIns="34292"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rPr>
              <a:t>02</a:t>
            </a:r>
            <a:endParaRPr kumimoji="0" lang="en-US" altLang="zh-CN" sz="5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750"/>
                                        <p:tgtEl>
                                          <p:spTgt spid="37"/>
                                        </p:tgtEl>
                                      </p:cBhvr>
                                    </p:animEffect>
                                    <p:anim calcmode="lin" valueType="num">
                                      <p:cBhvr>
                                        <p:cTn id="14" dur="750" fill="hold"/>
                                        <p:tgtEl>
                                          <p:spTgt spid="37"/>
                                        </p:tgtEl>
                                        <p:attrNameLst>
                                          <p:attrName>ppt_x</p:attrName>
                                        </p:attrNameLst>
                                      </p:cBhvr>
                                      <p:tavLst>
                                        <p:tav tm="0">
                                          <p:val>
                                            <p:strVal val="#ppt_x"/>
                                          </p:val>
                                        </p:tav>
                                        <p:tav tm="100000">
                                          <p:val>
                                            <p:strVal val="#ppt_x"/>
                                          </p:val>
                                        </p:tav>
                                      </p:tavLst>
                                    </p:anim>
                                    <p:anim calcmode="lin" valueType="num">
                                      <p:cBhvr>
                                        <p:cTn id="15"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973" y="21336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53904" y="21336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1002030" y="415925"/>
            <a:ext cx="2223770" cy="345440"/>
          </a:xfrm>
          <a:prstGeom prst="rect">
            <a:avLst/>
          </a:prstGeom>
          <a:noFill/>
        </p:spPr>
        <p:txBody>
          <a:bodyPr wrap="square" lIns="68580" tIns="34290" rIns="68580" bIns="34290" rtlCol="0">
            <a:spAutoFit/>
          </a:bodyPr>
          <a:lstStyle/>
          <a:p>
            <a:pPr marL="0" lvl="1"/>
            <a:r>
              <a:rPr lang="zh-CN" altLang="en-US" b="1" dirty="0">
                <a:solidFill>
                  <a:srgbClr val="2F5EB0"/>
                </a:solidFill>
                <a:latin typeface="微软雅黑" panose="020B0503020204020204" pitchFamily="34" charset="-122"/>
                <a:ea typeface="微软雅黑" panose="020B0503020204020204" pitchFamily="34" charset="-122"/>
              </a:rPr>
              <a:t>研究内容和设计</a:t>
            </a:r>
            <a:endParaRPr lang="zh-CN" altLang="en-US" b="1" dirty="0">
              <a:solidFill>
                <a:srgbClr val="2F5EB0"/>
              </a:solidFill>
              <a:latin typeface="微软雅黑" panose="020B0503020204020204" pitchFamily="34" charset="-122"/>
              <a:ea typeface="微软雅黑" panose="020B0503020204020204" pitchFamily="34" charset="-122"/>
            </a:endParaRPr>
          </a:p>
        </p:txBody>
      </p:sp>
      <p:sp>
        <p:nvSpPr>
          <p:cNvPr id="9" name="矩形 8"/>
          <p:cNvSpPr/>
          <p:nvPr/>
        </p:nvSpPr>
        <p:spPr>
          <a:xfrm flipH="1">
            <a:off x="-13335" y="6524625"/>
            <a:ext cx="9154160"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12700" y="6596380"/>
            <a:ext cx="915860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495519" y="46796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586480" y="2835910"/>
            <a:ext cx="1812290" cy="2823210"/>
            <a:chOff x="913011" y="764704"/>
            <a:chExt cx="2812732" cy="4381289"/>
          </a:xfrm>
        </p:grpSpPr>
        <p:grpSp>
          <p:nvGrpSpPr>
            <p:cNvPr id="16" name="组合 15"/>
            <p:cNvGrpSpPr/>
            <p:nvPr/>
          </p:nvGrpSpPr>
          <p:grpSpPr>
            <a:xfrm>
              <a:off x="1747692" y="4222426"/>
              <a:ext cx="1289708" cy="923567"/>
              <a:chOff x="4350532" y="1811995"/>
              <a:chExt cx="3661868" cy="2622287"/>
            </a:xfrm>
          </p:grpSpPr>
          <p:sp>
            <p:nvSpPr>
              <p:cNvPr id="135" name="Freeform 36"/>
              <p:cNvSpPr/>
              <p:nvPr/>
            </p:nvSpPr>
            <p:spPr bwMode="auto">
              <a:xfrm>
                <a:off x="4539997" y="3410609"/>
                <a:ext cx="3282939" cy="162892"/>
              </a:xfrm>
              <a:custGeom>
                <a:avLst/>
                <a:gdLst>
                  <a:gd name="connsiteX0" fmla="*/ 35766 w 3282939"/>
                  <a:gd name="connsiteY0" fmla="*/ 320938 h 340225"/>
                  <a:gd name="connsiteX1" fmla="*/ 48093 w 3282939"/>
                  <a:gd name="connsiteY1" fmla="*/ 338101 h 340225"/>
                  <a:gd name="connsiteX2" fmla="*/ 0 w 3282939"/>
                  <a:gd name="connsiteY2" fmla="*/ 340225 h 340225"/>
                  <a:gd name="connsiteX3" fmla="*/ 35766 w 3282939"/>
                  <a:gd name="connsiteY3" fmla="*/ 320938 h 340225"/>
                  <a:gd name="connsiteX4" fmla="*/ 3253542 w 3282939"/>
                  <a:gd name="connsiteY4" fmla="*/ 179372 h 340225"/>
                  <a:gd name="connsiteX5" fmla="*/ 3253837 w 3282939"/>
                  <a:gd name="connsiteY5" fmla="*/ 196497 h 340225"/>
                  <a:gd name="connsiteX6" fmla="*/ 3253542 w 3282939"/>
                  <a:gd name="connsiteY6" fmla="*/ 179372 h 340225"/>
                  <a:gd name="connsiteX7" fmla="*/ 3282939 w 3282939"/>
                  <a:gd name="connsiteY7" fmla="*/ 0 h 340225"/>
                  <a:gd name="connsiteX8" fmla="*/ 3202017 w 3282939"/>
                  <a:gd name="connsiteY8" fmla="*/ 103183 h 340225"/>
                  <a:gd name="connsiteX9" fmla="*/ 3217148 w 3282939"/>
                  <a:gd name="connsiteY9" fmla="*/ 145976 h 340225"/>
                  <a:gd name="connsiteX10" fmla="*/ 15867 w 3282939"/>
                  <a:gd name="connsiteY10" fmla="*/ 144596 h 340225"/>
                  <a:gd name="connsiteX11" fmla="*/ 13528 w 3282939"/>
                  <a:gd name="connsiteY11" fmla="*/ 151326 h 340225"/>
                  <a:gd name="connsiteX12" fmla="*/ 0 w 3282939"/>
                  <a:gd name="connsiteY12" fmla="*/ 145014 h 340225"/>
                  <a:gd name="connsiteX13" fmla="*/ 3282939 w 3282939"/>
                  <a:gd name="connsiteY13" fmla="*/ 0 h 340225"/>
                  <a:gd name="connsiteX0-1" fmla="*/ 35766 w 3282939"/>
                  <a:gd name="connsiteY0-2" fmla="*/ 320938 h 340225"/>
                  <a:gd name="connsiteX1-3" fmla="*/ 48093 w 3282939"/>
                  <a:gd name="connsiteY1-4" fmla="*/ 338101 h 340225"/>
                  <a:gd name="connsiteX2-5" fmla="*/ 0 w 3282939"/>
                  <a:gd name="connsiteY2-6" fmla="*/ 340225 h 340225"/>
                  <a:gd name="connsiteX3-7" fmla="*/ 35766 w 3282939"/>
                  <a:gd name="connsiteY3-8" fmla="*/ 320938 h 340225"/>
                  <a:gd name="connsiteX4-9" fmla="*/ 3282939 w 3282939"/>
                  <a:gd name="connsiteY4-10" fmla="*/ 0 h 340225"/>
                  <a:gd name="connsiteX5-11" fmla="*/ 3202017 w 3282939"/>
                  <a:gd name="connsiteY5-12" fmla="*/ 103183 h 340225"/>
                  <a:gd name="connsiteX6-13" fmla="*/ 3217148 w 3282939"/>
                  <a:gd name="connsiteY6-14" fmla="*/ 145976 h 340225"/>
                  <a:gd name="connsiteX7-15" fmla="*/ 15867 w 3282939"/>
                  <a:gd name="connsiteY7-16" fmla="*/ 144596 h 340225"/>
                  <a:gd name="connsiteX8-17" fmla="*/ 13528 w 3282939"/>
                  <a:gd name="connsiteY8-18" fmla="*/ 151326 h 340225"/>
                  <a:gd name="connsiteX9-19" fmla="*/ 0 w 3282939"/>
                  <a:gd name="connsiteY9-20" fmla="*/ 145014 h 340225"/>
                  <a:gd name="connsiteX10-21" fmla="*/ 3282939 w 3282939"/>
                  <a:gd name="connsiteY10-22" fmla="*/ 0 h 340225"/>
                  <a:gd name="connsiteX0-23" fmla="*/ 0 w 3282939"/>
                  <a:gd name="connsiteY0-24" fmla="*/ 340225 h 340225"/>
                  <a:gd name="connsiteX1-25" fmla="*/ 48093 w 3282939"/>
                  <a:gd name="connsiteY1-26" fmla="*/ 338101 h 340225"/>
                  <a:gd name="connsiteX2-27" fmla="*/ 0 w 3282939"/>
                  <a:gd name="connsiteY2-28" fmla="*/ 340225 h 340225"/>
                  <a:gd name="connsiteX3-29" fmla="*/ 3282939 w 3282939"/>
                  <a:gd name="connsiteY3-30" fmla="*/ 0 h 340225"/>
                  <a:gd name="connsiteX4-31" fmla="*/ 3202017 w 3282939"/>
                  <a:gd name="connsiteY4-32" fmla="*/ 103183 h 340225"/>
                  <a:gd name="connsiteX5-33" fmla="*/ 3217148 w 3282939"/>
                  <a:gd name="connsiteY5-34" fmla="*/ 145976 h 340225"/>
                  <a:gd name="connsiteX6-35" fmla="*/ 15867 w 3282939"/>
                  <a:gd name="connsiteY6-36" fmla="*/ 144596 h 340225"/>
                  <a:gd name="connsiteX7-37" fmla="*/ 13528 w 3282939"/>
                  <a:gd name="connsiteY7-38" fmla="*/ 151326 h 340225"/>
                  <a:gd name="connsiteX8-39" fmla="*/ 0 w 3282939"/>
                  <a:gd name="connsiteY8-40" fmla="*/ 145014 h 340225"/>
                  <a:gd name="connsiteX9-41" fmla="*/ 3282939 w 3282939"/>
                  <a:gd name="connsiteY9-42" fmla="*/ 0 h 340225"/>
                  <a:gd name="connsiteX0-43" fmla="*/ 3282939 w 3374379"/>
                  <a:gd name="connsiteY0-44" fmla="*/ 0 h 151326"/>
                  <a:gd name="connsiteX1-45" fmla="*/ 3202017 w 3374379"/>
                  <a:gd name="connsiteY1-46" fmla="*/ 103183 h 151326"/>
                  <a:gd name="connsiteX2-47" fmla="*/ 3217148 w 3374379"/>
                  <a:gd name="connsiteY2-48" fmla="*/ 145976 h 151326"/>
                  <a:gd name="connsiteX3-49" fmla="*/ 15867 w 3374379"/>
                  <a:gd name="connsiteY3-50" fmla="*/ 144596 h 151326"/>
                  <a:gd name="connsiteX4-51" fmla="*/ 13528 w 3374379"/>
                  <a:gd name="connsiteY4-52" fmla="*/ 151326 h 151326"/>
                  <a:gd name="connsiteX5-53" fmla="*/ 0 w 3374379"/>
                  <a:gd name="connsiteY5-54" fmla="*/ 145014 h 151326"/>
                  <a:gd name="connsiteX6-55" fmla="*/ 3374379 w 3374379"/>
                  <a:gd name="connsiteY6-56" fmla="*/ 81944 h 151326"/>
                  <a:gd name="connsiteX0-57" fmla="*/ 3282939 w 3282939"/>
                  <a:gd name="connsiteY0-58" fmla="*/ 0 h 151326"/>
                  <a:gd name="connsiteX1-59" fmla="*/ 3202017 w 3282939"/>
                  <a:gd name="connsiteY1-60" fmla="*/ 103183 h 151326"/>
                  <a:gd name="connsiteX2-61" fmla="*/ 3217148 w 3282939"/>
                  <a:gd name="connsiteY2-62" fmla="*/ 145976 h 151326"/>
                  <a:gd name="connsiteX3-63" fmla="*/ 15867 w 3282939"/>
                  <a:gd name="connsiteY3-64" fmla="*/ 144596 h 151326"/>
                  <a:gd name="connsiteX4-65" fmla="*/ 13528 w 3282939"/>
                  <a:gd name="connsiteY4-66" fmla="*/ 151326 h 151326"/>
                  <a:gd name="connsiteX5-67" fmla="*/ 0 w 3282939"/>
                  <a:gd name="connsiteY5-68" fmla="*/ 145014 h 151326"/>
                  <a:gd name="connsiteX6-69" fmla="*/ 3272779 w 3282939"/>
                  <a:gd name="connsiteY6-70" fmla="*/ 7967 h 151326"/>
                  <a:gd name="connsiteX0-71" fmla="*/ 3282939 w 3282939"/>
                  <a:gd name="connsiteY0-72" fmla="*/ 0 h 145976"/>
                  <a:gd name="connsiteX1-73" fmla="*/ 3202017 w 3282939"/>
                  <a:gd name="connsiteY1-74" fmla="*/ 103183 h 145976"/>
                  <a:gd name="connsiteX2-75" fmla="*/ 3217148 w 3282939"/>
                  <a:gd name="connsiteY2-76" fmla="*/ 145976 h 145976"/>
                  <a:gd name="connsiteX3-77" fmla="*/ 15867 w 3282939"/>
                  <a:gd name="connsiteY3-78" fmla="*/ 144596 h 145976"/>
                  <a:gd name="connsiteX4-79" fmla="*/ 0 w 3282939"/>
                  <a:gd name="connsiteY4-80" fmla="*/ 145014 h 145976"/>
                  <a:gd name="connsiteX5-81" fmla="*/ 3272779 w 3282939"/>
                  <a:gd name="connsiteY5-82" fmla="*/ 7967 h 145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2939" h="145976">
                    <a:close/>
                    <a:moveTo>
                      <a:pt x="3282939" y="0"/>
                    </a:moveTo>
                    <a:cubicBezTo>
                      <a:pt x="3192270" y="39034"/>
                      <a:pt x="3202013" y="103156"/>
                      <a:pt x="3202017" y="103183"/>
                    </a:cubicBezTo>
                    <a:cubicBezTo>
                      <a:pt x="3202746" y="119931"/>
                      <a:pt x="3208611" y="134207"/>
                      <a:pt x="3217148" y="145976"/>
                    </a:cubicBezTo>
                    <a:lnTo>
                      <a:pt x="15867" y="144596"/>
                    </a:lnTo>
                    <a:lnTo>
                      <a:pt x="0" y="145014"/>
                    </a:lnTo>
                    <a:lnTo>
                      <a:pt x="3272779" y="7967"/>
                    </a:lnTo>
                  </a:path>
                </a:pathLst>
              </a:custGeom>
              <a:gradFill flip="none" rotWithShape="1">
                <a:gsLst>
                  <a:gs pos="0">
                    <a:srgbClr val="494949"/>
                  </a:gs>
                  <a:gs pos="100000">
                    <a:srgbClr val="9D9D9D"/>
                  </a:gs>
                </a:gsLst>
                <a:lin ang="16200000" scaled="1"/>
                <a:tileRect/>
              </a:gradFill>
              <a:ln w="9525">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36" name="Freeform 38"/>
              <p:cNvSpPr/>
              <p:nvPr/>
            </p:nvSpPr>
            <p:spPr bwMode="auto">
              <a:xfrm>
                <a:off x="4548266" y="3630966"/>
                <a:ext cx="3266400" cy="53467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51000">
                    <a:schemeClr val="bg1">
                      <a:alpha val="76000"/>
                    </a:schemeClr>
                  </a:gs>
                  <a:gs pos="0">
                    <a:schemeClr val="bg1">
                      <a:alpha val="0"/>
                    </a:schemeClr>
                  </a:gs>
                  <a:gs pos="100000">
                    <a:schemeClr val="bg1">
                      <a:alpha val="0"/>
                    </a:schemeClr>
                  </a:gs>
                </a:gsLst>
                <a:lin ang="16200000" scaled="1"/>
                <a:tileRect/>
              </a:gra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7" name="Freeform 38"/>
              <p:cNvSpPr/>
              <p:nvPr/>
            </p:nvSpPr>
            <p:spPr bwMode="auto">
              <a:xfrm>
                <a:off x="4527833" y="3574415"/>
                <a:ext cx="3266400" cy="52451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833">
                    <a:srgbClr val="494949"/>
                  </a:gs>
                  <a:gs pos="59000">
                    <a:srgbClr val="9D9D9D"/>
                  </a:gs>
                  <a:gs pos="100000">
                    <a:srgbClr val="5E5E5E"/>
                  </a:gs>
                </a:gsLst>
                <a:lin ang="0" scaled="1"/>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8" name="矩形 2788"/>
              <p:cNvSpPr/>
              <p:nvPr/>
            </p:nvSpPr>
            <p:spPr>
              <a:xfrm rot="1283126">
                <a:off x="4475511" y="3459588"/>
                <a:ext cx="3292758" cy="452993"/>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rgbClr val="5E5E5E"/>
                  </a:gs>
                  <a:gs pos="49000">
                    <a:schemeClr val="bg1"/>
                  </a:gs>
                  <a:gs pos="100000">
                    <a:srgbClr val="494949"/>
                  </a:gs>
                </a:gsLst>
                <a:lin ang="16200000" scaled="1"/>
                <a:tileRect/>
              </a:gradFill>
              <a:ln>
                <a:noFill/>
              </a:ln>
              <a:effectLst>
                <a:softEdge rad="1270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9" name="组合 138"/>
              <p:cNvGrpSpPr/>
              <p:nvPr/>
            </p:nvGrpSpPr>
            <p:grpSpPr>
              <a:xfrm>
                <a:off x="4350532" y="1811995"/>
                <a:ext cx="3661868" cy="598986"/>
                <a:chOff x="4350532" y="2259168"/>
                <a:chExt cx="3661868" cy="598986"/>
              </a:xfrm>
            </p:grpSpPr>
            <p:sp>
              <p:nvSpPr>
                <p:cNvPr id="154" name="Freeform 35"/>
                <p:cNvSpPr/>
                <p:nvPr/>
              </p:nvSpPr>
              <p:spPr bwMode="auto">
                <a:xfrm>
                  <a:off x="4466938" y="2451775"/>
                  <a:ext cx="3396348" cy="406379"/>
                </a:xfrm>
                <a:custGeom>
                  <a:avLst/>
                  <a:gdLst>
                    <a:gd name="T0" fmla="*/ 1 w 2434"/>
                    <a:gd name="T1" fmla="*/ 0 h 291"/>
                    <a:gd name="T2" fmla="*/ 1 w 2434"/>
                    <a:gd name="T3" fmla="*/ 271 h 291"/>
                    <a:gd name="T4" fmla="*/ 41 w 2434"/>
                    <a:gd name="T5" fmla="*/ 291 h 291"/>
                    <a:gd name="T6" fmla="*/ 2383 w 2434"/>
                    <a:gd name="T7" fmla="*/ 189 h 291"/>
                    <a:gd name="T8" fmla="*/ 2430 w 2434"/>
                    <a:gd name="T9" fmla="*/ 140 h 291"/>
                    <a:gd name="T10" fmla="*/ 2430 w 2434"/>
                    <a:gd name="T11" fmla="*/ 0 h 291"/>
                    <a:gd name="T12" fmla="*/ 2322 w 2434"/>
                    <a:gd name="T13" fmla="*/ 21 h 291"/>
                    <a:gd name="T14" fmla="*/ 113 w 2434"/>
                    <a:gd name="T15" fmla="*/ 21 h 291"/>
                    <a:gd name="T16" fmla="*/ 1 w 2434"/>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4" h="291">
                      <a:moveTo>
                        <a:pt x="1" y="0"/>
                      </a:moveTo>
                      <a:cubicBezTo>
                        <a:pt x="1" y="271"/>
                        <a:pt x="1" y="271"/>
                        <a:pt x="1" y="271"/>
                      </a:cubicBezTo>
                      <a:cubicBezTo>
                        <a:pt x="1" y="271"/>
                        <a:pt x="0" y="291"/>
                        <a:pt x="41" y="291"/>
                      </a:cubicBezTo>
                      <a:cubicBezTo>
                        <a:pt x="82" y="291"/>
                        <a:pt x="2383" y="189"/>
                        <a:pt x="2383" y="189"/>
                      </a:cubicBezTo>
                      <a:cubicBezTo>
                        <a:pt x="2383" y="189"/>
                        <a:pt x="2434" y="185"/>
                        <a:pt x="2430" y="140"/>
                      </a:cubicBezTo>
                      <a:cubicBezTo>
                        <a:pt x="2430" y="0"/>
                        <a:pt x="2430" y="0"/>
                        <a:pt x="2430" y="0"/>
                      </a:cubicBezTo>
                      <a:cubicBezTo>
                        <a:pt x="2430" y="0"/>
                        <a:pt x="2404" y="22"/>
                        <a:pt x="2322" y="21"/>
                      </a:cubicBezTo>
                      <a:cubicBezTo>
                        <a:pt x="113" y="21"/>
                        <a:pt x="113" y="21"/>
                        <a:pt x="113" y="21"/>
                      </a:cubicBezTo>
                      <a:cubicBezTo>
                        <a:pt x="113" y="21"/>
                        <a:pt x="44" y="28"/>
                        <a:pt x="1" y="0"/>
                      </a:cubicBezTo>
                      <a:close/>
                    </a:path>
                  </a:pathLst>
                </a:custGeom>
                <a:gradFill flip="none" rotWithShape="1">
                  <a:gsLst>
                    <a:gs pos="0">
                      <a:srgbClr val="494949"/>
                    </a:gs>
                    <a:gs pos="49000">
                      <a:schemeClr val="bg1"/>
                    </a:gs>
                    <a:gs pos="100000">
                      <a:srgbClr val="4C4C4C"/>
                    </a:gs>
                  </a:gsLst>
                  <a:lin ang="10800000" scaled="1"/>
                  <a:tileRect/>
                </a:gradFill>
                <a:ln w="12700">
                  <a:solidFill>
                    <a:schemeClr val="tx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5" name="Freeform 40"/>
                <p:cNvSpPr/>
                <p:nvPr/>
              </p:nvSpPr>
              <p:spPr bwMode="auto">
                <a:xfrm>
                  <a:off x="4376932" y="2259168"/>
                  <a:ext cx="3570004" cy="238630"/>
                </a:xfrm>
                <a:custGeom>
                  <a:avLst/>
                  <a:gdLst>
                    <a:gd name="T0" fmla="*/ 153 w 2559"/>
                    <a:gd name="T1" fmla="*/ 7 h 171"/>
                    <a:gd name="T2" fmla="*/ 1 w 2559"/>
                    <a:gd name="T3" fmla="*/ 92 h 171"/>
                    <a:gd name="T4" fmla="*/ 144 w 2559"/>
                    <a:gd name="T5" fmla="*/ 171 h 171"/>
                    <a:gd name="T6" fmla="*/ 2399 w 2559"/>
                    <a:gd name="T7" fmla="*/ 171 h 171"/>
                    <a:gd name="T8" fmla="*/ 2551 w 2559"/>
                    <a:gd name="T9" fmla="*/ 94 h 171"/>
                    <a:gd name="T10" fmla="*/ 2399 w 2559"/>
                    <a:gd name="T11" fmla="*/ 7 h 171"/>
                    <a:gd name="T12" fmla="*/ 2398 w 2559"/>
                    <a:gd name="T13" fmla="*/ 7 h 171"/>
                    <a:gd name="T14" fmla="*/ 2399 w 2559"/>
                    <a:gd name="T15" fmla="*/ 7 h 171"/>
                    <a:gd name="T16" fmla="*/ 153 w 2559"/>
                    <a:gd name="T17" fmla="*/ 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 h="171">
                      <a:moveTo>
                        <a:pt x="153" y="7"/>
                      </a:moveTo>
                      <a:cubicBezTo>
                        <a:pt x="153" y="7"/>
                        <a:pt x="10" y="8"/>
                        <a:pt x="1" y="92"/>
                      </a:cubicBezTo>
                      <a:cubicBezTo>
                        <a:pt x="1" y="92"/>
                        <a:pt x="0" y="160"/>
                        <a:pt x="144" y="171"/>
                      </a:cubicBezTo>
                      <a:cubicBezTo>
                        <a:pt x="2399" y="171"/>
                        <a:pt x="2399" y="171"/>
                        <a:pt x="2399" y="171"/>
                      </a:cubicBezTo>
                      <a:cubicBezTo>
                        <a:pt x="2399" y="171"/>
                        <a:pt x="2544" y="169"/>
                        <a:pt x="2551" y="94"/>
                      </a:cubicBezTo>
                      <a:cubicBezTo>
                        <a:pt x="2551" y="94"/>
                        <a:pt x="2559" y="14"/>
                        <a:pt x="2399" y="7"/>
                      </a:cubicBezTo>
                      <a:cubicBezTo>
                        <a:pt x="2399" y="7"/>
                        <a:pt x="2399" y="7"/>
                        <a:pt x="2398" y="7"/>
                      </a:cubicBezTo>
                      <a:cubicBezTo>
                        <a:pt x="2240" y="0"/>
                        <a:pt x="2399" y="7"/>
                        <a:pt x="2399" y="7"/>
                      </a:cubicBezTo>
                      <a:lnTo>
                        <a:pt x="153" y="7"/>
                      </a:lnTo>
                      <a:close/>
                    </a:path>
                  </a:pathLst>
                </a:custGeom>
                <a:gradFill>
                  <a:gsLst>
                    <a:gs pos="15827">
                      <a:srgbClr val="717171"/>
                    </a:gs>
                    <a:gs pos="0">
                      <a:srgbClr val="2D3939"/>
                    </a:gs>
                    <a:gs pos="49000">
                      <a:srgbClr val="2D3939"/>
                    </a:gs>
                    <a:gs pos="100000">
                      <a:srgbClr val="4C4C4C"/>
                    </a:gs>
                  </a:gsLst>
                  <a:lin ang="16200000" scaled="1"/>
                </a:gradFill>
                <a:ln>
                  <a:noFill/>
                </a:ln>
              </p:spPr>
              <p:txBody>
                <a:bodyPr vert="horz" wrap="square" lIns="91440" tIns="45720" rIns="91440" bIns="45720" numCol="1" anchor="t" anchorCtr="0" compatLnSpc="1"/>
                <a:lstStyle/>
                <a:p>
                  <a:endParaRPr lang="zh-CN" altLang="en-US"/>
                </a:p>
              </p:txBody>
            </p:sp>
            <p:sp>
              <p:nvSpPr>
                <p:cNvPr id="156" name="矩形 2788"/>
                <p:cNvSpPr/>
                <p:nvPr/>
              </p:nvSpPr>
              <p:spPr>
                <a:xfrm>
                  <a:off x="4350532" y="2274408"/>
                  <a:ext cx="3661868" cy="261491"/>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4513666" y="2274205"/>
                <a:ext cx="3282939" cy="340225"/>
                <a:chOff x="4513666" y="2710466"/>
                <a:chExt cx="3282939" cy="340225"/>
              </a:xfrm>
            </p:grpSpPr>
            <p:sp>
              <p:nvSpPr>
                <p:cNvPr id="152"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3"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 name="组合 140"/>
              <p:cNvGrpSpPr/>
              <p:nvPr/>
            </p:nvGrpSpPr>
            <p:grpSpPr>
              <a:xfrm>
                <a:off x="4513666" y="2657696"/>
                <a:ext cx="3282939" cy="340225"/>
                <a:chOff x="4513666" y="2710466"/>
                <a:chExt cx="3282939" cy="340225"/>
              </a:xfrm>
            </p:grpSpPr>
            <p:sp>
              <p:nvSpPr>
                <p:cNvPr id="150"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1"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2" name="Freeform 37"/>
              <p:cNvSpPr/>
              <p:nvPr/>
            </p:nvSpPr>
            <p:spPr bwMode="auto">
              <a:xfrm>
                <a:off x="4438213" y="2463286"/>
                <a:ext cx="3464275"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3" name="组合 142"/>
              <p:cNvGrpSpPr/>
              <p:nvPr/>
            </p:nvGrpSpPr>
            <p:grpSpPr>
              <a:xfrm>
                <a:off x="4513666" y="3041297"/>
                <a:ext cx="3282939" cy="340225"/>
                <a:chOff x="4513666" y="2710466"/>
                <a:chExt cx="3282939" cy="340225"/>
              </a:xfrm>
            </p:grpSpPr>
            <p:sp>
              <p:nvSpPr>
                <p:cNvPr id="148"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9" name="矩形 2788"/>
                <p:cNvSpPr/>
                <p:nvPr/>
              </p:nvSpPr>
              <p:spPr>
                <a:xfrm rot="21348992">
                  <a:off x="4628996" y="2777337"/>
                  <a:ext cx="3125315" cy="193464"/>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4" name="Freeform 37"/>
              <p:cNvSpPr/>
              <p:nvPr/>
            </p:nvSpPr>
            <p:spPr bwMode="auto">
              <a:xfrm>
                <a:off x="4438212" y="3230378"/>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Freeform 37"/>
              <p:cNvSpPr/>
              <p:nvPr/>
            </p:nvSpPr>
            <p:spPr bwMode="auto">
              <a:xfrm>
                <a:off x="4438212" y="2846777"/>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6" name="Freeform 38"/>
              <p:cNvSpPr/>
              <p:nvPr/>
            </p:nvSpPr>
            <p:spPr bwMode="auto">
              <a:xfrm rot="1313089">
                <a:off x="4499718" y="3552380"/>
                <a:ext cx="3266399" cy="829006"/>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0">
                <a:gsLst>
                  <a:gs pos="87000">
                    <a:schemeClr val="bg1">
                      <a:lumMod val="65000"/>
                      <a:alpha val="34000"/>
                    </a:schemeClr>
                  </a:gs>
                  <a:gs pos="16000">
                    <a:schemeClr val="bg1">
                      <a:lumMod val="75000"/>
                    </a:schemeClr>
                  </a:gs>
                  <a:gs pos="0">
                    <a:srgbClr val="5E5E5E"/>
                  </a:gs>
                  <a:gs pos="49000">
                    <a:schemeClr val="bg1"/>
                  </a:gs>
                  <a:gs pos="100000">
                    <a:srgbClr val="494949"/>
                  </a:gs>
                </a:gsLst>
                <a:lin ang="16800000" scaled="0"/>
                <a:tileRect/>
              </a:gradFill>
              <a:ln>
                <a:noFill/>
              </a:ln>
              <a:effectLst>
                <a:softEdge rad="2286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7" name="Freeform 39"/>
              <p:cNvSpPr/>
              <p:nvPr/>
            </p:nvSpPr>
            <p:spPr bwMode="auto">
              <a:xfrm>
                <a:off x="4968446" y="4105279"/>
                <a:ext cx="2382168" cy="329003"/>
              </a:xfrm>
              <a:custGeom>
                <a:avLst/>
                <a:gdLst>
                  <a:gd name="T0" fmla="*/ 0 w 1707"/>
                  <a:gd name="T1" fmla="*/ 0 h 236"/>
                  <a:gd name="T2" fmla="*/ 82 w 1707"/>
                  <a:gd name="T3" fmla="*/ 104 h 236"/>
                  <a:gd name="T4" fmla="*/ 181 w 1707"/>
                  <a:gd name="T5" fmla="*/ 191 h 236"/>
                  <a:gd name="T6" fmla="*/ 857 w 1707"/>
                  <a:gd name="T7" fmla="*/ 231 h 236"/>
                  <a:gd name="T8" fmla="*/ 1524 w 1707"/>
                  <a:gd name="T9" fmla="*/ 192 h 236"/>
                  <a:gd name="T10" fmla="*/ 1553 w 1707"/>
                  <a:gd name="T11" fmla="*/ 159 h 236"/>
                  <a:gd name="T12" fmla="*/ 1675 w 1707"/>
                  <a:gd name="T13" fmla="*/ 55 h 236"/>
                  <a:gd name="T14" fmla="*/ 1707 w 1707"/>
                  <a:gd name="T15" fmla="*/ 0 h 236"/>
                  <a:gd name="T16" fmla="*/ 0 w 1707"/>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236">
                    <a:moveTo>
                      <a:pt x="0" y="0"/>
                    </a:moveTo>
                    <a:cubicBezTo>
                      <a:pt x="0" y="0"/>
                      <a:pt x="16" y="51"/>
                      <a:pt x="82" y="104"/>
                    </a:cubicBezTo>
                    <a:cubicBezTo>
                      <a:pt x="82" y="104"/>
                      <a:pt x="187" y="174"/>
                      <a:pt x="181" y="191"/>
                    </a:cubicBezTo>
                    <a:cubicBezTo>
                      <a:pt x="181" y="191"/>
                      <a:pt x="789" y="236"/>
                      <a:pt x="857" y="231"/>
                    </a:cubicBezTo>
                    <a:cubicBezTo>
                      <a:pt x="857" y="231"/>
                      <a:pt x="1522" y="194"/>
                      <a:pt x="1524" y="192"/>
                    </a:cubicBezTo>
                    <a:cubicBezTo>
                      <a:pt x="1524" y="192"/>
                      <a:pt x="1522" y="181"/>
                      <a:pt x="1553" y="159"/>
                    </a:cubicBezTo>
                    <a:cubicBezTo>
                      <a:pt x="1553" y="159"/>
                      <a:pt x="1646" y="94"/>
                      <a:pt x="1675" y="55"/>
                    </a:cubicBezTo>
                    <a:cubicBezTo>
                      <a:pt x="1675" y="55"/>
                      <a:pt x="1700" y="23"/>
                      <a:pt x="1707" y="0"/>
                    </a:cubicBezTo>
                    <a:lnTo>
                      <a:pt x="0" y="0"/>
                    </a:lnTo>
                    <a:close/>
                  </a:path>
                </a:pathLst>
              </a:custGeom>
              <a:gradFill>
                <a:gsLst>
                  <a:gs pos="0">
                    <a:srgbClr val="261B18"/>
                  </a:gs>
                  <a:gs pos="100000">
                    <a:srgbClr val="443F3F"/>
                  </a:gs>
                </a:gsLst>
                <a:lin ang="16200000" scaled="1"/>
              </a:gradFill>
              <a:ln>
                <a:noFill/>
              </a:ln>
            </p:spPr>
            <p:txBody>
              <a:bodyPr vert="horz" wrap="square" lIns="91440" tIns="45720" rIns="91440" bIns="45720" numCol="1" anchor="t" anchorCtr="0" compatLnSpc="1"/>
              <a:lstStyle/>
              <a:p>
                <a:endParaRPr lang="zh-CN" altLang="en-US"/>
              </a:p>
            </p:txBody>
          </p:sp>
        </p:grpSp>
        <p:sp>
          <p:nvSpPr>
            <p:cNvPr id="17" name="Oval 129"/>
            <p:cNvSpPr>
              <a:spLocks noChangeArrowheads="1"/>
            </p:cNvSpPr>
            <p:nvPr/>
          </p:nvSpPr>
          <p:spPr bwMode="auto">
            <a:xfrm>
              <a:off x="3463805" y="2219759"/>
              <a:ext cx="261938" cy="261938"/>
            </a:xfrm>
            <a:prstGeom prst="ellipse">
              <a:avLst/>
            </a:prstGeom>
            <a:gradFill>
              <a:gsLst>
                <a:gs pos="0">
                  <a:srgbClr val="0E1A40"/>
                </a:gs>
                <a:gs pos="100000">
                  <a:srgbClr val="2F5EB0"/>
                </a:gs>
              </a:gsLst>
              <a:lin ang="138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AutoShape 291"/>
            <p:cNvSpPr>
              <a:spLocks noChangeAspect="1" noChangeArrowheads="1" noTextEdit="1"/>
            </p:cNvSpPr>
            <p:nvPr/>
          </p:nvSpPr>
          <p:spPr bwMode="auto">
            <a:xfrm>
              <a:off x="913011" y="764704"/>
              <a:ext cx="2806701"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293"/>
            <p:cNvSpPr>
              <a:spLocks noChangeArrowheads="1"/>
            </p:cNvSpPr>
            <p:nvPr/>
          </p:nvSpPr>
          <p:spPr bwMode="auto">
            <a:xfrm>
              <a:off x="2306836" y="3182467"/>
              <a:ext cx="26988" cy="857250"/>
            </a:xfrm>
            <a:prstGeom prst="rect">
              <a:avLst/>
            </a:prstGeom>
            <a:solidFill>
              <a:srgbClr val="2F5E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294"/>
            <p:cNvSpPr/>
            <p:nvPr/>
          </p:nvSpPr>
          <p:spPr bwMode="auto">
            <a:xfrm>
              <a:off x="2316361" y="4023842"/>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95"/>
            <p:cNvSpPr/>
            <p:nvPr/>
          </p:nvSpPr>
          <p:spPr bwMode="auto">
            <a:xfrm>
              <a:off x="2021086" y="3652367"/>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96"/>
            <p:cNvSpPr/>
            <p:nvPr/>
          </p:nvSpPr>
          <p:spPr bwMode="auto">
            <a:xfrm>
              <a:off x="2300486" y="3696817"/>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97"/>
            <p:cNvSpPr/>
            <p:nvPr/>
          </p:nvSpPr>
          <p:spPr bwMode="auto">
            <a:xfrm>
              <a:off x="1694061" y="4031779"/>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98"/>
            <p:cNvSpPr/>
            <p:nvPr/>
          </p:nvSpPr>
          <p:spPr bwMode="auto">
            <a:xfrm>
              <a:off x="1554361" y="3595217"/>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99"/>
            <p:cNvSpPr/>
            <p:nvPr/>
          </p:nvSpPr>
          <p:spPr bwMode="auto">
            <a:xfrm>
              <a:off x="1679774" y="3657129"/>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00"/>
            <p:cNvSpPr/>
            <p:nvPr/>
          </p:nvSpPr>
          <p:spPr bwMode="auto">
            <a:xfrm>
              <a:off x="1557536" y="3584104"/>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01"/>
            <p:cNvSpPr/>
            <p:nvPr/>
          </p:nvSpPr>
          <p:spPr bwMode="auto">
            <a:xfrm>
              <a:off x="2019499" y="3182467"/>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02"/>
            <p:cNvSpPr/>
            <p:nvPr/>
          </p:nvSpPr>
          <p:spPr bwMode="auto">
            <a:xfrm>
              <a:off x="2729112" y="3439642"/>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03"/>
            <p:cNvSpPr/>
            <p:nvPr/>
          </p:nvSpPr>
          <p:spPr bwMode="auto">
            <a:xfrm>
              <a:off x="2706887" y="3709517"/>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4"/>
            <p:cNvSpPr/>
            <p:nvPr/>
          </p:nvSpPr>
          <p:spPr bwMode="auto">
            <a:xfrm>
              <a:off x="2035374" y="3631729"/>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5"/>
            <p:cNvSpPr/>
            <p:nvPr/>
          </p:nvSpPr>
          <p:spPr bwMode="auto">
            <a:xfrm>
              <a:off x="2714824" y="3239617"/>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6"/>
            <p:cNvSpPr/>
            <p:nvPr/>
          </p:nvSpPr>
          <p:spPr bwMode="auto">
            <a:xfrm>
              <a:off x="2725937" y="3682529"/>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7"/>
            <p:cNvSpPr/>
            <p:nvPr/>
          </p:nvSpPr>
          <p:spPr bwMode="auto">
            <a:xfrm>
              <a:off x="2719587" y="3976217"/>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08"/>
            <p:cNvSpPr/>
            <p:nvPr/>
          </p:nvSpPr>
          <p:spPr bwMode="auto">
            <a:xfrm>
              <a:off x="3024387" y="3452342"/>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09"/>
            <p:cNvSpPr/>
            <p:nvPr/>
          </p:nvSpPr>
          <p:spPr bwMode="auto">
            <a:xfrm>
              <a:off x="3092649" y="2964979"/>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10"/>
            <p:cNvSpPr/>
            <p:nvPr/>
          </p:nvSpPr>
          <p:spPr bwMode="auto">
            <a:xfrm>
              <a:off x="3300612" y="2364904"/>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1"/>
            <p:cNvSpPr/>
            <p:nvPr/>
          </p:nvSpPr>
          <p:spPr bwMode="auto">
            <a:xfrm>
              <a:off x="2998987" y="2634779"/>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2"/>
            <p:cNvSpPr/>
            <p:nvPr/>
          </p:nvSpPr>
          <p:spPr bwMode="auto">
            <a:xfrm>
              <a:off x="2719587" y="2634779"/>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13"/>
            <p:cNvSpPr/>
            <p:nvPr/>
          </p:nvSpPr>
          <p:spPr bwMode="auto">
            <a:xfrm>
              <a:off x="2317949" y="3172942"/>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4"/>
            <p:cNvSpPr/>
            <p:nvPr/>
          </p:nvSpPr>
          <p:spPr bwMode="auto">
            <a:xfrm>
              <a:off x="2729112" y="3228504"/>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15"/>
            <p:cNvSpPr/>
            <p:nvPr/>
          </p:nvSpPr>
          <p:spPr bwMode="auto">
            <a:xfrm>
              <a:off x="2733874" y="2958629"/>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16"/>
            <p:cNvSpPr/>
            <p:nvPr/>
          </p:nvSpPr>
          <p:spPr bwMode="auto">
            <a:xfrm>
              <a:off x="2638624" y="2739554"/>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17"/>
            <p:cNvSpPr/>
            <p:nvPr/>
          </p:nvSpPr>
          <p:spPr bwMode="auto">
            <a:xfrm>
              <a:off x="2303661" y="2747492"/>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18"/>
            <p:cNvSpPr/>
            <p:nvPr/>
          </p:nvSpPr>
          <p:spPr bwMode="auto">
            <a:xfrm>
              <a:off x="2276674" y="2072804"/>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19"/>
            <p:cNvSpPr/>
            <p:nvPr/>
          </p:nvSpPr>
          <p:spPr bwMode="auto">
            <a:xfrm>
              <a:off x="2322712" y="2723679"/>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20"/>
            <p:cNvSpPr/>
            <p:nvPr/>
          </p:nvSpPr>
          <p:spPr bwMode="auto">
            <a:xfrm>
              <a:off x="1846461" y="2755429"/>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21"/>
            <p:cNvSpPr/>
            <p:nvPr/>
          </p:nvSpPr>
          <p:spPr bwMode="auto">
            <a:xfrm>
              <a:off x="1551186" y="3058642"/>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22"/>
            <p:cNvSpPr/>
            <p:nvPr/>
          </p:nvSpPr>
          <p:spPr bwMode="auto">
            <a:xfrm>
              <a:off x="1557536" y="3177704"/>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23"/>
            <p:cNvSpPr/>
            <p:nvPr/>
          </p:nvSpPr>
          <p:spPr bwMode="auto">
            <a:xfrm>
              <a:off x="1844874" y="3058642"/>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24"/>
            <p:cNvSpPr/>
            <p:nvPr/>
          </p:nvSpPr>
          <p:spPr bwMode="auto">
            <a:xfrm>
              <a:off x="1163836" y="2768129"/>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25"/>
            <p:cNvSpPr/>
            <p:nvPr/>
          </p:nvSpPr>
          <p:spPr bwMode="auto">
            <a:xfrm>
              <a:off x="990799" y="1925167"/>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26"/>
            <p:cNvSpPr/>
            <p:nvPr/>
          </p:nvSpPr>
          <p:spPr bwMode="auto">
            <a:xfrm>
              <a:off x="997149" y="1923579"/>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27"/>
            <p:cNvSpPr/>
            <p:nvPr/>
          </p:nvSpPr>
          <p:spPr bwMode="auto">
            <a:xfrm>
              <a:off x="1160661" y="2241079"/>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28"/>
            <p:cNvSpPr/>
            <p:nvPr/>
          </p:nvSpPr>
          <p:spPr bwMode="auto">
            <a:xfrm>
              <a:off x="1371799" y="2229967"/>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9"/>
            <p:cNvSpPr/>
            <p:nvPr/>
          </p:nvSpPr>
          <p:spPr bwMode="auto">
            <a:xfrm>
              <a:off x="1763911" y="2461742"/>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30"/>
            <p:cNvSpPr/>
            <p:nvPr/>
          </p:nvSpPr>
          <p:spPr bwMode="auto">
            <a:xfrm>
              <a:off x="1778199" y="2453804"/>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1"/>
            <p:cNvSpPr/>
            <p:nvPr/>
          </p:nvSpPr>
          <p:spPr bwMode="auto">
            <a:xfrm>
              <a:off x="1716286" y="2145829"/>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32"/>
            <p:cNvSpPr/>
            <p:nvPr/>
          </p:nvSpPr>
          <p:spPr bwMode="auto">
            <a:xfrm>
              <a:off x="1170186" y="2449042"/>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3"/>
            <p:cNvSpPr/>
            <p:nvPr/>
          </p:nvSpPr>
          <p:spPr bwMode="auto">
            <a:xfrm>
              <a:off x="1174949" y="2745904"/>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34"/>
            <p:cNvSpPr/>
            <p:nvPr/>
          </p:nvSpPr>
          <p:spPr bwMode="auto">
            <a:xfrm>
              <a:off x="1859161" y="2958629"/>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35"/>
            <p:cNvSpPr/>
            <p:nvPr/>
          </p:nvSpPr>
          <p:spPr bwMode="auto">
            <a:xfrm>
              <a:off x="3003749" y="2361729"/>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36"/>
            <p:cNvSpPr/>
            <p:nvPr/>
          </p:nvSpPr>
          <p:spPr bwMode="auto">
            <a:xfrm>
              <a:off x="2646562" y="2623667"/>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37"/>
            <p:cNvSpPr/>
            <p:nvPr/>
          </p:nvSpPr>
          <p:spPr bwMode="auto">
            <a:xfrm>
              <a:off x="3548262" y="1604492"/>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38"/>
            <p:cNvSpPr/>
            <p:nvPr/>
          </p:nvSpPr>
          <p:spPr bwMode="auto">
            <a:xfrm>
              <a:off x="3133924" y="1121892"/>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39"/>
            <p:cNvSpPr/>
            <p:nvPr/>
          </p:nvSpPr>
          <p:spPr bwMode="auto">
            <a:xfrm>
              <a:off x="3216474" y="1602904"/>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40"/>
            <p:cNvSpPr/>
            <p:nvPr/>
          </p:nvSpPr>
          <p:spPr bwMode="auto">
            <a:xfrm>
              <a:off x="2865637" y="1855317"/>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41"/>
            <p:cNvSpPr/>
            <p:nvPr/>
          </p:nvSpPr>
          <p:spPr bwMode="auto">
            <a:xfrm>
              <a:off x="2287786" y="2072804"/>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42"/>
            <p:cNvSpPr/>
            <p:nvPr/>
          </p:nvSpPr>
          <p:spPr bwMode="auto">
            <a:xfrm>
              <a:off x="1727399" y="2079154"/>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43"/>
            <p:cNvSpPr/>
            <p:nvPr/>
          </p:nvSpPr>
          <p:spPr bwMode="auto">
            <a:xfrm>
              <a:off x="1001911" y="1918817"/>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44"/>
            <p:cNvSpPr/>
            <p:nvPr/>
          </p:nvSpPr>
          <p:spPr bwMode="auto">
            <a:xfrm>
              <a:off x="1378149" y="2145829"/>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5"/>
            <p:cNvSpPr/>
            <p:nvPr/>
          </p:nvSpPr>
          <p:spPr bwMode="auto">
            <a:xfrm>
              <a:off x="1773436" y="2152179"/>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6"/>
            <p:cNvSpPr/>
            <p:nvPr/>
          </p:nvSpPr>
          <p:spPr bwMode="auto">
            <a:xfrm>
              <a:off x="1773436" y="2085504"/>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47"/>
            <p:cNvSpPr/>
            <p:nvPr/>
          </p:nvSpPr>
          <p:spPr bwMode="auto">
            <a:xfrm>
              <a:off x="2300486" y="1855317"/>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48"/>
            <p:cNvSpPr/>
            <p:nvPr/>
          </p:nvSpPr>
          <p:spPr bwMode="auto">
            <a:xfrm>
              <a:off x="2864049" y="2168054"/>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9"/>
            <p:cNvSpPr/>
            <p:nvPr/>
          </p:nvSpPr>
          <p:spPr bwMode="auto">
            <a:xfrm>
              <a:off x="2616399" y="1496542"/>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0"/>
            <p:cNvSpPr/>
            <p:nvPr/>
          </p:nvSpPr>
          <p:spPr bwMode="auto">
            <a:xfrm>
              <a:off x="2613224" y="1123479"/>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51"/>
            <p:cNvSpPr/>
            <p:nvPr/>
          </p:nvSpPr>
          <p:spPr bwMode="auto">
            <a:xfrm>
              <a:off x="990799" y="1345729"/>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52"/>
            <p:cNvSpPr/>
            <p:nvPr/>
          </p:nvSpPr>
          <p:spPr bwMode="auto">
            <a:xfrm>
              <a:off x="1236861" y="1334617"/>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3"/>
            <p:cNvSpPr/>
            <p:nvPr/>
          </p:nvSpPr>
          <p:spPr bwMode="auto">
            <a:xfrm>
              <a:off x="1640086" y="1863254"/>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54"/>
            <p:cNvSpPr/>
            <p:nvPr/>
          </p:nvSpPr>
          <p:spPr bwMode="auto">
            <a:xfrm>
              <a:off x="1624211" y="1872779"/>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55"/>
            <p:cNvSpPr/>
            <p:nvPr/>
          </p:nvSpPr>
          <p:spPr bwMode="auto">
            <a:xfrm>
              <a:off x="1367036" y="1866429"/>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6"/>
            <p:cNvSpPr/>
            <p:nvPr/>
          </p:nvSpPr>
          <p:spPr bwMode="auto">
            <a:xfrm>
              <a:off x="1224161" y="982192"/>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57"/>
            <p:cNvSpPr/>
            <p:nvPr/>
          </p:nvSpPr>
          <p:spPr bwMode="auto">
            <a:xfrm>
              <a:off x="1657549" y="986954"/>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58"/>
            <p:cNvSpPr/>
            <p:nvPr/>
          </p:nvSpPr>
          <p:spPr bwMode="auto">
            <a:xfrm>
              <a:off x="1624211" y="1537817"/>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59"/>
            <p:cNvSpPr/>
            <p:nvPr/>
          </p:nvSpPr>
          <p:spPr bwMode="auto">
            <a:xfrm>
              <a:off x="1006674" y="1863254"/>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60"/>
            <p:cNvSpPr/>
            <p:nvPr/>
          </p:nvSpPr>
          <p:spPr bwMode="auto">
            <a:xfrm>
              <a:off x="2132211" y="1491779"/>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61"/>
            <p:cNvSpPr/>
            <p:nvPr/>
          </p:nvSpPr>
          <p:spPr bwMode="auto">
            <a:xfrm>
              <a:off x="2427487" y="820267"/>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62"/>
            <p:cNvSpPr/>
            <p:nvPr/>
          </p:nvSpPr>
          <p:spPr bwMode="auto">
            <a:xfrm>
              <a:off x="1662311" y="817092"/>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63"/>
            <p:cNvSpPr/>
            <p:nvPr/>
          </p:nvSpPr>
          <p:spPr bwMode="auto">
            <a:xfrm>
              <a:off x="2421137" y="826617"/>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64"/>
            <p:cNvSpPr/>
            <p:nvPr/>
          </p:nvSpPr>
          <p:spPr bwMode="auto">
            <a:xfrm>
              <a:off x="2108399" y="839317"/>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65"/>
            <p:cNvSpPr/>
            <p:nvPr/>
          </p:nvSpPr>
          <p:spPr bwMode="auto">
            <a:xfrm>
              <a:off x="1613099" y="990129"/>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66"/>
            <p:cNvSpPr/>
            <p:nvPr/>
          </p:nvSpPr>
          <p:spPr bwMode="auto">
            <a:xfrm>
              <a:off x="2611637" y="1499717"/>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67"/>
            <p:cNvSpPr/>
            <p:nvPr/>
          </p:nvSpPr>
          <p:spPr bwMode="auto">
            <a:xfrm>
              <a:off x="2127449" y="1547342"/>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8"/>
            <p:cNvSpPr/>
            <p:nvPr/>
          </p:nvSpPr>
          <p:spPr bwMode="auto">
            <a:xfrm>
              <a:off x="2278261" y="1509242"/>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69"/>
            <p:cNvSpPr/>
            <p:nvPr/>
          </p:nvSpPr>
          <p:spPr bwMode="auto">
            <a:xfrm>
              <a:off x="2630687" y="1498129"/>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70"/>
            <p:cNvSpPr/>
            <p:nvPr/>
          </p:nvSpPr>
          <p:spPr bwMode="auto">
            <a:xfrm>
              <a:off x="3211712" y="1866429"/>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1"/>
            <p:cNvSpPr/>
            <p:nvPr/>
          </p:nvSpPr>
          <p:spPr bwMode="auto">
            <a:xfrm>
              <a:off x="3010099" y="1883892"/>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2"/>
            <p:cNvSpPr/>
            <p:nvPr/>
          </p:nvSpPr>
          <p:spPr bwMode="auto">
            <a:xfrm>
              <a:off x="2284611" y="2085504"/>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3"/>
            <p:cNvSpPr/>
            <p:nvPr/>
          </p:nvSpPr>
          <p:spPr bwMode="auto">
            <a:xfrm>
              <a:off x="2630687" y="2163292"/>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
            <p:cNvSpPr/>
            <p:nvPr/>
          </p:nvSpPr>
          <p:spPr bwMode="auto">
            <a:xfrm>
              <a:off x="2311599" y="2733204"/>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5"/>
            <p:cNvSpPr/>
            <p:nvPr/>
          </p:nvSpPr>
          <p:spPr bwMode="auto">
            <a:xfrm>
              <a:off x="2311599" y="3206279"/>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6"/>
            <p:cNvSpPr/>
            <p:nvPr/>
          </p:nvSpPr>
          <p:spPr bwMode="auto">
            <a:xfrm>
              <a:off x="1767086" y="2472854"/>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rgbClr val="2F5E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Oval 378"/>
            <p:cNvSpPr>
              <a:spLocks noChangeArrowheads="1"/>
            </p:cNvSpPr>
            <p:nvPr/>
          </p:nvSpPr>
          <p:spPr bwMode="auto">
            <a:xfrm>
              <a:off x="1046361" y="2634779"/>
              <a:ext cx="258763" cy="258763"/>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Oval 379"/>
            <p:cNvSpPr>
              <a:spLocks noChangeArrowheads="1"/>
            </p:cNvSpPr>
            <p:nvPr/>
          </p:nvSpPr>
          <p:spPr bwMode="auto">
            <a:xfrm>
              <a:off x="2192536" y="3904779"/>
              <a:ext cx="258763" cy="258763"/>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Oval 380"/>
            <p:cNvSpPr>
              <a:spLocks noChangeArrowheads="1"/>
            </p:cNvSpPr>
            <p:nvPr/>
          </p:nvSpPr>
          <p:spPr bwMode="auto">
            <a:xfrm>
              <a:off x="1945678" y="1977641"/>
              <a:ext cx="840584" cy="840584"/>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Oval 381"/>
            <p:cNvSpPr>
              <a:spLocks noChangeArrowheads="1"/>
            </p:cNvSpPr>
            <p:nvPr/>
          </p:nvSpPr>
          <p:spPr bwMode="auto">
            <a:xfrm>
              <a:off x="3466980" y="2224410"/>
              <a:ext cx="258763" cy="258763"/>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Oval 382"/>
            <p:cNvSpPr>
              <a:spLocks noChangeArrowheads="1"/>
            </p:cNvSpPr>
            <p:nvPr/>
          </p:nvSpPr>
          <p:spPr bwMode="auto">
            <a:xfrm>
              <a:off x="1551186" y="869479"/>
              <a:ext cx="260350" cy="258763"/>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Oval 383"/>
            <p:cNvSpPr>
              <a:spLocks noChangeArrowheads="1"/>
            </p:cNvSpPr>
            <p:nvPr/>
          </p:nvSpPr>
          <p:spPr bwMode="auto">
            <a:xfrm>
              <a:off x="1549599" y="1787054"/>
              <a:ext cx="185738" cy="185738"/>
            </a:xfrm>
            <a:prstGeom prst="ellipse">
              <a:avLst/>
            </a:prstGeom>
            <a:solidFill>
              <a:srgbClr val="2F5EB0"/>
            </a:solidFill>
            <a:ln>
              <a:noFill/>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110" name="Oval 384"/>
            <p:cNvSpPr>
              <a:spLocks noChangeArrowheads="1"/>
            </p:cNvSpPr>
            <p:nvPr/>
          </p:nvSpPr>
          <p:spPr bwMode="auto">
            <a:xfrm>
              <a:off x="913011" y="1834679"/>
              <a:ext cx="185738"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Oval 385"/>
            <p:cNvSpPr>
              <a:spLocks noChangeArrowheads="1"/>
            </p:cNvSpPr>
            <p:nvPr/>
          </p:nvSpPr>
          <p:spPr bwMode="auto">
            <a:xfrm>
              <a:off x="1147961" y="1253654"/>
              <a:ext cx="188913" cy="187325"/>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Oval 386"/>
            <p:cNvSpPr>
              <a:spLocks noChangeArrowheads="1"/>
            </p:cNvSpPr>
            <p:nvPr/>
          </p:nvSpPr>
          <p:spPr bwMode="auto">
            <a:xfrm>
              <a:off x="2527499" y="1413992"/>
              <a:ext cx="185738"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Oval 387"/>
            <p:cNvSpPr>
              <a:spLocks noChangeArrowheads="1"/>
            </p:cNvSpPr>
            <p:nvPr/>
          </p:nvSpPr>
          <p:spPr bwMode="auto">
            <a:xfrm>
              <a:off x="3472062" y="1507654"/>
              <a:ext cx="185738"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Oval 388"/>
            <p:cNvSpPr>
              <a:spLocks noChangeArrowheads="1"/>
            </p:cNvSpPr>
            <p:nvPr/>
          </p:nvSpPr>
          <p:spPr bwMode="auto">
            <a:xfrm>
              <a:off x="2921199" y="2553817"/>
              <a:ext cx="187325"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Oval 389"/>
            <p:cNvSpPr>
              <a:spLocks noChangeArrowheads="1"/>
            </p:cNvSpPr>
            <p:nvPr/>
          </p:nvSpPr>
          <p:spPr bwMode="auto">
            <a:xfrm>
              <a:off x="3137099" y="1775942"/>
              <a:ext cx="187325"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Oval 390"/>
            <p:cNvSpPr>
              <a:spLocks noChangeArrowheads="1"/>
            </p:cNvSpPr>
            <p:nvPr/>
          </p:nvSpPr>
          <p:spPr bwMode="auto">
            <a:xfrm>
              <a:off x="1473399" y="3499967"/>
              <a:ext cx="187325"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Oval 391"/>
            <p:cNvSpPr>
              <a:spLocks noChangeArrowheads="1"/>
            </p:cNvSpPr>
            <p:nvPr/>
          </p:nvSpPr>
          <p:spPr bwMode="auto">
            <a:xfrm>
              <a:off x="2981524" y="3350742"/>
              <a:ext cx="188913" cy="188913"/>
            </a:xfrm>
            <a:prstGeom prst="ellipse">
              <a:avLst/>
            </a:prstGeom>
            <a:solidFill>
              <a:srgbClr val="2F5EB0"/>
            </a:solidFill>
            <a:ln>
              <a:noFill/>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118" name="Oval 392"/>
            <p:cNvSpPr>
              <a:spLocks noChangeArrowheads="1"/>
            </p:cNvSpPr>
            <p:nvPr/>
          </p:nvSpPr>
          <p:spPr bwMode="auto">
            <a:xfrm>
              <a:off x="2070299" y="1491779"/>
              <a:ext cx="133350" cy="1349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Oval 393"/>
            <p:cNvSpPr>
              <a:spLocks noChangeArrowheads="1"/>
            </p:cNvSpPr>
            <p:nvPr/>
          </p:nvSpPr>
          <p:spPr bwMode="auto">
            <a:xfrm>
              <a:off x="1316236" y="2175992"/>
              <a:ext cx="133350" cy="133350"/>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Oval 394"/>
            <p:cNvSpPr>
              <a:spLocks noChangeArrowheads="1"/>
            </p:cNvSpPr>
            <p:nvPr/>
          </p:nvSpPr>
          <p:spPr bwMode="auto">
            <a:xfrm>
              <a:off x="1667074" y="2087092"/>
              <a:ext cx="133350" cy="136525"/>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395"/>
            <p:cNvSpPr>
              <a:spLocks noChangeArrowheads="1"/>
            </p:cNvSpPr>
            <p:nvPr/>
          </p:nvSpPr>
          <p:spPr bwMode="auto">
            <a:xfrm>
              <a:off x="2814837" y="2096617"/>
              <a:ext cx="134938" cy="134938"/>
            </a:xfrm>
            <a:prstGeom prst="ellipse">
              <a:avLst/>
            </a:prstGeom>
            <a:solidFill>
              <a:srgbClr val="2F5EB0"/>
            </a:solidFill>
            <a:ln>
              <a:noFill/>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123" name="Oval 397"/>
            <p:cNvSpPr>
              <a:spLocks noChangeArrowheads="1"/>
            </p:cNvSpPr>
            <p:nvPr/>
          </p:nvSpPr>
          <p:spPr bwMode="auto">
            <a:xfrm>
              <a:off x="2365574" y="764704"/>
              <a:ext cx="134938" cy="134938"/>
            </a:xfrm>
            <a:prstGeom prst="ellipse">
              <a:avLst/>
            </a:prstGeom>
            <a:solidFill>
              <a:srgbClr val="2F5EB0"/>
            </a:solidFill>
            <a:ln>
              <a:noFill/>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124" name="Oval 398"/>
            <p:cNvSpPr>
              <a:spLocks noChangeArrowheads="1"/>
            </p:cNvSpPr>
            <p:nvPr/>
          </p:nvSpPr>
          <p:spPr bwMode="auto">
            <a:xfrm>
              <a:off x="3078362" y="1071092"/>
              <a:ext cx="133350" cy="1349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Oval 399"/>
            <p:cNvSpPr>
              <a:spLocks noChangeArrowheads="1"/>
            </p:cNvSpPr>
            <p:nvPr/>
          </p:nvSpPr>
          <p:spPr bwMode="auto">
            <a:xfrm>
              <a:off x="3279974" y="2903067"/>
              <a:ext cx="134938" cy="1349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Oval 400"/>
            <p:cNvSpPr>
              <a:spLocks noChangeArrowheads="1"/>
            </p:cNvSpPr>
            <p:nvPr/>
          </p:nvSpPr>
          <p:spPr bwMode="auto">
            <a:xfrm>
              <a:off x="2938662" y="3911129"/>
              <a:ext cx="133350" cy="1349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Oval 401"/>
            <p:cNvSpPr>
              <a:spLocks noChangeArrowheads="1"/>
            </p:cNvSpPr>
            <p:nvPr/>
          </p:nvSpPr>
          <p:spPr bwMode="auto">
            <a:xfrm>
              <a:off x="2648149" y="3982567"/>
              <a:ext cx="136525" cy="1349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Oval 402"/>
            <p:cNvSpPr>
              <a:spLocks noChangeArrowheads="1"/>
            </p:cNvSpPr>
            <p:nvPr/>
          </p:nvSpPr>
          <p:spPr bwMode="auto">
            <a:xfrm>
              <a:off x="1628974" y="3988917"/>
              <a:ext cx="134938" cy="133350"/>
            </a:xfrm>
            <a:prstGeom prst="ellipse">
              <a:avLst/>
            </a:prstGeom>
            <a:solidFill>
              <a:srgbClr val="2F5EB0"/>
            </a:solidFill>
            <a:ln>
              <a:noFill/>
            </a:ln>
            <a:effectLst>
              <a:innerShdw blurRad="63500" dist="50800" dir="13500000">
                <a:prstClr val="black">
                  <a:alpha val="50000"/>
                </a:prstClr>
              </a:innerShdw>
            </a:effectLst>
          </p:spPr>
          <p:txBody>
            <a:bodyPr vert="horz" wrap="square" lIns="91440" tIns="45720" rIns="91440" bIns="45720" numCol="1" anchor="t" anchorCtr="0" compatLnSpc="1"/>
            <a:lstStyle/>
            <a:p>
              <a:endParaRPr lang="zh-CN" altLang="en-US"/>
            </a:p>
          </p:txBody>
        </p:sp>
        <p:sp>
          <p:nvSpPr>
            <p:cNvPr id="129" name="Oval 403"/>
            <p:cNvSpPr>
              <a:spLocks noChangeArrowheads="1"/>
            </p:cNvSpPr>
            <p:nvPr/>
          </p:nvSpPr>
          <p:spPr bwMode="auto">
            <a:xfrm>
              <a:off x="1770261" y="2964979"/>
              <a:ext cx="188913"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Oval 404"/>
            <p:cNvSpPr>
              <a:spLocks noChangeArrowheads="1"/>
            </p:cNvSpPr>
            <p:nvPr/>
          </p:nvSpPr>
          <p:spPr bwMode="auto">
            <a:xfrm>
              <a:off x="2640212" y="3139604"/>
              <a:ext cx="185738" cy="188913"/>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Oval 405"/>
            <p:cNvSpPr>
              <a:spLocks noChangeArrowheads="1"/>
            </p:cNvSpPr>
            <p:nvPr/>
          </p:nvSpPr>
          <p:spPr bwMode="auto">
            <a:xfrm>
              <a:off x="2648149" y="3606329"/>
              <a:ext cx="187325"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Oval 406"/>
            <p:cNvSpPr>
              <a:spLocks noChangeArrowheads="1"/>
            </p:cNvSpPr>
            <p:nvPr/>
          </p:nvSpPr>
          <p:spPr bwMode="auto">
            <a:xfrm>
              <a:off x="1946474" y="3561879"/>
              <a:ext cx="188913" cy="187325"/>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Oval 407"/>
            <p:cNvSpPr>
              <a:spLocks noChangeArrowheads="1"/>
            </p:cNvSpPr>
            <p:nvPr/>
          </p:nvSpPr>
          <p:spPr bwMode="auto">
            <a:xfrm>
              <a:off x="1694061" y="2377604"/>
              <a:ext cx="185738" cy="185738"/>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Oval 128"/>
            <p:cNvSpPr>
              <a:spLocks noChangeArrowheads="1"/>
            </p:cNvSpPr>
            <p:nvPr/>
          </p:nvSpPr>
          <p:spPr bwMode="auto">
            <a:xfrm>
              <a:off x="2144911" y="3002424"/>
              <a:ext cx="339725" cy="339725"/>
            </a:xfrm>
            <a:prstGeom prst="ellipse">
              <a:avLst/>
            </a:prstGeom>
            <a:solidFill>
              <a:srgbClr val="2F5EB0"/>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5987524" y="2673267"/>
            <a:ext cx="546935" cy="546935"/>
            <a:chOff x="7393731" y="1630597"/>
            <a:chExt cx="546935" cy="546935"/>
          </a:xfrm>
          <a:effectLst>
            <a:outerShdw blurRad="50800" dist="38100" dir="2700000" algn="tl" rotWithShape="0">
              <a:prstClr val="black">
                <a:alpha val="40000"/>
              </a:prstClr>
            </a:outerShdw>
          </a:effectLst>
        </p:grpSpPr>
        <p:sp>
          <p:nvSpPr>
            <p:cNvPr id="157" name="椭圆 156"/>
            <p:cNvSpPr/>
            <p:nvPr/>
          </p:nvSpPr>
          <p:spPr>
            <a:xfrm>
              <a:off x="7393731" y="1630597"/>
              <a:ext cx="546935" cy="546935"/>
            </a:xfrm>
            <a:prstGeom prst="ellipse">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158" name="标题 4"/>
            <p:cNvSpPr txBox="1"/>
            <p:nvPr/>
          </p:nvSpPr>
          <p:spPr>
            <a:xfrm>
              <a:off x="7422860" y="1725170"/>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方正兰亭黑简体" panose="02000000000000000000" pitchFamily="2" charset="-122"/>
                  <a:ea typeface="方正兰亭黑简体" panose="02000000000000000000" pitchFamily="2" charset="-122"/>
                </a:rPr>
                <a:t>02</a:t>
              </a:r>
              <a:endParaRPr lang="en-US" altLang="zh-CN" sz="1600" b="1" dirty="0" smtClean="0">
                <a:solidFill>
                  <a:schemeClr val="bg1"/>
                </a:solidFill>
                <a:latin typeface="方正兰亭黑简体" panose="02000000000000000000" pitchFamily="2" charset="-122"/>
                <a:ea typeface="方正兰亭黑简体" panose="02000000000000000000" pitchFamily="2" charset="-122"/>
              </a:endParaRPr>
            </a:p>
          </p:txBody>
        </p:sp>
      </p:grpSp>
      <p:sp>
        <p:nvSpPr>
          <p:cNvPr id="159" name="矩形 158"/>
          <p:cNvSpPr/>
          <p:nvPr/>
        </p:nvSpPr>
        <p:spPr>
          <a:xfrm>
            <a:off x="6751320" y="2672715"/>
            <a:ext cx="1884680" cy="520700"/>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8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实时通讯</a:t>
            </a:r>
            <a:endParaRPr lang="zh-CN" altLang="en-US" sz="28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0" name="矩形 47"/>
          <p:cNvSpPr>
            <a:spLocks noChangeArrowheads="1"/>
          </p:cNvSpPr>
          <p:nvPr/>
        </p:nvSpPr>
        <p:spPr bwMode="auto">
          <a:xfrm>
            <a:off x="6812280" y="3559810"/>
            <a:ext cx="153162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zh-CN" altLang="en-US" sz="1600" b="1" dirty="0" smtClean="0">
                <a:solidFill>
                  <a:srgbClr val="FF0000"/>
                </a:solidFill>
                <a:sym typeface="微软雅黑" panose="020B0503020204020204" pitchFamily="34" charset="-122"/>
              </a:rPr>
              <a:t>消息推送</a:t>
            </a:r>
            <a:endParaRPr lang="zh-CN" altLang="en-US" sz="1600" b="1" dirty="0" smtClean="0">
              <a:solidFill>
                <a:srgbClr val="FF0000"/>
              </a:solidFill>
              <a:sym typeface="微软雅黑" panose="020B0503020204020204" pitchFamily="34" charset="-122"/>
            </a:endParaRPr>
          </a:p>
        </p:txBody>
      </p:sp>
      <p:grpSp>
        <p:nvGrpSpPr>
          <p:cNvPr id="8" name="组合 7"/>
          <p:cNvGrpSpPr/>
          <p:nvPr/>
        </p:nvGrpSpPr>
        <p:grpSpPr>
          <a:xfrm>
            <a:off x="2920134" y="1267053"/>
            <a:ext cx="546935" cy="546935"/>
            <a:chOff x="7710891" y="2808198"/>
            <a:chExt cx="546935" cy="546935"/>
          </a:xfrm>
        </p:grpSpPr>
        <p:sp>
          <p:nvSpPr>
            <p:cNvPr id="161" name="椭圆 160"/>
            <p:cNvSpPr/>
            <p:nvPr/>
          </p:nvSpPr>
          <p:spPr>
            <a:xfrm>
              <a:off x="7710891" y="2808198"/>
              <a:ext cx="546935" cy="546935"/>
            </a:xfrm>
            <a:prstGeom prst="ellipse">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162" name="标题 4"/>
            <p:cNvSpPr txBox="1"/>
            <p:nvPr/>
          </p:nvSpPr>
          <p:spPr>
            <a:xfrm>
              <a:off x="7740020" y="2902771"/>
              <a:ext cx="517805" cy="360041"/>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方正兰亭黑简体" panose="02000000000000000000" pitchFamily="2" charset="-122"/>
                  <a:ea typeface="方正兰亭黑简体" panose="02000000000000000000" pitchFamily="2" charset="-122"/>
                </a:rPr>
                <a:t>03</a:t>
              </a:r>
              <a:endParaRPr lang="en-US" altLang="zh-CN" sz="1600" b="1" dirty="0" smtClean="0">
                <a:solidFill>
                  <a:schemeClr val="bg1"/>
                </a:solidFill>
                <a:latin typeface="方正兰亭黑简体" panose="02000000000000000000" pitchFamily="2" charset="-122"/>
                <a:ea typeface="方正兰亭黑简体" panose="02000000000000000000" pitchFamily="2" charset="-122"/>
              </a:endParaRPr>
            </a:p>
          </p:txBody>
        </p:sp>
      </p:grpSp>
      <p:sp>
        <p:nvSpPr>
          <p:cNvPr id="163" name="矩形 162"/>
          <p:cNvSpPr/>
          <p:nvPr/>
        </p:nvSpPr>
        <p:spPr>
          <a:xfrm>
            <a:off x="3584721" y="1279737"/>
            <a:ext cx="2758205" cy="520700"/>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8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专题图输出</a:t>
            </a:r>
            <a:endParaRPr lang="zh-CN" altLang="en-US" sz="28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3" name="组合 182"/>
          <p:cNvGrpSpPr/>
          <p:nvPr/>
        </p:nvGrpSpPr>
        <p:grpSpPr>
          <a:xfrm>
            <a:off x="509725" y="2673267"/>
            <a:ext cx="546935" cy="546935"/>
            <a:chOff x="4110492" y="1656070"/>
            <a:chExt cx="546935" cy="546935"/>
          </a:xfrm>
        </p:grpSpPr>
        <p:sp>
          <p:nvSpPr>
            <p:cNvPr id="169" name="椭圆 168"/>
            <p:cNvSpPr/>
            <p:nvPr/>
          </p:nvSpPr>
          <p:spPr>
            <a:xfrm>
              <a:off x="4110492" y="1656070"/>
              <a:ext cx="546935" cy="546935"/>
            </a:xfrm>
            <a:prstGeom prst="ellipse">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170" name="标题 4"/>
            <p:cNvSpPr txBox="1"/>
            <p:nvPr/>
          </p:nvSpPr>
          <p:spPr>
            <a:xfrm>
              <a:off x="4139621" y="175064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smtClean="0">
                  <a:solidFill>
                    <a:schemeClr val="bg1"/>
                  </a:solidFill>
                  <a:latin typeface="方正兰亭黑简体" panose="02000000000000000000" pitchFamily="2" charset="-122"/>
                  <a:ea typeface="方正兰亭黑简体" panose="02000000000000000000" pitchFamily="2" charset="-122"/>
                </a:rPr>
                <a:t>01</a:t>
              </a:r>
              <a:endParaRPr lang="en-US" altLang="zh-CN" sz="1600" b="1" dirty="0" smtClean="0">
                <a:solidFill>
                  <a:schemeClr val="bg1"/>
                </a:solidFill>
                <a:latin typeface="方正兰亭黑简体" panose="02000000000000000000" pitchFamily="2" charset="-122"/>
                <a:ea typeface="方正兰亭黑简体" panose="02000000000000000000" pitchFamily="2" charset="-122"/>
              </a:endParaRPr>
            </a:p>
          </p:txBody>
        </p:sp>
      </p:grpSp>
      <p:sp>
        <p:nvSpPr>
          <p:cNvPr id="171" name="矩形 170"/>
          <p:cNvSpPr/>
          <p:nvPr/>
        </p:nvSpPr>
        <p:spPr>
          <a:xfrm>
            <a:off x="1313180" y="2668270"/>
            <a:ext cx="1870710" cy="520700"/>
          </a:xfrm>
          <a:prstGeom prst="rect">
            <a:avLst/>
          </a:prstGeom>
        </p:spPr>
        <p:txBody>
          <a:bodyPr wrap="square" lIns="91431" tIns="45716" rIns="91431" bIns="45716">
            <a:spAutoFit/>
          </a:bodyPr>
          <a:lstStyle/>
          <a:p>
            <a:pPr algn="l">
              <a:spcBef>
                <a:spcPct val="0"/>
              </a:spcBef>
              <a:buFont typeface="Arial" panose="020B0604020202020204" pitchFamily="34" charset="0"/>
              <a:buNone/>
            </a:pPr>
            <a:r>
              <a:rPr lang="zh-CN" altLang="en-US" sz="28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rPr>
              <a:t>实时追踪</a:t>
            </a:r>
            <a:endParaRPr lang="en-US" altLang="zh-CN" sz="1200" b="1" dirty="0">
              <a:solidFill>
                <a:srgbClr val="2F5EB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1" name="标题 4"/>
          <p:cNvSpPr txBox="1"/>
          <p:nvPr/>
        </p:nvSpPr>
        <p:spPr>
          <a:xfrm>
            <a:off x="4241800" y="3600450"/>
            <a:ext cx="339090" cy="54165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sz="3200" b="1" dirty="0" smtClean="0">
                <a:solidFill>
                  <a:schemeClr val="bg1"/>
                </a:solidFill>
                <a:latin typeface="方正兰亭黑简体" panose="02000000000000000000" pitchFamily="2" charset="-122"/>
                <a:ea typeface="方正兰亭黑简体" panose="02000000000000000000" pitchFamily="2" charset="-122"/>
              </a:rPr>
              <a:t>？</a:t>
            </a:r>
            <a:endParaRPr lang="zh-CN" sz="3200" b="1" dirty="0" smtClean="0">
              <a:solidFill>
                <a:schemeClr val="bg1"/>
              </a:solidFill>
              <a:latin typeface="方正兰亭黑简体" panose="02000000000000000000" pitchFamily="2" charset="-122"/>
              <a:ea typeface="方正兰亭黑简体" panose="02000000000000000000" pitchFamily="2" charset="-122"/>
            </a:endParaRPr>
          </a:p>
        </p:txBody>
      </p:sp>
      <p:sp>
        <p:nvSpPr>
          <p:cNvPr id="177" name="矩形 47"/>
          <p:cNvSpPr>
            <a:spLocks noChangeArrowheads="1"/>
          </p:cNvSpPr>
          <p:nvPr/>
        </p:nvSpPr>
        <p:spPr bwMode="auto">
          <a:xfrm>
            <a:off x="6786880" y="4312920"/>
            <a:ext cx="136906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en-US" altLang="zh-CN" sz="1600" b="1" dirty="0" smtClean="0">
                <a:solidFill>
                  <a:srgbClr val="FF0000"/>
                </a:solidFill>
                <a:sym typeface="微软雅黑" panose="020B0503020204020204" pitchFamily="34" charset="-122"/>
              </a:rPr>
              <a:t>XML</a:t>
            </a:r>
            <a:r>
              <a:rPr lang="zh-CN" altLang="en-US" sz="1600" b="1" dirty="0" smtClean="0">
                <a:solidFill>
                  <a:srgbClr val="FF0000"/>
                </a:solidFill>
                <a:sym typeface="微软雅黑" panose="020B0503020204020204" pitchFamily="34" charset="-122"/>
              </a:rPr>
              <a:t>解析</a:t>
            </a:r>
            <a:endParaRPr lang="zh-CN" altLang="en-US" sz="1600" b="1" dirty="0" smtClean="0">
              <a:solidFill>
                <a:srgbClr val="FF0000"/>
              </a:solidFill>
              <a:sym typeface="微软雅黑" panose="020B0503020204020204" pitchFamily="34" charset="-122"/>
            </a:endParaRPr>
          </a:p>
        </p:txBody>
      </p:sp>
      <p:sp>
        <p:nvSpPr>
          <p:cNvPr id="178" name="矩形 47"/>
          <p:cNvSpPr>
            <a:spLocks noChangeArrowheads="1"/>
          </p:cNvSpPr>
          <p:nvPr/>
        </p:nvSpPr>
        <p:spPr bwMode="auto">
          <a:xfrm>
            <a:off x="1313180" y="3568065"/>
            <a:ext cx="144018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zh-CN" altLang="en-US" sz="1600" b="1" dirty="0" smtClean="0">
                <a:solidFill>
                  <a:srgbClr val="FF0000"/>
                </a:solidFill>
                <a:sym typeface="微软雅黑" panose="020B0503020204020204" pitchFamily="34" charset="-122"/>
              </a:rPr>
              <a:t>定时位置推送</a:t>
            </a:r>
            <a:endParaRPr lang="zh-CN" altLang="en-US" sz="1600" b="1" dirty="0" smtClean="0">
              <a:solidFill>
                <a:srgbClr val="FF0000"/>
              </a:solidFill>
              <a:sym typeface="微软雅黑" panose="020B0503020204020204" pitchFamily="34" charset="-122"/>
            </a:endParaRPr>
          </a:p>
        </p:txBody>
      </p:sp>
      <p:sp>
        <p:nvSpPr>
          <p:cNvPr id="179" name="矩形 47"/>
          <p:cNvSpPr>
            <a:spLocks noChangeArrowheads="1"/>
          </p:cNvSpPr>
          <p:nvPr/>
        </p:nvSpPr>
        <p:spPr bwMode="auto">
          <a:xfrm>
            <a:off x="1463040" y="4304665"/>
            <a:ext cx="144018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en-US" altLang="zh-CN" sz="1600" b="1" dirty="0" smtClean="0">
                <a:solidFill>
                  <a:srgbClr val="FF0000"/>
                </a:solidFill>
                <a:sym typeface="微软雅黑" panose="020B0503020204020204" pitchFamily="34" charset="-122"/>
              </a:rPr>
              <a:t>XML</a:t>
            </a:r>
            <a:r>
              <a:rPr lang="zh-CN" altLang="en-US" sz="1600" b="1" dirty="0" smtClean="0">
                <a:solidFill>
                  <a:srgbClr val="FF0000"/>
                </a:solidFill>
                <a:sym typeface="微软雅黑" panose="020B0503020204020204" pitchFamily="34" charset="-122"/>
              </a:rPr>
              <a:t>解析</a:t>
            </a:r>
            <a:endParaRPr lang="zh-CN" altLang="en-US" sz="1600" b="1" dirty="0" smtClean="0">
              <a:solidFill>
                <a:srgbClr val="FF0000"/>
              </a:solidFill>
              <a:sym typeface="微软雅黑" panose="020B0503020204020204" pitchFamily="34" charset="-122"/>
            </a:endParaRPr>
          </a:p>
        </p:txBody>
      </p:sp>
      <p:sp>
        <p:nvSpPr>
          <p:cNvPr id="180" name="矩形 47"/>
          <p:cNvSpPr>
            <a:spLocks noChangeArrowheads="1"/>
          </p:cNvSpPr>
          <p:nvPr/>
        </p:nvSpPr>
        <p:spPr bwMode="auto">
          <a:xfrm>
            <a:off x="1463040" y="5036185"/>
            <a:ext cx="144018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zh-CN" altLang="en-US" sz="1600" b="1" dirty="0" smtClean="0">
                <a:solidFill>
                  <a:srgbClr val="FF0000"/>
                </a:solidFill>
                <a:sym typeface="微软雅黑" panose="020B0503020204020204" pitchFamily="34" charset="-122"/>
              </a:rPr>
              <a:t>位置渲染</a:t>
            </a:r>
            <a:endParaRPr lang="zh-CN" altLang="en-US" sz="1600" b="1" dirty="0" smtClean="0">
              <a:solidFill>
                <a:srgbClr val="FF0000"/>
              </a:solidFill>
              <a:sym typeface="微软雅黑" panose="020B0503020204020204" pitchFamily="34" charset="-122"/>
            </a:endParaRPr>
          </a:p>
        </p:txBody>
      </p:sp>
      <p:sp>
        <p:nvSpPr>
          <p:cNvPr id="182" name="矩形 47"/>
          <p:cNvSpPr>
            <a:spLocks noChangeArrowheads="1"/>
          </p:cNvSpPr>
          <p:nvPr/>
        </p:nvSpPr>
        <p:spPr bwMode="auto">
          <a:xfrm>
            <a:off x="6595110" y="5129530"/>
            <a:ext cx="162306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zh-CN" altLang="en-US" sz="1600" b="1" dirty="0" smtClean="0">
                <a:solidFill>
                  <a:srgbClr val="FF0000"/>
                </a:solidFill>
                <a:sym typeface="微软雅黑" panose="020B0503020204020204" pitchFamily="34" charset="-122"/>
              </a:rPr>
              <a:t>调用客服接口</a:t>
            </a:r>
            <a:endParaRPr lang="zh-CN" altLang="en-US" sz="1600" b="1" dirty="0" smtClean="0">
              <a:solidFill>
                <a:srgbClr val="FF0000"/>
              </a:solidFill>
              <a:sym typeface="微软雅黑" panose="020B0503020204020204" pitchFamily="34" charset="-122"/>
            </a:endParaRPr>
          </a:p>
        </p:txBody>
      </p:sp>
      <p:sp>
        <p:nvSpPr>
          <p:cNvPr id="185" name="矩形 47"/>
          <p:cNvSpPr>
            <a:spLocks noChangeArrowheads="1"/>
          </p:cNvSpPr>
          <p:nvPr/>
        </p:nvSpPr>
        <p:spPr bwMode="auto">
          <a:xfrm>
            <a:off x="2870835" y="1986915"/>
            <a:ext cx="3588385"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buClrTx/>
              <a:buSzTx/>
              <a:buNone/>
            </a:pPr>
            <a:r>
              <a:rPr lang="zh-CN" altLang="en-US" sz="1600" b="1" dirty="0" smtClean="0">
                <a:solidFill>
                  <a:srgbClr val="FF0000"/>
                </a:solidFill>
                <a:sym typeface="微软雅黑" panose="020B0503020204020204" pitchFamily="34" charset="-122"/>
              </a:rPr>
              <a:t>腾讯地图</a:t>
            </a:r>
            <a:r>
              <a:rPr lang="en-US" altLang="zh-CN" sz="1600" b="1" dirty="0" smtClean="0">
                <a:solidFill>
                  <a:srgbClr val="FF0000"/>
                </a:solidFill>
                <a:sym typeface="微软雅黑" panose="020B0503020204020204" pitchFamily="34" charset="-122"/>
              </a:rPr>
              <a:t>JavaScript API+Echarts</a:t>
            </a:r>
            <a:endParaRPr lang="en-US" altLang="zh-CN" sz="1600" b="1" dirty="0" smtClean="0">
              <a:solidFill>
                <a:srgbClr val="FF0000"/>
              </a:solidFill>
              <a:sym typeface="微软雅黑" panose="020B0503020204020204" pitchFamily="34" charset="-122"/>
            </a:endParaRPr>
          </a:p>
        </p:txBody>
      </p:sp>
      <p:sp>
        <p:nvSpPr>
          <p:cNvPr id="187" name="右箭头 186"/>
          <p:cNvSpPr/>
          <p:nvPr/>
        </p:nvSpPr>
        <p:spPr>
          <a:xfrm rot="5400000">
            <a:off x="1753870" y="3942080"/>
            <a:ext cx="431800"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右箭头 187"/>
          <p:cNvSpPr/>
          <p:nvPr/>
        </p:nvSpPr>
        <p:spPr>
          <a:xfrm rot="5400000">
            <a:off x="1753870" y="4711065"/>
            <a:ext cx="431800"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右箭头 188"/>
          <p:cNvSpPr/>
          <p:nvPr/>
        </p:nvSpPr>
        <p:spPr>
          <a:xfrm rot="5400000">
            <a:off x="7058660" y="3957955"/>
            <a:ext cx="431800"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右箭头 189"/>
          <p:cNvSpPr/>
          <p:nvPr/>
        </p:nvSpPr>
        <p:spPr>
          <a:xfrm rot="5400000">
            <a:off x="7058660" y="4711065"/>
            <a:ext cx="431800"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378" y="344805"/>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46309" y="344805"/>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1194435" y="547370"/>
            <a:ext cx="1804670" cy="345440"/>
          </a:xfrm>
          <a:prstGeom prst="rect">
            <a:avLst/>
          </a:prstGeom>
          <a:noFill/>
        </p:spPr>
        <p:txBody>
          <a:bodyPr wrap="square" lIns="68580" tIns="34290" rIns="68580" bIns="34290" rtlCol="0">
            <a:spAutoFit/>
          </a:bodyPr>
          <a:lstStyle/>
          <a:p>
            <a:pPr marL="0" lvl="1"/>
            <a:r>
              <a:rPr lang="zh-CN" altLang="en-US" b="1" dirty="0">
                <a:solidFill>
                  <a:srgbClr val="2F5EB0"/>
                </a:solidFill>
                <a:latin typeface="微软雅黑" panose="020B0503020204020204" pitchFamily="34" charset="-122"/>
                <a:ea typeface="微软雅黑" panose="020B0503020204020204" pitchFamily="34" charset="-122"/>
                <a:sym typeface="+mn-ea"/>
              </a:rPr>
              <a:t>研究内容和设计</a:t>
            </a:r>
            <a:endParaRPr lang="en-US" altLang="zh-CN" b="1" dirty="0">
              <a:solidFill>
                <a:srgbClr val="2F5EB0"/>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flipH="1">
            <a:off x="-22225" y="6524625"/>
            <a:ext cx="9168130" cy="360680"/>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22225" y="6596380"/>
            <a:ext cx="9188450"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687924" y="599412"/>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22244" y="1181507"/>
            <a:ext cx="2880320" cy="657499"/>
            <a:chOff x="913011" y="1556792"/>
            <a:chExt cx="2880320" cy="657499"/>
          </a:xfrm>
        </p:grpSpPr>
        <p:sp>
          <p:nvSpPr>
            <p:cNvPr id="123" name="TextBox 7"/>
            <p:cNvSpPr>
              <a:spLocks noChangeArrowheads="1"/>
            </p:cNvSpPr>
            <p:nvPr/>
          </p:nvSpPr>
          <p:spPr bwMode="auto">
            <a:xfrm>
              <a:off x="1762006" y="1731417"/>
              <a:ext cx="1484630"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2000" b="1" dirty="0">
                  <a:solidFill>
                    <a:srgbClr val="2F5EB0"/>
                  </a:solidFill>
                  <a:latin typeface="微软雅黑" panose="020B0503020204020204" pitchFamily="34" charset="-122"/>
                  <a:ea typeface="微软雅黑" panose="020B0503020204020204" pitchFamily="34" charset="-122"/>
                  <a:sym typeface="微软雅黑" panose="020B0503020204020204" pitchFamily="34" charset="-122"/>
                </a:rPr>
                <a:t>关键问题</a:t>
              </a:r>
              <a:endParaRPr lang="zh-CN" altLang="en-US" sz="2000" b="1" dirty="0">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4" name="圆角矩形 123"/>
            <p:cNvSpPr/>
            <p:nvPr/>
          </p:nvSpPr>
          <p:spPr>
            <a:xfrm>
              <a:off x="1215185" y="1652019"/>
              <a:ext cx="2578146" cy="467045"/>
            </a:xfrm>
            <a:prstGeom prst="roundRect">
              <a:avLst>
                <a:gd name="adj" fmla="val 50000"/>
              </a:avLst>
            </a:prstGeom>
            <a:noFill/>
            <a:ln>
              <a:solidFill>
                <a:srgbClr val="2F5EB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EB0"/>
                </a:solidFill>
                <a:latin typeface="微软雅黑" panose="020B0503020204020204" pitchFamily="34" charset="-122"/>
                <a:ea typeface="微软雅黑" panose="020B0503020204020204" pitchFamily="34" charset="-122"/>
              </a:endParaRPr>
            </a:p>
          </p:txBody>
        </p:sp>
        <p:grpSp>
          <p:nvGrpSpPr>
            <p:cNvPr id="125" name="组合 124"/>
            <p:cNvGrpSpPr/>
            <p:nvPr/>
          </p:nvGrpSpPr>
          <p:grpSpPr>
            <a:xfrm>
              <a:off x="913011" y="1556792"/>
              <a:ext cx="657499" cy="657499"/>
              <a:chOff x="6961683" y="1619373"/>
              <a:chExt cx="657499" cy="657499"/>
            </a:xfrm>
          </p:grpSpPr>
          <p:sp>
            <p:nvSpPr>
              <p:cNvPr id="126" name="椭圆 125"/>
              <p:cNvSpPr/>
              <p:nvPr/>
            </p:nvSpPr>
            <p:spPr>
              <a:xfrm>
                <a:off x="6961683" y="1619373"/>
                <a:ext cx="657499" cy="657499"/>
              </a:xfrm>
              <a:prstGeom prst="ellipse">
                <a:avLst/>
              </a:prstGeom>
              <a:solidFill>
                <a:srgbClr val="2F5EB0"/>
              </a:solidFill>
              <a:ln w="285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EB0"/>
                  </a:solidFill>
                  <a:latin typeface="微软雅黑" panose="020B0503020204020204" pitchFamily="34" charset="-122"/>
                  <a:ea typeface="微软雅黑" panose="020B0503020204020204" pitchFamily="34" charset="-122"/>
                </a:endParaRPr>
              </a:p>
            </p:txBody>
          </p:sp>
          <p:grpSp>
            <p:nvGrpSpPr>
              <p:cNvPr id="127" name="组合 126"/>
              <p:cNvGrpSpPr/>
              <p:nvPr/>
            </p:nvGrpSpPr>
            <p:grpSpPr>
              <a:xfrm>
                <a:off x="7144192" y="1817619"/>
                <a:ext cx="357058" cy="261006"/>
                <a:chOff x="7599343" y="3871727"/>
                <a:chExt cx="790674" cy="577975"/>
              </a:xfrm>
              <a:solidFill>
                <a:schemeClr val="bg1"/>
              </a:solidFill>
              <a:effectLst/>
            </p:grpSpPr>
            <p:sp>
              <p:nvSpPr>
                <p:cNvPr id="128" name="任意多边形 85"/>
                <p:cNvSpPr>
                  <a:spLocks noChangeArrowheads="1"/>
                </p:cNvSpPr>
                <p:nvPr/>
              </p:nvSpPr>
              <p:spPr bwMode="auto">
                <a:xfrm>
                  <a:off x="7622726" y="3973484"/>
                  <a:ext cx="628785" cy="476218"/>
                </a:xfrm>
                <a:custGeom>
                  <a:avLst/>
                  <a:gdLst>
                    <a:gd name="T0" fmla="*/ 96105 w 628567"/>
                    <a:gd name="T1" fmla="*/ 192304 h 476598"/>
                    <a:gd name="T2" fmla="*/ 96105 w 628567"/>
                    <a:gd name="T3" fmla="*/ 476598 h 476598"/>
                    <a:gd name="T4" fmla="*/ 0 w 628567"/>
                    <a:gd name="T5" fmla="*/ 476598 h 476598"/>
                    <a:gd name="T6" fmla="*/ 0 w 628567"/>
                    <a:gd name="T7" fmla="*/ 267440 h 476598"/>
                    <a:gd name="T8" fmla="*/ 451079 w 628567"/>
                    <a:gd name="T9" fmla="*/ 149738 h 476598"/>
                    <a:gd name="T10" fmla="*/ 451079 w 628567"/>
                    <a:gd name="T11" fmla="*/ 476598 h 476598"/>
                    <a:gd name="T12" fmla="*/ 354974 w 628567"/>
                    <a:gd name="T13" fmla="*/ 476598 h 476598"/>
                    <a:gd name="T14" fmla="*/ 354974 w 628567"/>
                    <a:gd name="T15" fmla="*/ 196833 h 476598"/>
                    <a:gd name="T16" fmla="*/ 357633 w 628567"/>
                    <a:gd name="T17" fmla="*/ 200277 h 476598"/>
                    <a:gd name="T18" fmla="*/ 359009 w 628567"/>
                    <a:gd name="T19" fmla="*/ 199214 h 476598"/>
                    <a:gd name="T20" fmla="*/ 372907 w 628567"/>
                    <a:gd name="T21" fmla="*/ 215687 h 476598"/>
                    <a:gd name="T22" fmla="*/ 255352 w 628567"/>
                    <a:gd name="T23" fmla="*/ 67803 h 476598"/>
                    <a:gd name="T24" fmla="*/ 273592 w 628567"/>
                    <a:gd name="T25" fmla="*/ 91427 h 476598"/>
                    <a:gd name="T26" fmla="*/ 273592 w 628567"/>
                    <a:gd name="T27" fmla="*/ 476598 h 476598"/>
                    <a:gd name="T28" fmla="*/ 177487 w 628567"/>
                    <a:gd name="T29" fmla="*/ 476598 h 476598"/>
                    <a:gd name="T30" fmla="*/ 177487 w 628567"/>
                    <a:gd name="T31" fmla="*/ 128679 h 476598"/>
                    <a:gd name="T32" fmla="*/ 628567 w 628567"/>
                    <a:gd name="T33" fmla="*/ 0 h 476598"/>
                    <a:gd name="T34" fmla="*/ 628567 w 628567"/>
                    <a:gd name="T35" fmla="*/ 476598 h 476598"/>
                    <a:gd name="T36" fmla="*/ 532462 w 628567"/>
                    <a:gd name="T37" fmla="*/ 476598 h 476598"/>
                    <a:gd name="T38" fmla="*/ 532462 w 628567"/>
                    <a:gd name="T39" fmla="*/ 81079 h 4765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8567"/>
                    <a:gd name="T61" fmla="*/ 0 h 476598"/>
                    <a:gd name="T62" fmla="*/ 628567 w 628567"/>
                    <a:gd name="T63" fmla="*/ 476598 h 4765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8567" h="476598">
                      <a:moveTo>
                        <a:pt x="96105" y="192304"/>
                      </a:moveTo>
                      <a:lnTo>
                        <a:pt x="96105" y="476598"/>
                      </a:lnTo>
                      <a:lnTo>
                        <a:pt x="0" y="476598"/>
                      </a:lnTo>
                      <a:lnTo>
                        <a:pt x="0" y="267440"/>
                      </a:lnTo>
                      <a:close/>
                      <a:moveTo>
                        <a:pt x="451079" y="149738"/>
                      </a:moveTo>
                      <a:lnTo>
                        <a:pt x="451079" y="476598"/>
                      </a:lnTo>
                      <a:lnTo>
                        <a:pt x="354974" y="476598"/>
                      </a:lnTo>
                      <a:lnTo>
                        <a:pt x="354974" y="196833"/>
                      </a:lnTo>
                      <a:lnTo>
                        <a:pt x="357633" y="200277"/>
                      </a:lnTo>
                      <a:lnTo>
                        <a:pt x="359009" y="199214"/>
                      </a:lnTo>
                      <a:lnTo>
                        <a:pt x="372907" y="215687"/>
                      </a:lnTo>
                      <a:close/>
                      <a:moveTo>
                        <a:pt x="255352" y="67803"/>
                      </a:moveTo>
                      <a:lnTo>
                        <a:pt x="273592" y="91427"/>
                      </a:lnTo>
                      <a:lnTo>
                        <a:pt x="273592" y="476598"/>
                      </a:lnTo>
                      <a:lnTo>
                        <a:pt x="177487" y="476598"/>
                      </a:lnTo>
                      <a:lnTo>
                        <a:pt x="177487" y="128679"/>
                      </a:lnTo>
                      <a:close/>
                      <a:moveTo>
                        <a:pt x="628567" y="0"/>
                      </a:moveTo>
                      <a:lnTo>
                        <a:pt x="628567" y="476598"/>
                      </a:lnTo>
                      <a:lnTo>
                        <a:pt x="532462" y="476598"/>
                      </a:lnTo>
                      <a:lnTo>
                        <a:pt x="532462" y="81079"/>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2F5EB0"/>
                    </a:solidFill>
                    <a:latin typeface="微软雅黑" panose="020B0503020204020204" pitchFamily="34" charset="-122"/>
                    <a:ea typeface="微软雅黑" panose="020B0503020204020204" pitchFamily="34" charset="-122"/>
                  </a:endParaRPr>
                </a:p>
              </p:txBody>
            </p:sp>
            <p:sp>
              <p:nvSpPr>
                <p:cNvPr id="129" name="任意多边形 86"/>
                <p:cNvSpPr>
                  <a:spLocks noChangeArrowheads="1"/>
                </p:cNvSpPr>
                <p:nvPr/>
              </p:nvSpPr>
              <p:spPr bwMode="auto">
                <a:xfrm rot="13790841">
                  <a:off x="7831852" y="3639218"/>
                  <a:ext cx="325655" cy="790674"/>
                </a:xfrm>
                <a:custGeom>
                  <a:avLst/>
                  <a:gdLst>
                    <a:gd name="T0" fmla="*/ 97660 w 325915"/>
                    <a:gd name="T1" fmla="*/ 790400 h 790400"/>
                    <a:gd name="T2" fmla="*/ 0 w 325915"/>
                    <a:gd name="T3" fmla="*/ 664808 h 790400"/>
                    <a:gd name="T4" fmla="*/ 70970 w 325915"/>
                    <a:gd name="T5" fmla="*/ 664808 h 790400"/>
                    <a:gd name="T6" fmla="*/ 70970 w 325915"/>
                    <a:gd name="T7" fmla="*/ 320500 h 790400"/>
                    <a:gd name="T8" fmla="*/ 92523 w 325915"/>
                    <a:gd name="T9" fmla="*/ 320500 h 790400"/>
                    <a:gd name="T10" fmla="*/ 92598 w 325915"/>
                    <a:gd name="T11" fmla="*/ 318763 h 790400"/>
                    <a:gd name="T12" fmla="*/ 259805 w 325915"/>
                    <a:gd name="T13" fmla="*/ 326009 h 790400"/>
                    <a:gd name="T14" fmla="*/ 271953 w 325915"/>
                    <a:gd name="T15" fmla="*/ 0 h 790400"/>
                    <a:gd name="T16" fmla="*/ 325915 w 325915"/>
                    <a:gd name="T17" fmla="*/ 2011 h 790400"/>
                    <a:gd name="T18" fmla="*/ 311729 w 325915"/>
                    <a:gd name="T19" fmla="*/ 382747 h 790400"/>
                    <a:gd name="T20" fmla="*/ 257766 w 325915"/>
                    <a:gd name="T21" fmla="*/ 380736 h 790400"/>
                    <a:gd name="T22" fmla="*/ 257794 w 325915"/>
                    <a:gd name="T23" fmla="*/ 379973 h 790400"/>
                    <a:gd name="T24" fmla="*/ 124349 w 325915"/>
                    <a:gd name="T25" fmla="*/ 374190 h 790400"/>
                    <a:gd name="T26" fmla="*/ 124349 w 325915"/>
                    <a:gd name="T27" fmla="*/ 664808 h 790400"/>
                    <a:gd name="T28" fmla="*/ 195319 w 325915"/>
                    <a:gd name="T29" fmla="*/ 664808 h 790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5915"/>
                    <a:gd name="T46" fmla="*/ 0 h 790400"/>
                    <a:gd name="T47" fmla="*/ 325915 w 325915"/>
                    <a:gd name="T48" fmla="*/ 790400 h 790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5915" h="790400">
                      <a:moveTo>
                        <a:pt x="97660" y="790400"/>
                      </a:moveTo>
                      <a:lnTo>
                        <a:pt x="0" y="664808"/>
                      </a:lnTo>
                      <a:lnTo>
                        <a:pt x="70970" y="664808"/>
                      </a:lnTo>
                      <a:lnTo>
                        <a:pt x="70970" y="320500"/>
                      </a:lnTo>
                      <a:lnTo>
                        <a:pt x="92523" y="320500"/>
                      </a:lnTo>
                      <a:lnTo>
                        <a:pt x="92598" y="318763"/>
                      </a:lnTo>
                      <a:lnTo>
                        <a:pt x="259805" y="326009"/>
                      </a:lnTo>
                      <a:lnTo>
                        <a:pt x="271953" y="0"/>
                      </a:lnTo>
                      <a:lnTo>
                        <a:pt x="325915" y="2011"/>
                      </a:lnTo>
                      <a:lnTo>
                        <a:pt x="311729" y="382747"/>
                      </a:lnTo>
                      <a:lnTo>
                        <a:pt x="257766" y="380736"/>
                      </a:lnTo>
                      <a:lnTo>
                        <a:pt x="257794" y="379973"/>
                      </a:lnTo>
                      <a:lnTo>
                        <a:pt x="124349" y="374190"/>
                      </a:lnTo>
                      <a:lnTo>
                        <a:pt x="124349" y="664808"/>
                      </a:lnTo>
                      <a:lnTo>
                        <a:pt x="195319" y="664808"/>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2F5EB0"/>
                    </a:solidFill>
                    <a:latin typeface="微软雅黑" panose="020B0503020204020204" pitchFamily="34" charset="-122"/>
                    <a:ea typeface="微软雅黑" panose="020B0503020204020204" pitchFamily="34" charset="-122"/>
                  </a:endParaRPr>
                </a:p>
              </p:txBody>
            </p:sp>
          </p:grpSp>
        </p:grpSp>
      </p:grpSp>
      <p:sp>
        <p:nvSpPr>
          <p:cNvPr id="8" name="文本框 7"/>
          <p:cNvSpPr txBox="1"/>
          <p:nvPr/>
        </p:nvSpPr>
        <p:spPr>
          <a:xfrm>
            <a:off x="2381885" y="2420620"/>
            <a:ext cx="6304280" cy="829945"/>
          </a:xfrm>
          <a:prstGeom prst="rect">
            <a:avLst/>
          </a:prstGeom>
          <a:noFill/>
        </p:spPr>
        <p:txBody>
          <a:bodyPr wrap="square" rtlCol="0">
            <a:spAutoFit/>
          </a:bodyPr>
          <a:p>
            <a:pPr indent="457200" fontAlgn="auto"/>
            <a:r>
              <a:rPr lang="zh-CN" altLang="en-US" sz="2400" b="1"/>
              <a:t>多用户上线时不能高效的判断要推送到客户端的数据，利用静态变量解决。</a:t>
            </a:r>
            <a:endParaRPr lang="zh-CN" altLang="en-US" sz="2400" b="1"/>
          </a:p>
        </p:txBody>
      </p:sp>
      <p:sp>
        <p:nvSpPr>
          <p:cNvPr id="31" name="文本框 30"/>
          <p:cNvSpPr txBox="1"/>
          <p:nvPr/>
        </p:nvSpPr>
        <p:spPr>
          <a:xfrm>
            <a:off x="2381885" y="4161155"/>
            <a:ext cx="6466205" cy="1568450"/>
          </a:xfrm>
          <a:prstGeom prst="rect">
            <a:avLst/>
          </a:prstGeom>
          <a:noFill/>
        </p:spPr>
        <p:txBody>
          <a:bodyPr wrap="square" rtlCol="0">
            <a:spAutoFit/>
          </a:bodyPr>
          <a:p>
            <a:pPr indent="457200" fontAlgn="auto"/>
            <a:r>
              <a:rPr lang="zh-CN" altLang="en-US" sz="2400" b="1"/>
              <a:t>动态位置和消息数据如果由客户端定时向服务端请求将显得不够智能，应该是当服务端的数据发生变动时主动向客户端推送，因此需要使用websocket通讯。</a:t>
            </a:r>
            <a:endParaRPr lang="zh-CN" altLang="en-US" sz="2400" b="1"/>
          </a:p>
        </p:txBody>
      </p:sp>
      <p:grpSp>
        <p:nvGrpSpPr>
          <p:cNvPr id="22" name="组合 4"/>
          <p:cNvGrpSpPr/>
          <p:nvPr/>
        </p:nvGrpSpPr>
        <p:grpSpPr>
          <a:xfrm>
            <a:off x="1277914" y="3992688"/>
            <a:ext cx="890468" cy="881062"/>
            <a:chOff x="4305571" y="3574858"/>
            <a:chExt cx="890588" cy="881062"/>
          </a:xfrm>
          <a:solidFill>
            <a:schemeClr val="bg1">
              <a:lumMod val="50000"/>
            </a:schemeClr>
          </a:solidFill>
        </p:grpSpPr>
        <p:sp>
          <p:nvSpPr>
            <p:cNvPr id="23"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solidFill>
                <a:schemeClr val="bg1">
                  <a:lumMod val="75000"/>
                </a:schemeClr>
              </a:solid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24"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solidFill>
                <a:schemeClr val="bg1">
                  <a:lumMod val="75000"/>
                </a:schemeClr>
              </a:solid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25" name="组合 7"/>
          <p:cNvGrpSpPr/>
          <p:nvPr/>
        </p:nvGrpSpPr>
        <p:grpSpPr>
          <a:xfrm>
            <a:off x="1277915" y="1984500"/>
            <a:ext cx="880944" cy="892175"/>
            <a:chOff x="4305571" y="1566670"/>
            <a:chExt cx="881063" cy="892175"/>
          </a:xfrm>
          <a:solidFill>
            <a:srgbClr val="EBAC07"/>
          </a:solidFill>
        </p:grpSpPr>
        <p:sp>
          <p:nvSpPr>
            <p:cNvPr id="26"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solidFill>
              <a:schemeClr val="accent1"/>
            </a:solidFill>
            <a:ln>
              <a:no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27"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solidFill>
              <a:schemeClr val="accent1"/>
            </a:solidFill>
            <a:ln>
              <a:no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grpSp>
      <p:grpSp>
        <p:nvGrpSpPr>
          <p:cNvPr id="28" name="组合 10"/>
          <p:cNvGrpSpPr/>
          <p:nvPr/>
        </p:nvGrpSpPr>
        <p:grpSpPr>
          <a:xfrm>
            <a:off x="353576" y="2697289"/>
            <a:ext cx="1461891" cy="1463675"/>
            <a:chOff x="3381108" y="2279458"/>
            <a:chExt cx="1462088" cy="1463675"/>
          </a:xfrm>
          <a:solidFill>
            <a:schemeClr val="accent5"/>
          </a:solidFill>
        </p:grpSpPr>
        <p:sp>
          <p:nvSpPr>
            <p:cNvPr id="29"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0"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91412" tIns="45706" rIns="91412" bIns="45706" numCol="1" anchor="t" anchorCtr="0" compatLnSpc="1"/>
            <a:p>
              <a:endParaRPr lang="zh-CN" altLang="en-US" sz="1800">
                <a:solidFill>
                  <a:srgbClr val="D00000"/>
                </a:solidFill>
                <a:latin typeface="微软雅黑" panose="020B0503020204020204" pitchFamily="34" charset="-122"/>
                <a:ea typeface="微软雅黑" panose="020B0503020204020204" pitchFamily="34" charset="-122"/>
              </a:endParaRPr>
            </a:p>
          </p:txBody>
        </p:sp>
      </p:grpSp>
      <p:sp>
        <p:nvSpPr>
          <p:cNvPr id="11" name="任意多边形 10"/>
          <p:cNvSpPr/>
          <p:nvPr/>
        </p:nvSpPr>
        <p:spPr>
          <a:xfrm>
            <a:off x="1955800" y="2584450"/>
            <a:ext cx="6498590" cy="75438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2097405" y="4757420"/>
            <a:ext cx="5340985" cy="109728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p>
            <a:pPr algn="ctr"/>
            <a:endParaRPr lang="zh-CN" altLang="en-US" sz="1800">
              <a:solidFill>
                <a:srgbClr val="D00000"/>
              </a:solidFill>
              <a:latin typeface="微软雅黑" panose="020B0503020204020204" pitchFamily="34" charset="-122"/>
              <a:ea typeface="微软雅黑" panose="020B0503020204020204" pitchFamily="34" charset="-122"/>
            </a:endParaRPr>
          </a:p>
        </p:txBody>
      </p:sp>
      <p:sp>
        <p:nvSpPr>
          <p:cNvPr id="35" name="TextBox 54"/>
          <p:cNvSpPr txBox="1"/>
          <p:nvPr/>
        </p:nvSpPr>
        <p:spPr>
          <a:xfrm>
            <a:off x="2510790" y="2053590"/>
            <a:ext cx="5124450" cy="367030"/>
          </a:xfrm>
          <a:prstGeom prst="rect">
            <a:avLst/>
          </a:prstGeom>
          <a:noFill/>
        </p:spPr>
        <p:txBody>
          <a:bodyPr wrap="square" lIns="91430" tIns="45715" rIns="91430" bIns="45715" rtlCol="0">
            <a:spAutoFit/>
          </a:bodyPr>
          <a:p>
            <a:r>
              <a:rPr lang="en-US" altLang="zh-CN" b="1" dirty="0">
                <a:solidFill>
                  <a:schemeClr val="bg1">
                    <a:lumMod val="50000"/>
                  </a:schemeClr>
                </a:solidFill>
                <a:ea typeface="微软雅黑" panose="020B0503020204020204" pitchFamily="34" charset="-122"/>
                <a:sym typeface="Adobe 繁黑體 Std B" panose="020B0700000000000000" charset="-120"/>
              </a:rPr>
              <a:t>1</a:t>
            </a:r>
            <a:r>
              <a:rPr lang="zh-CN" altLang="en-US" b="1" dirty="0">
                <a:solidFill>
                  <a:schemeClr val="bg1">
                    <a:lumMod val="50000"/>
                  </a:schemeClr>
                </a:solidFill>
                <a:ea typeface="微软雅黑" panose="020B0503020204020204" pitchFamily="34" charset="-122"/>
                <a:sym typeface="Adobe 繁黑體 Std B" panose="020B0700000000000000" charset="-120"/>
              </a:rPr>
              <a:t>、并发数据混乱问题</a:t>
            </a:r>
            <a:endParaRPr lang="zh-CN" altLang="en-US" b="1" dirty="0">
              <a:solidFill>
                <a:schemeClr val="bg1">
                  <a:lumMod val="50000"/>
                </a:schemeClr>
              </a:solidFill>
              <a:ea typeface="微软雅黑" panose="020B0503020204020204" pitchFamily="34" charset="-122"/>
            </a:endParaRPr>
          </a:p>
        </p:txBody>
      </p:sp>
      <p:sp>
        <p:nvSpPr>
          <p:cNvPr id="12" name="TextBox 54"/>
          <p:cNvSpPr txBox="1"/>
          <p:nvPr/>
        </p:nvSpPr>
        <p:spPr>
          <a:xfrm>
            <a:off x="2642870" y="3625850"/>
            <a:ext cx="5124450" cy="367030"/>
          </a:xfrm>
          <a:prstGeom prst="rect">
            <a:avLst/>
          </a:prstGeom>
          <a:noFill/>
        </p:spPr>
        <p:txBody>
          <a:bodyPr wrap="square" lIns="91430" tIns="45715" rIns="91430" bIns="45715" rtlCol="0">
            <a:spAutoFit/>
          </a:bodyPr>
          <a:p>
            <a:r>
              <a:rPr lang="en-US" altLang="zh-CN" b="1" dirty="0">
                <a:solidFill>
                  <a:schemeClr val="bg1">
                    <a:lumMod val="50000"/>
                  </a:schemeClr>
                </a:solidFill>
                <a:ea typeface="微软雅黑" panose="020B0503020204020204" pitchFamily="34" charset="-122"/>
                <a:sym typeface="Adobe 繁黑體 Std B" panose="020B0700000000000000" charset="-120"/>
              </a:rPr>
              <a:t>2</a:t>
            </a:r>
            <a:r>
              <a:rPr lang="zh-CN" altLang="en-US" b="1" dirty="0">
                <a:solidFill>
                  <a:schemeClr val="bg1">
                    <a:lumMod val="50000"/>
                  </a:schemeClr>
                </a:solidFill>
                <a:ea typeface="微软雅黑" panose="020B0503020204020204" pitchFamily="34" charset="-122"/>
                <a:sym typeface="Adobe 繁黑體 Std B" panose="020B0700000000000000" charset="-120"/>
              </a:rPr>
              <a:t>、即时性问题</a:t>
            </a:r>
            <a:endParaRPr lang="zh-CN" altLang="en-US" b="1" dirty="0">
              <a:solidFill>
                <a:schemeClr val="bg1">
                  <a:lumMod val="50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Words>
  <Application>WPS 演示</Application>
  <PresentationFormat>自定义</PresentationFormat>
  <Paragraphs>125</Paragraphs>
  <Slides>15</Slides>
  <Notes>40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方正兰亭黑简体</vt:lpstr>
      <vt:lpstr>黑体</vt:lpstr>
      <vt:lpstr>Calibri</vt:lpstr>
      <vt:lpstr>Adobe 繁黑體 Std B</vt:lpstr>
      <vt:lpstr>Trebuchet MS</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动态科技模板</dc:title>
  <dc:creator>第一PPT模板网：www.1ppt.com</dc:creator>
  <cp:keywords>第一PPT www.1ppt.com</cp:keywords>
  <cp:lastModifiedBy>心飞扬</cp:lastModifiedBy>
  <cp:revision>96</cp:revision>
  <dcterms:created xsi:type="dcterms:W3CDTF">2015-12-27T01:24:00Z</dcterms:created>
  <dcterms:modified xsi:type="dcterms:W3CDTF">2019-06-13T02:47:29Z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