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7" r:id="rId6"/>
    <p:sldId id="289" r:id="rId7"/>
    <p:sldId id="290" r:id="rId8"/>
    <p:sldId id="291" r:id="rId9"/>
    <p:sldId id="292" r:id="rId10"/>
    <p:sldId id="28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911A1-FBD1-4777-97C5-41E6FA24827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5262109"/>
            <a:ext cx="10515600" cy="540284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4228191"/>
            <a:ext cx="10515600" cy="989469"/>
          </a:xfrm>
        </p:spPr>
        <p:txBody>
          <a:bodyPr wrap="square" anchor="ctr" anchorCtr="0"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00300" y="-29936"/>
            <a:ext cx="7391400" cy="3825422"/>
            <a:chOff x="2075393" y="-12700"/>
            <a:chExt cx="4993620" cy="2584450"/>
          </a:xfrm>
        </p:grpSpPr>
        <p:sp>
          <p:nvSpPr>
            <p:cNvPr id="12" name="椭圆 1"/>
            <p:cNvSpPr/>
            <p:nvPr userDrawn="1"/>
          </p:nvSpPr>
          <p:spPr>
            <a:xfrm rot="5400000">
              <a:off x="1790966" y="417492"/>
              <a:ext cx="2028376" cy="1177563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7"/>
            <p:cNvSpPr/>
            <p:nvPr userDrawn="1"/>
          </p:nvSpPr>
          <p:spPr>
            <a:xfrm rot="5400000">
              <a:off x="2809827" y="576195"/>
              <a:ext cx="2346109" cy="117789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2"/>
            <p:cNvSpPr/>
            <p:nvPr userDrawn="1"/>
          </p:nvSpPr>
          <p:spPr>
            <a:xfrm rot="5400000">
              <a:off x="5324309" y="417491"/>
              <a:ext cx="2028375" cy="1177562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3"/>
            <p:cNvSpPr/>
            <p:nvPr userDrawn="1"/>
          </p:nvSpPr>
          <p:spPr>
            <a:xfrm rot="5400000">
              <a:off x="3987408" y="576503"/>
              <a:ext cx="2346724" cy="1177890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 userDrawn="1"/>
          </p:nvSpPr>
          <p:spPr>
            <a:xfrm>
              <a:off x="2075393" y="-12700"/>
              <a:ext cx="4993620" cy="2481740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4493240" y="2414232"/>
              <a:ext cx="157518" cy="1575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84175" y="360542"/>
            <a:ext cx="11423650" cy="629761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4000" y="2660400"/>
            <a:ext cx="6411600" cy="2196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0" y="2646362"/>
            <a:ext cx="7786007" cy="1209675"/>
          </a:xfrm>
        </p:spPr>
        <p:txBody>
          <a:bodyPr anchor="ctr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11500" y="3939949"/>
            <a:ext cx="7786007" cy="505051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MH_Number"/>
          <p:cNvSpPr/>
          <p:nvPr userDrawn="1">
            <p:custDataLst>
              <p:tags r:id="rId2"/>
            </p:custDataLst>
          </p:nvPr>
        </p:nvSpPr>
        <p:spPr>
          <a:xfrm>
            <a:off x="2197100" y="2875605"/>
            <a:ext cx="648336" cy="751188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4400" kern="0" dirty="0">
              <a:solidFill>
                <a:srgbClr val="FFFFFF"/>
              </a:solidFill>
              <a:latin typeface="Times New Roman" panose="02020603050405020304"/>
              <a:ea typeface="幼圆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111500" y="3733800"/>
            <a:ext cx="7786007" cy="1222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896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86800" y="1976400"/>
            <a:ext cx="3942000" cy="35100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400"/>
            </a:lvl1pPr>
            <a:lvl2pPr marL="536575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733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87681" y="0"/>
            <a:ext cx="45719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0261" y="4554674"/>
            <a:ext cx="3660504" cy="723445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4789713" y="146594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8400" y="806400"/>
            <a:ext cx="9536400" cy="460800"/>
          </a:xfrm>
        </p:spPr>
        <p:txBody>
          <a:bodyPr lIns="90000" tIns="46800" rIns="90000" bIns="46800" anchor="t" anchorCtr="0">
            <a:normAutofit/>
          </a:bodyPr>
          <a:lstStyle>
            <a:lvl1pPr algn="ctr"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23200" y="1778400"/>
            <a:ext cx="4546800" cy="27432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dirty="0" smtClean="0"/>
              <a:t>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2000" y="4950000"/>
            <a:ext cx="7189200" cy="925200"/>
          </a:xfrm>
          <a:noFill/>
        </p:spPr>
        <p:txBody>
          <a:bodyPr lIns="90000" rIns="90000" anchor="t" anchorCtr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22040" y="532550"/>
            <a:ext cx="1205247" cy="5811838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25004" y="532550"/>
            <a:ext cx="9693592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599" cy="72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5210"/>
            <a:ext cx="10515599" cy="4509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28DE8F-8DB5-4710-82E5-6DACE6277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579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A644B83-115B-4054-AC02-DC44F3D2F9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49580" indent="-44958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indent="-27622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.xml"/><Relationship Id="rId7" Type="http://schemas.openxmlformats.org/officeDocument/2006/relationships/image" Target="../media/image5.png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5.xml"/><Relationship Id="rId7" Type="http://schemas.openxmlformats.org/officeDocument/2006/relationships/image" Target="../media/image6.png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3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0.xml"/><Relationship Id="rId3" Type="http://schemas.openxmlformats.org/officeDocument/2006/relationships/image" Target="../media/image11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3859891"/>
            <a:ext cx="10515600" cy="989469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 </a:t>
            </a:r>
            <a:r>
              <a:rPr lang="zh-CN" altLang="en-US" dirty="0"/>
              <a:t>系统调用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12470" y="5389744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1403103</a:t>
            </a:r>
            <a:r>
              <a:rPr lang="zh-CN" altLang="en-US" dirty="0"/>
              <a:t>班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8200" y="484935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计算机科学与技术学院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060450" y="5930129"/>
            <a:ext cx="10515600" cy="54028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                                  </a:t>
            </a:r>
            <a:r>
              <a:rPr lang="zh-CN" altLang="en-US" dirty="0"/>
              <a:t>佘阳</a:t>
            </a:r>
            <a:r>
              <a:rPr lang="en-US" altLang="zh-CN" dirty="0"/>
              <a:t>/</a:t>
            </a:r>
            <a:r>
              <a:rPr lang="zh-CN" altLang="en-US" dirty="0"/>
              <a:t>金策                                                  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操作系统实现系统调用的基本过程是：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应用程序调用库函数（API）；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API将系统调用号存入EAX，然后通过中断调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用使系统进入内核态；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内核中的中断处理函数根据系统调用号，调用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对应的内核函数（系统调用）；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系统调用完成相应功能，将返回值存入EAX，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返回到中断处理函数；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中断处理函数返回到API中；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API将EAX返回给应用程序。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4858" y="362721"/>
            <a:ext cx="3304540" cy="962818"/>
            <a:chOff x="1984557" y="1278391"/>
            <a:chExt cx="3304540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84557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p>
              <a:r>
                <a:rPr lang="zh-CN" altLang="en-US" sz="2000" dirty="0">
                  <a:solidFill>
                    <a:srgbClr val="FFFFFF"/>
                  </a:solidFill>
                </a:rPr>
                <a:t>系统调用的过程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01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641096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把系统调用的编号存入EAX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把函数参数存入其它通用寄存器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触发0x80号中断（int 0x80）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内核处理；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填写IDT（中断描述符表），将system_call函数地址写到0x80对应的中断描述符中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2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3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p>
              <a:r>
                <a:rPr lang="zh-CN" altLang="en-US" sz="2000" dirty="0">
                  <a:solidFill>
                    <a:srgbClr val="FFFFFF"/>
                  </a:solidFill>
                </a:rPr>
                <a:t>函数修改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5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02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65785" y="1517015"/>
            <a:ext cx="36937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include/unistd.h</a:t>
            </a:r>
            <a:endParaRPr lang="x-none" altLang="zh-CN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519710" y="2802715"/>
            <a:ext cx="37402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kernel/system_call.s</a:t>
            </a:r>
            <a:endParaRPr lang="x-none" altLang="zh-CN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TextBox 4"/>
          <p:cNvSpPr txBox="1"/>
          <p:nvPr/>
        </p:nvSpPr>
        <p:spPr>
          <a:xfrm>
            <a:off x="542570" y="3971750"/>
            <a:ext cx="37402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Makefile</a:t>
            </a:r>
            <a:endParaRPr lang="x-none" altLang="zh-CN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797195" y="1325070"/>
            <a:ext cx="37402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x-none" altLang="zh-CN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sys.h</a:t>
            </a:r>
            <a:endParaRPr lang="x-none" altLang="zh-CN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" y="2098040"/>
            <a:ext cx="2034540" cy="4940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90" y="3309620"/>
            <a:ext cx="2842260" cy="520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95" y="4802505"/>
            <a:ext cx="4976495" cy="15811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6915" y="2592070"/>
            <a:ext cx="6257290" cy="37331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178884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iam()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第一个系统调用是iam()，其原型为：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int iam(const char * name);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完成的功能是将字符串参数name的内容拷贝到内核中保存下来。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要求name的长度不能超过23个字符。返回值是拷贝的字符数。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如果name的字符个数超过了23，则返回“-1”，并置errno为EINVAL。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在kernal/who.c中实现此系统调用。</a:t>
            </a:r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p>
              <a:r>
                <a:rPr lang="en-US" altLang="zh-CN" sz="2000" dirty="0">
                  <a:solidFill>
                    <a:srgbClr val="FFFFFF"/>
                  </a:solidFill>
                </a:rPr>
                <a:t>who.c -&gt; iam</a:t>
              </a:r>
              <a:endParaRPr lang="en-US" altLang="zh-CN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493520"/>
            <a:ext cx="5855970" cy="37782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200" y="1804089"/>
            <a:ext cx="5181600" cy="452115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whoami()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第二个系统调用是whoami()，其原型为：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int whoami(char* name, unsigned int size);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它将内核中由iam()保存的名字拷贝到name指向的用户地址空间中，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同时确保不会对name越界访存（name的大小由size说明）。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返回值是拷贝的字符数。如果size小于需要的空间，则返回“-1”，并置errno为EINVAL。</a:t>
            </a:r>
            <a:endParaRPr lang="x-none" altLang="zh-CN" sz="180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lvl="0"/>
            <a:r>
              <a:rPr lang="x-none" altLang="zh-CN" sz="18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也是在kernal/who.c中实现。</a:t>
            </a:r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endParaRPr lang="x-none" altLang="zh-CN" sz="18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400" dirty="0">
              <a:solidFill>
                <a:schemeClr val="tx1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x-none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x-none" altLang="zh-CN" sz="1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/>
            <a:endParaRPr lang="zh-CN" altLang="en-US" sz="1800" dirty="0"/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3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4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p>
              <a:r>
                <a:rPr lang="en-US" altLang="zh-CN" sz="2000" dirty="0">
                  <a:solidFill>
                    <a:srgbClr val="FFFFFF"/>
                  </a:solidFill>
                </a:rPr>
                <a:t>who.c -&gt; whoami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5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6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699260"/>
            <a:ext cx="5517515" cy="34594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2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3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p>
              <a:r>
                <a:rPr lang="en-US" altLang="zh-CN" sz="2000" dirty="0">
                  <a:solidFill>
                    <a:srgbClr val="FFFFFF"/>
                  </a:solidFill>
                </a:rPr>
                <a:t>whoami.c</a:t>
              </a:r>
              <a:r>
                <a:rPr lang="zh-CN" altLang="en-US" sz="2000" dirty="0">
                  <a:solidFill>
                    <a:srgbClr val="FFFFFF"/>
                  </a:solidFill>
                </a:rPr>
                <a:t>以及</a:t>
              </a:r>
              <a:r>
                <a:rPr lang="en-US" altLang="zh-CN" sz="2000" dirty="0">
                  <a:solidFill>
                    <a:srgbClr val="FFFFFF"/>
                  </a:solidFill>
                </a:rPr>
                <a:t>iam.c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5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03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85" y="1490345"/>
            <a:ext cx="4509135" cy="4931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5840" y="633730"/>
            <a:ext cx="4725035" cy="53276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955017" y="362721"/>
            <a:ext cx="3304381" cy="962818"/>
            <a:chOff x="1984716" y="1278391"/>
            <a:chExt cx="3304381" cy="962818"/>
          </a:xfrm>
        </p:grpSpPr>
        <p:sp>
          <p:nvSpPr>
            <p:cNvPr id="8" name="五边形 23"/>
            <p:cNvSpPr/>
            <p:nvPr>
              <p:custDataLst>
                <p:tags r:id="rId2"/>
              </p:custDataLst>
            </p:nvPr>
          </p:nvSpPr>
          <p:spPr>
            <a:xfrm>
              <a:off x="1993327" y="1326809"/>
              <a:ext cx="3295770" cy="914400"/>
            </a:xfrm>
            <a:custGeom>
              <a:avLst/>
              <a:gdLst>
                <a:gd name="connsiteX0" fmla="*/ 0 w 3251200"/>
                <a:gd name="connsiteY0" fmla="*/ 0 h 914400"/>
                <a:gd name="connsiteX1" fmla="*/ 2551117 w 3251200"/>
                <a:gd name="connsiteY1" fmla="*/ 0 h 914400"/>
                <a:gd name="connsiteX2" fmla="*/ 3251200 w 3251200"/>
                <a:gd name="connsiteY2" fmla="*/ 457200 h 914400"/>
                <a:gd name="connsiteX3" fmla="*/ 2551117 w 3251200"/>
                <a:gd name="connsiteY3" fmla="*/ 914400 h 914400"/>
                <a:gd name="connsiteX4" fmla="*/ 0 w 3251200"/>
                <a:gd name="connsiteY4" fmla="*/ 914400 h 914400"/>
                <a:gd name="connsiteX5" fmla="*/ 0 w 3251200"/>
                <a:gd name="connsiteY5" fmla="*/ 0 h 914400"/>
                <a:gd name="connsiteX0-1" fmla="*/ 0 w 3251200"/>
                <a:gd name="connsiteY0-2" fmla="*/ 0 h 914400"/>
                <a:gd name="connsiteX1-3" fmla="*/ 2551117 w 3251200"/>
                <a:gd name="connsiteY1-4" fmla="*/ 0 h 914400"/>
                <a:gd name="connsiteX2-5" fmla="*/ 3251200 w 3251200"/>
                <a:gd name="connsiteY2-6" fmla="*/ 457200 h 914400"/>
                <a:gd name="connsiteX3-7" fmla="*/ 2551117 w 3251200"/>
                <a:gd name="connsiteY3-8" fmla="*/ 914400 h 914400"/>
                <a:gd name="connsiteX4-9" fmla="*/ 6350 w 3251200"/>
                <a:gd name="connsiteY4-10" fmla="*/ 876300 h 914400"/>
                <a:gd name="connsiteX5-11" fmla="*/ 0 w 3251200"/>
                <a:gd name="connsiteY5-12" fmla="*/ 0 h 914400"/>
                <a:gd name="connsiteX0-13" fmla="*/ 22345 w 3273545"/>
                <a:gd name="connsiteY0-14" fmla="*/ 0 h 914400"/>
                <a:gd name="connsiteX1-15" fmla="*/ 2573462 w 3273545"/>
                <a:gd name="connsiteY1-16" fmla="*/ 0 h 914400"/>
                <a:gd name="connsiteX2-17" fmla="*/ 3273545 w 3273545"/>
                <a:gd name="connsiteY2-18" fmla="*/ 457200 h 914400"/>
                <a:gd name="connsiteX3-19" fmla="*/ 2573462 w 3273545"/>
                <a:gd name="connsiteY3-20" fmla="*/ 914400 h 914400"/>
                <a:gd name="connsiteX4-21" fmla="*/ 120 w 3273545"/>
                <a:gd name="connsiteY4-22" fmla="*/ 878682 h 914400"/>
                <a:gd name="connsiteX5-23" fmla="*/ 22345 w 3273545"/>
                <a:gd name="connsiteY5-24" fmla="*/ 0 h 914400"/>
                <a:gd name="connsiteX0-25" fmla="*/ 22345 w 3273545"/>
                <a:gd name="connsiteY0-26" fmla="*/ 0 h 914400"/>
                <a:gd name="connsiteX1-27" fmla="*/ 2573462 w 3273545"/>
                <a:gd name="connsiteY1-28" fmla="*/ 0 h 914400"/>
                <a:gd name="connsiteX2-29" fmla="*/ 3273545 w 3273545"/>
                <a:gd name="connsiteY2-30" fmla="*/ 457200 h 914400"/>
                <a:gd name="connsiteX3-31" fmla="*/ 2573462 w 3273545"/>
                <a:gd name="connsiteY3-32" fmla="*/ 914400 h 914400"/>
                <a:gd name="connsiteX4-33" fmla="*/ 120 w 3273545"/>
                <a:gd name="connsiteY4-34" fmla="*/ 873920 h 914400"/>
                <a:gd name="connsiteX5-35" fmla="*/ 22345 w 3273545"/>
                <a:gd name="connsiteY5-36" fmla="*/ 0 h 914400"/>
                <a:gd name="connsiteX0-37" fmla="*/ 22345 w 3286245"/>
                <a:gd name="connsiteY0-38" fmla="*/ 0 h 914400"/>
                <a:gd name="connsiteX1-39" fmla="*/ 2573462 w 3286245"/>
                <a:gd name="connsiteY1-40" fmla="*/ 0 h 914400"/>
                <a:gd name="connsiteX2-41" fmla="*/ 3286245 w 3286245"/>
                <a:gd name="connsiteY2-42" fmla="*/ 460375 h 914400"/>
                <a:gd name="connsiteX3-43" fmla="*/ 2573462 w 3286245"/>
                <a:gd name="connsiteY3-44" fmla="*/ 914400 h 914400"/>
                <a:gd name="connsiteX4-45" fmla="*/ 120 w 3286245"/>
                <a:gd name="connsiteY4-46" fmla="*/ 873920 h 914400"/>
                <a:gd name="connsiteX5-47" fmla="*/ 22345 w 3286245"/>
                <a:gd name="connsiteY5-48" fmla="*/ 0 h 914400"/>
                <a:gd name="connsiteX0-49" fmla="*/ 22345 w 3295770"/>
                <a:gd name="connsiteY0-50" fmla="*/ 0 h 914400"/>
                <a:gd name="connsiteX1-51" fmla="*/ 2573462 w 3295770"/>
                <a:gd name="connsiteY1-52" fmla="*/ 0 h 914400"/>
                <a:gd name="connsiteX2-53" fmla="*/ 3295770 w 3295770"/>
                <a:gd name="connsiteY2-54" fmla="*/ 476250 h 914400"/>
                <a:gd name="connsiteX3-55" fmla="*/ 2573462 w 3295770"/>
                <a:gd name="connsiteY3-56" fmla="*/ 914400 h 914400"/>
                <a:gd name="connsiteX4-57" fmla="*/ 120 w 3295770"/>
                <a:gd name="connsiteY4-58" fmla="*/ 873920 h 914400"/>
                <a:gd name="connsiteX5-59" fmla="*/ 22345 w 3295770"/>
                <a:gd name="connsiteY5-60" fmla="*/ 0 h 914400"/>
              </a:gdLst>
              <a:ahLst/>
              <a:cxnLst>
                <a:cxn ang="0">
                  <a:pos x="connsiteX0-49" y="connsiteY0-50"/>
                </a:cxn>
                <a:cxn ang="0">
                  <a:pos x="connsiteX1-51" y="connsiteY1-52"/>
                </a:cxn>
                <a:cxn ang="0">
                  <a:pos x="connsiteX2-53" y="connsiteY2-54"/>
                </a:cxn>
                <a:cxn ang="0">
                  <a:pos x="connsiteX3-55" y="connsiteY3-56"/>
                </a:cxn>
                <a:cxn ang="0">
                  <a:pos x="connsiteX4-57" y="connsiteY4-58"/>
                </a:cxn>
                <a:cxn ang="0">
                  <a:pos x="connsiteX5-59" y="connsiteY5-60"/>
                </a:cxn>
              </a:cxnLst>
              <a:rect l="l" t="t" r="r" b="b"/>
              <a:pathLst>
                <a:path w="3295770" h="914400">
                  <a:moveTo>
                    <a:pt x="22345" y="0"/>
                  </a:moveTo>
                  <a:lnTo>
                    <a:pt x="2573462" y="0"/>
                  </a:lnTo>
                  <a:lnTo>
                    <a:pt x="3295770" y="476250"/>
                  </a:lnTo>
                  <a:lnTo>
                    <a:pt x="2573462" y="914400"/>
                  </a:lnTo>
                  <a:lnTo>
                    <a:pt x="120" y="873920"/>
                  </a:lnTo>
                  <a:cubicBezTo>
                    <a:pt x="-1997" y="581820"/>
                    <a:pt x="24462" y="292100"/>
                    <a:pt x="22345" y="0"/>
                  </a:cubicBez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五边形 8"/>
            <p:cNvSpPr/>
            <p:nvPr>
              <p:custDataLst>
                <p:tags r:id="rId3"/>
              </p:custDataLst>
            </p:nvPr>
          </p:nvSpPr>
          <p:spPr>
            <a:xfrm>
              <a:off x="1990272" y="1278391"/>
              <a:ext cx="3251200" cy="914400"/>
            </a:xfrm>
            <a:prstGeom prst="homePlate">
              <a:avLst>
                <a:gd name="adj" fmla="val 765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28000" tIns="0" rIns="0" bIns="0" numCol="1" spcCol="0" rtlCol="0" fromWordArt="0" anchor="ctr" anchorCtr="0" forceAA="0" compatLnSpc="1">
              <a:normAutofit/>
            </a:bodyPr>
            <a:p>
              <a:r>
                <a:rPr lang="zh-CN" altLang="en-US" sz="2000" dirty="0">
                  <a:solidFill>
                    <a:srgbClr val="FFFFFF"/>
                  </a:solidFill>
                </a:rPr>
                <a:t>运行结果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1995034" y="1751466"/>
              <a:ext cx="735013" cy="435769"/>
            </a:xfrm>
            <a:custGeom>
              <a:avLst/>
              <a:gdLst>
                <a:gd name="connsiteX0" fmla="*/ 666750 w 750094"/>
                <a:gd name="connsiteY0" fmla="*/ 0 h 428625"/>
                <a:gd name="connsiteX1" fmla="*/ 750094 w 750094"/>
                <a:gd name="connsiteY1" fmla="*/ 80962 h 428625"/>
                <a:gd name="connsiteX2" fmla="*/ 0 w 750094"/>
                <a:gd name="connsiteY2" fmla="*/ 428625 h 428625"/>
                <a:gd name="connsiteX3" fmla="*/ 666750 w 750094"/>
                <a:gd name="connsiteY3" fmla="*/ 0 h 428625"/>
                <a:gd name="connsiteX0-1" fmla="*/ 645319 w 728663"/>
                <a:gd name="connsiteY0-2" fmla="*/ 0 h 435769"/>
                <a:gd name="connsiteX1-3" fmla="*/ 728663 w 728663"/>
                <a:gd name="connsiteY1-4" fmla="*/ 80962 h 435769"/>
                <a:gd name="connsiteX2-5" fmla="*/ 0 w 728663"/>
                <a:gd name="connsiteY2-6" fmla="*/ 435769 h 435769"/>
                <a:gd name="connsiteX3-7" fmla="*/ 645319 w 728663"/>
                <a:gd name="connsiteY3-8" fmla="*/ 0 h 435769"/>
                <a:gd name="connsiteX0-9" fmla="*/ 651669 w 735013"/>
                <a:gd name="connsiteY0-10" fmla="*/ 0 h 435769"/>
                <a:gd name="connsiteX1-11" fmla="*/ 735013 w 735013"/>
                <a:gd name="connsiteY1-12" fmla="*/ 80962 h 435769"/>
                <a:gd name="connsiteX2-13" fmla="*/ 0 w 735013"/>
                <a:gd name="connsiteY2-14" fmla="*/ 435769 h 435769"/>
                <a:gd name="connsiteX3-15" fmla="*/ 651669 w 735013"/>
                <a:gd name="connsiteY3-16" fmla="*/ 0 h 435769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735013" h="435769">
                  <a:moveTo>
                    <a:pt x="651669" y="0"/>
                  </a:moveTo>
                  <a:lnTo>
                    <a:pt x="735013" y="80962"/>
                  </a:lnTo>
                  <a:lnTo>
                    <a:pt x="0" y="435769"/>
                  </a:lnTo>
                  <a:lnTo>
                    <a:pt x="65166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任意多边形 6"/>
            <p:cNvSpPr/>
            <p:nvPr>
              <p:custDataLst>
                <p:tags r:id="rId5"/>
              </p:custDataLst>
            </p:nvPr>
          </p:nvSpPr>
          <p:spPr>
            <a:xfrm>
              <a:off x="1984716" y="1278391"/>
              <a:ext cx="745331" cy="908844"/>
            </a:xfrm>
            <a:custGeom>
              <a:avLst/>
              <a:gdLst>
                <a:gd name="connsiteX0" fmla="*/ 0 w 745331"/>
                <a:gd name="connsiteY0" fmla="*/ 0 h 873919"/>
                <a:gd name="connsiteX1" fmla="*/ 745331 w 745331"/>
                <a:gd name="connsiteY1" fmla="*/ 428625 h 873919"/>
                <a:gd name="connsiteX2" fmla="*/ 9525 w 745331"/>
                <a:gd name="connsiteY2" fmla="*/ 873919 h 873919"/>
                <a:gd name="connsiteX3" fmla="*/ 0 w 745331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331" h="873919">
                  <a:moveTo>
                    <a:pt x="0" y="0"/>
                  </a:moveTo>
                  <a:lnTo>
                    <a:pt x="745331" y="428625"/>
                  </a:lnTo>
                  <a:lnTo>
                    <a:pt x="9525" y="8739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0" rIns="288000" bIns="0" numCol="1" spcCol="0" rtlCol="0" fromWordArt="0" anchor="ctr" anchorCtr="0" forceAA="0" compatLnSpc="1">
              <a:normAutofit/>
            </a:bodyPr>
            <a:p>
              <a:pPr algn="ctr"/>
              <a:r>
                <a:rPr lang="en-US" altLang="zh-CN" sz="2400">
                  <a:solidFill>
                    <a:srgbClr val="FFFFFF"/>
                  </a:solidFill>
                </a:rPr>
                <a:t>04</a:t>
              </a: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200" y="1837055"/>
            <a:ext cx="4968240" cy="4471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1120" y="362585"/>
            <a:ext cx="5302250" cy="5715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/>
          <p:nvPr>
            <p:custDataLst>
              <p:tags r:id="rId1"/>
            </p:custDataLst>
          </p:nvPr>
        </p:nvSpPr>
        <p:spPr bwMode="auto">
          <a:xfrm>
            <a:off x="5033964" y="4641851"/>
            <a:ext cx="2155825" cy="379413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rgbClr val="CEAA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5304970" y="1965960"/>
            <a:ext cx="1611086" cy="1611086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508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1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a"/>
  <p:tag name="KSO_WM_UNIT_INDEX" val="1"/>
  <p:tag name="KSO_WM_UNIT_ID" val="custom160117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35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1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1"/>
  <p:tag name="KSO_WM_UNIT_ID" val="custom160117_18*l_i*1_1"/>
  <p:tag name="KSO_WM_UNIT_CLEAR" val="1"/>
  <p:tag name="KSO_WM_UNIT_LAYERLEVEL" val="1_1"/>
  <p:tag name="KSO_WM_DIAGRAM_GROUP_CODE" val="l1-2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h_f"/>
  <p:tag name="KSO_WM_UNIT_INDEX" val="1_1_1"/>
  <p:tag name="KSO_WM_UNIT_ID" val="custom160117_18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FILL_FORE_SCHEMECOLOR_INDEX" val="5"/>
  <p:tag name="KSO_WM_UNI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2"/>
  <p:tag name="KSO_WM_UNIT_ID" val="custom160117_18*l_i*1_2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l_i"/>
  <p:tag name="KSO_WM_UNIT_INDEX" val="1_3"/>
  <p:tag name="KSO_WM_UNIT_ID" val="custom160117_18*l_i*1_3"/>
  <p:tag name="KSO_WM_UNIT_CLEAR" val="1"/>
  <p:tag name="KSO_WM_UNIT_LAYERLEVEL" val="1_1"/>
  <p:tag name="KSO_WM_DIAGRAM_GROUP_CODE" val="l1-2"/>
  <p:tag name="KSO_WM_UNIT_FILL_FORE_SCHEMECOLOR_INDEX" val="5"/>
  <p:tag name="KSO_WM_UNIT_FILL_TYPE" val="1"/>
  <p:tag name="KSO_WM_UNIT_USESOURCEFORMAT_APPLY" val="1"/>
</p:tagLst>
</file>

<file path=ppt/tags/tag47.xml><?xml version="1.0" encoding="utf-8"?>
<p:tagLst xmlns:p="http://schemas.openxmlformats.org/presentationml/2006/main">
  <p:tag name="KSO_WM_TEMPLATE_CATEGORY" val="custom"/>
  <p:tag name="KSO_WM_TEMPLATE_INDEX" val="160117"/>
  <p:tag name="KSO_WM_TAG_VERSION" val="1.0"/>
  <p:tag name="KSO_WM_SLIDE_ID" val="custom160117_3"/>
  <p:tag name="KSO_WM_SLIDE_INDEX" val="3"/>
  <p:tag name="KSO_WM_SLIDE_ITEM_CNT" val="3"/>
  <p:tag name="KSO_WM_SLIDE_LAYOUT" val="a_f"/>
  <p:tag name="KSO_WM_SLIDE_LAYOUT_CNT" val="1_2"/>
  <p:tag name="KSO_WM_SLIDE_TYPE" val="text"/>
  <p:tag name="KSO_WM_BEAUTIFY_FLAG" val="#wm#"/>
  <p:tag name="KSO_WM_SLIDE_POSITION" val="66*142"/>
  <p:tag name="KSO_WM_SLIDE_SIZE" val="828*356"/>
</p:tagLst>
</file>

<file path=ppt/tags/tag48.xml><?xml version="1.0" encoding="utf-8"?>
<p:tagLst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160117_29*i*0"/>
  <p:tag name="KSO_WM_TEMPLATE_CATEGORY" val="custom"/>
  <p:tag name="KSO_WM_TEMPLATE_INDEX" val="160117"/>
  <p:tag name="KSO_WM_UNIT_INDEX" val="0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MH" val="20151013144139"/>
  <p:tag name="MH_LIBRARY" val="GRAPHIC"/>
  <p:tag name="MH_ORDER" val="Oval 2"/>
  <p:tag name="KSO_WM_UNIT_TYPE" val="d"/>
  <p:tag name="KSO_WM_UNIT_INDEX" val="1"/>
  <p:tag name="KSO_WM_UNIT_ID" val="custom160117_29*d*1"/>
  <p:tag name="KSO_WM_UNIT_CLEAR" val="0"/>
  <p:tag name="KSO_WM_UNIT_LAYERLEVEL" val="1"/>
  <p:tag name="KSO_WM_UNIT_VALUE" val="447*447"/>
  <p:tag name="KSO_WM_UNIT_HIGHLIGHT" val="0"/>
  <p:tag name="KSO_WM_UNIT_COMPATIBLE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0.xml><?xml version="1.0" encoding="utf-8"?>
<p:tagLst xmlns:p="http://schemas.openxmlformats.org/presentationml/2006/main">
  <p:tag name="MH" val="20151013144139"/>
  <p:tag name="MH_LIBRARY" val="GRAPHIC"/>
  <p:tag name="KSO_WM_TEMPLATE_CATEGORY" val="custom"/>
  <p:tag name="KSO_WM_TEMPLATE_INDEX" val="160117"/>
  <p:tag name="KSO_WM_TAG_VERSION" val="1.0"/>
  <p:tag name="KSO_WM_SLIDE_ID" val="custom1601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b"/>
  <p:tag name="KSO_WM_UNIT_INDEX" val="1"/>
  <p:tag name="KSO_WM_UNIT_ID" val="custom160117_1*b*1"/>
  <p:tag name="KSO_WM_UNIT_CLEAR" val="1"/>
  <p:tag name="KSO_WM_UNIT_LAYERLEVEL" val="1"/>
  <p:tag name="KSO_WM_UNIT_VALUE" val="45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p="http://schemas.openxmlformats.org/presentationml/2006/main">
  <p:tag name="KSO_WM_TEMPLATE_THUMBS_INDEX" val="1、4、5、9、12、13、17、24、26、27、28、29"/>
  <p:tag name="KSO_WM_TEMPLATE_CATEGORY" val="custom"/>
  <p:tag name="KSO_WM_TEMPLATE_INDEX" val="160117"/>
  <p:tag name="KSO_WM_TAG_VERSION" val="1.0"/>
  <p:tag name="KSO_WM_SLIDE_ID" val="custom16011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17"/>
  <p:tag name="KSO_WM_UNIT_TYPE" val="f"/>
  <p:tag name="KSO_WM_UNIT_INDEX" val="1"/>
  <p:tag name="KSO_WM_UNIT_ID" val="custom160117_3*f*1"/>
  <p:tag name="KSO_WM_UNIT_CLEAR" val="1"/>
  <p:tag name="KSO_WM_UNIT_LAYERLEVEL" val="1"/>
  <p:tag name="KSO_WM_UNIT_VALUE" val="154"/>
  <p:tag name="KSO_WM_UNIT_HIGHLIGHT" val="0"/>
  <p:tag name="KSO_WM_UNIT_COMPATIBLE" val="0"/>
  <p:tag name="KSO_WM_UNIT_PRESET_TEXT_INDEX" val="4"/>
  <p:tag name="KSO_WM_UNIT_PRESET_TEXT_LEN" val="5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17_18*i*0"/>
  <p:tag name="KSO_WM_TEMPLATE_CATEGORY" val="custom"/>
  <p:tag name="KSO_WM_TEMPLATE_INDEX" val="160117"/>
  <p:tag name="KSO_WM_UNIT_INDEX" val="0"/>
</p:tagLst>
</file>

<file path=ppt/theme/theme1.xml><?xml version="1.0" encoding="utf-8"?>
<a:theme xmlns:a="http://schemas.openxmlformats.org/drawingml/2006/main" name="1_Office 主题">
  <a:themeElements>
    <a:clrScheme name="自定义 139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WPS 演示</Application>
  <PresentationFormat>宽屏</PresentationFormat>
  <Paragraphs>86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幼圆</vt:lpstr>
      <vt:lpstr>微软雅黑</vt:lpstr>
      <vt:lpstr>黑体</vt:lpstr>
      <vt:lpstr>Calibri</vt:lpstr>
      <vt:lpstr>1_Office 主题</vt:lpstr>
      <vt:lpstr>实验2 系统调用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</dc:creator>
  <cp:lastModifiedBy>Ce</cp:lastModifiedBy>
  <cp:revision>17</cp:revision>
  <dcterms:created xsi:type="dcterms:W3CDTF">2016-12-28T07:59:00Z</dcterms:created>
  <dcterms:modified xsi:type="dcterms:W3CDTF">2016-12-29T07:06:52Z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