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7.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8.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9.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0.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8" r:id="rId3"/>
    <p:sldId id="287" r:id="rId4"/>
    <p:sldId id="288" r:id="rId5"/>
    <p:sldId id="289" r:id="rId6"/>
    <p:sldId id="290" r:id="rId7"/>
    <p:sldId id="293" r:id="rId8"/>
    <p:sldId id="291" r:id="rId9"/>
    <p:sldId id="294" r:id="rId10"/>
    <p:sldId id="295" r:id="rId11"/>
    <p:sldId id="284" r:id="rId1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3" d="100"/>
          <a:sy n="93" d="100"/>
        </p:scale>
        <p:origin x="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2017/1/5</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191372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a:t>
            </a:fld>
            <a:endParaRPr lang="zh-CN" altLang="en-US"/>
          </a:p>
        </p:txBody>
      </p:sp>
    </p:spTree>
    <p:extLst>
      <p:ext uri="{BB962C8B-B14F-4D97-AF65-F5344CB8AC3E}">
        <p14:creationId xmlns:p14="http://schemas.microsoft.com/office/powerpoint/2010/main" val="2930243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10</a:t>
            </a:fld>
            <a:endParaRPr lang="zh-CN" altLang="en-US"/>
          </a:p>
        </p:txBody>
      </p:sp>
    </p:spTree>
    <p:extLst>
      <p:ext uri="{BB962C8B-B14F-4D97-AF65-F5344CB8AC3E}">
        <p14:creationId xmlns:p14="http://schemas.microsoft.com/office/powerpoint/2010/main" val="4216796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11</a:t>
            </a:fld>
            <a:endParaRPr lang="zh-CN" altLang="en-US"/>
          </a:p>
        </p:txBody>
      </p:sp>
    </p:spTree>
    <p:extLst>
      <p:ext uri="{BB962C8B-B14F-4D97-AF65-F5344CB8AC3E}">
        <p14:creationId xmlns:p14="http://schemas.microsoft.com/office/powerpoint/2010/main" val="749198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a:t>
            </a:fld>
            <a:endParaRPr lang="zh-CN" altLang="en-US"/>
          </a:p>
        </p:txBody>
      </p:sp>
    </p:spTree>
    <p:extLst>
      <p:ext uri="{BB962C8B-B14F-4D97-AF65-F5344CB8AC3E}">
        <p14:creationId xmlns:p14="http://schemas.microsoft.com/office/powerpoint/2010/main" val="3546926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a:t>
            </a:fld>
            <a:endParaRPr lang="zh-CN" altLang="en-US"/>
          </a:p>
        </p:txBody>
      </p:sp>
    </p:spTree>
    <p:extLst>
      <p:ext uri="{BB962C8B-B14F-4D97-AF65-F5344CB8AC3E}">
        <p14:creationId xmlns:p14="http://schemas.microsoft.com/office/powerpoint/2010/main" val="432861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4</a:t>
            </a:fld>
            <a:endParaRPr lang="zh-CN" altLang="en-US"/>
          </a:p>
        </p:txBody>
      </p:sp>
    </p:spTree>
    <p:extLst>
      <p:ext uri="{BB962C8B-B14F-4D97-AF65-F5344CB8AC3E}">
        <p14:creationId xmlns:p14="http://schemas.microsoft.com/office/powerpoint/2010/main" val="300745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5</a:t>
            </a:fld>
            <a:endParaRPr lang="zh-CN" altLang="en-US"/>
          </a:p>
        </p:txBody>
      </p:sp>
    </p:spTree>
    <p:extLst>
      <p:ext uri="{BB962C8B-B14F-4D97-AF65-F5344CB8AC3E}">
        <p14:creationId xmlns:p14="http://schemas.microsoft.com/office/powerpoint/2010/main" val="1498768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6</a:t>
            </a:fld>
            <a:endParaRPr lang="zh-CN" altLang="en-US"/>
          </a:p>
        </p:txBody>
      </p:sp>
    </p:spTree>
    <p:extLst>
      <p:ext uri="{BB962C8B-B14F-4D97-AF65-F5344CB8AC3E}">
        <p14:creationId xmlns:p14="http://schemas.microsoft.com/office/powerpoint/2010/main" val="3143791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7</a:t>
            </a:fld>
            <a:endParaRPr lang="zh-CN" altLang="en-US"/>
          </a:p>
        </p:txBody>
      </p:sp>
    </p:spTree>
    <p:extLst>
      <p:ext uri="{BB962C8B-B14F-4D97-AF65-F5344CB8AC3E}">
        <p14:creationId xmlns:p14="http://schemas.microsoft.com/office/powerpoint/2010/main" val="1532576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8</a:t>
            </a:fld>
            <a:endParaRPr lang="zh-CN" altLang="en-US"/>
          </a:p>
        </p:txBody>
      </p:sp>
    </p:spTree>
    <p:extLst>
      <p:ext uri="{BB962C8B-B14F-4D97-AF65-F5344CB8AC3E}">
        <p14:creationId xmlns:p14="http://schemas.microsoft.com/office/powerpoint/2010/main" val="33966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9</a:t>
            </a:fld>
            <a:endParaRPr lang="zh-CN" altLang="en-US"/>
          </a:p>
        </p:txBody>
      </p:sp>
    </p:spTree>
    <p:extLst>
      <p:ext uri="{BB962C8B-B14F-4D97-AF65-F5344CB8AC3E}">
        <p14:creationId xmlns:p14="http://schemas.microsoft.com/office/powerpoint/2010/main" val="767823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2F2"/>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38200" y="5262109"/>
            <a:ext cx="10515600" cy="540284"/>
          </a:xfrm>
        </p:spPr>
        <p:txBody>
          <a:bodyPr wrap="square" anchor="ctr" anchorCtr="0">
            <a:normAutofit/>
          </a:bodyPr>
          <a:lstStyle>
            <a:lvl1pPr marL="0" indent="0" algn="ctr">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838200" y="4228191"/>
            <a:ext cx="10515600" cy="989469"/>
          </a:xfrm>
        </p:spPr>
        <p:txBody>
          <a:bodyPr wrap="square" anchor="ctr" anchorCtr="0">
            <a:normAutofit/>
          </a:bodyPr>
          <a:lstStyle>
            <a:lvl1pPr algn="ctr">
              <a:defRPr sz="4800">
                <a:solidFill>
                  <a:schemeClr val="accent1"/>
                </a:solidFill>
              </a:defRPr>
            </a:lvl1pPr>
          </a:lstStyle>
          <a:p>
            <a:r>
              <a:rPr lang="zh-CN" altLang="en-US" dirty="0" smtClean="0"/>
              <a:t>单击此处编辑母版标题样式</a:t>
            </a:r>
            <a:endParaRPr lang="zh-CN" altLang="en-US" dirty="0"/>
          </a:p>
        </p:txBody>
      </p:sp>
      <p:grpSp>
        <p:nvGrpSpPr>
          <p:cNvPr id="10" name="组合 9"/>
          <p:cNvGrpSpPr/>
          <p:nvPr userDrawn="1"/>
        </p:nvGrpSpPr>
        <p:grpSpPr>
          <a:xfrm>
            <a:off x="2400300" y="-29936"/>
            <a:ext cx="7391400" cy="3825422"/>
            <a:chOff x="2075393" y="-12700"/>
            <a:chExt cx="4993620" cy="2584450"/>
          </a:xfrm>
        </p:grpSpPr>
        <p:sp>
          <p:nvSpPr>
            <p:cNvPr id="12"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sp>
          <p:nvSpPr>
            <p:cNvPr id="19" name="椭圆 18"/>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fld id="{E528DE8F-8DB5-4710-82E5-6DACE62778C2}" type="datetimeFigureOut">
              <a:rPr lang="zh-CN" altLang="en-US" smtClean="0"/>
              <a:t>2017/1/5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528DE8F-8DB5-4710-82E5-6DACE62778C2}" type="datetimeFigureOut">
              <a:rPr lang="zh-CN" altLang="en-US" smtClean="0"/>
              <a:t>2017/1/5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t>‹#›</a:t>
            </a:fld>
            <a:endParaRPr lang="zh-CN" altLang="en-US"/>
          </a:p>
        </p:txBody>
      </p:sp>
      <p:sp>
        <p:nvSpPr>
          <p:cNvPr id="7" name="内容占位符 6"/>
          <p:cNvSpPr>
            <a:spLocks noGrp="1"/>
          </p:cNvSpPr>
          <p:nvPr>
            <p:ph sz="quarter" idx="13"/>
          </p:nvPr>
        </p:nvSpPr>
        <p:spPr>
          <a:xfrm>
            <a:off x="384175" y="360542"/>
            <a:ext cx="11423650" cy="6297612"/>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114000" y="2660400"/>
            <a:ext cx="6411600" cy="2196000"/>
          </a:xfrm>
        </p:spPr>
        <p:txBody>
          <a:bodyPr anchor="ctr" anchorCtr="0">
            <a:normAutofit/>
          </a:bodyPr>
          <a:lstStyle>
            <a:lvl1pPr marL="0" indent="0">
              <a:lnSpc>
                <a:spcPct val="130000"/>
              </a:lnSpc>
              <a:spcBef>
                <a:spcPts val="0"/>
              </a:spcBef>
              <a:buNone/>
              <a:defRPr sz="2400"/>
            </a:lvl1pPr>
            <a:lvl2pPr marL="536575"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矩形 6"/>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111500" y="2646362"/>
            <a:ext cx="7786007" cy="1209675"/>
          </a:xfrm>
        </p:spPr>
        <p:txBody>
          <a:bodyPr anchor="ctr" anchorCtr="0">
            <a:normAutofit/>
          </a:bodyPr>
          <a:lstStyle>
            <a:lvl1pPr algn="ctr">
              <a:defRPr sz="36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111500" y="3939949"/>
            <a:ext cx="7786007" cy="505051"/>
          </a:xfrm>
        </p:spPr>
        <p:txBody>
          <a:bodyPr anchor="ctr" anchorCtr="0">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10" name="MH_Number"/>
          <p:cNvSpPr/>
          <p:nvPr userDrawn="1">
            <p:custDataLst>
              <p:tags r:id="rId1"/>
            </p:custDataLst>
          </p:nvPr>
        </p:nvSpPr>
        <p:spPr>
          <a:xfrm>
            <a:off x="2197100" y="2875605"/>
            <a:ext cx="648336" cy="7511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endParaRPr lang="zh-CN" altLang="en-US" sz="4400" kern="0" dirty="0">
              <a:solidFill>
                <a:srgbClr val="FFFFFF"/>
              </a:solidFill>
              <a:latin typeface="Times New Roman" panose="02020603050405020304"/>
              <a:ea typeface="幼圆"/>
            </a:endParaRPr>
          </a:p>
        </p:txBody>
      </p:sp>
      <p:sp>
        <p:nvSpPr>
          <p:cNvPr id="11" name="矩形 10"/>
          <p:cNvSpPr/>
          <p:nvPr userDrawn="1"/>
        </p:nvSpPr>
        <p:spPr>
          <a:xfrm>
            <a:off x="3111500" y="3733800"/>
            <a:ext cx="7786007" cy="1222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3896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8868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矩形 7"/>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E528DE8F-8DB5-4710-82E5-6DACE62778C2}" type="datetimeFigureOut">
              <a:rPr lang="zh-CN" altLang="en-US" smtClean="0"/>
              <a:t>2017/1/5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E528DE8F-8DB5-4710-82E5-6DACE62778C2}" type="datetimeFigureOut">
              <a:rPr lang="zh-CN" altLang="en-US" smtClean="0"/>
              <a:t>2017/1/5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280261" y="4554674"/>
            <a:ext cx="3660504" cy="723445"/>
          </a:xfrm>
        </p:spPr>
        <p:txBody>
          <a:bodyPr>
            <a:normAutofit/>
          </a:bodyPr>
          <a:lstStyle>
            <a:lvl1pPr algn="ctr">
              <a:defRPr sz="5400"/>
            </a:lvl1pPr>
          </a:lstStyle>
          <a:p>
            <a:r>
              <a:rPr lang="zh-CN" altLang="en-US" dirty="0" smtClean="0"/>
              <a:t>编辑标题</a:t>
            </a:r>
            <a:endParaRPr lang="zh-CN" altLang="en-US" dirty="0"/>
          </a:p>
        </p:txBody>
      </p:sp>
      <p:sp>
        <p:nvSpPr>
          <p:cNvPr id="3" name="椭圆 2"/>
          <p:cNvSpPr/>
          <p:nvPr userDrawn="1">
            <p:custDataLst>
              <p:tags r:id="rId1"/>
            </p:custDataLst>
          </p:nvPr>
        </p:nvSpPr>
        <p:spPr>
          <a:xfrm>
            <a:off x="4789713" y="1465943"/>
            <a:ext cx="2641600" cy="2641600"/>
          </a:xfrm>
          <a:prstGeom prst="ellipse">
            <a:avLst/>
          </a:prstGeom>
          <a:gradFill>
            <a:gsLst>
              <a:gs pos="0">
                <a:srgbClr val="C0C0C0"/>
              </a:gs>
              <a:gs pos="100000">
                <a:srgbClr val="F8F8F8"/>
              </a:gs>
            </a:gsLst>
            <a:lin ang="2700000" scaled="0"/>
          </a:gradFill>
          <a:ln w="57150">
            <a:gradFill flip="none" rotWithShape="1">
              <a:gsLst>
                <a:gs pos="0">
                  <a:srgbClr val="C0C0C0"/>
                </a:gs>
                <a:gs pos="100000">
                  <a:srgbClr val="F8F8F8"/>
                </a:gs>
              </a:gsLst>
              <a:lin ang="13500000" scaled="1"/>
              <a:tileRect/>
            </a:gradFill>
          </a:ln>
          <a:effectLst>
            <a:outerShdw blurRad="114300" dist="1016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28DE8F-8DB5-4710-82E5-6DACE62778C2}" type="datetimeFigureOut">
              <a:rPr lang="zh-CN" altLang="en-US" smtClean="0"/>
              <a:t>2017/1/5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328400" y="806400"/>
            <a:ext cx="9536400" cy="460800"/>
          </a:xfrm>
        </p:spPr>
        <p:txBody>
          <a:bodyPr lIns="90000" tIns="46800" rIns="90000" bIns="46800" anchor="t" anchorCtr="0">
            <a:normAutofit/>
          </a:bodyPr>
          <a:lstStyle>
            <a:lvl1pPr algn="ctr">
              <a:defRPr sz="2800" b="1">
                <a:solidFill>
                  <a:schemeClr val="tx1"/>
                </a:solidFill>
                <a:latin typeface="+mj-lt"/>
              </a:defRPr>
            </a:lvl1pPr>
          </a:lstStyle>
          <a:p>
            <a:r>
              <a:rPr lang="zh-CN" altLang="en-US" smtClean="0"/>
              <a:t>单击此处编辑母版标题样式</a:t>
            </a:r>
            <a:endParaRPr lang="zh-CN" altLang="en-US"/>
          </a:p>
        </p:txBody>
      </p:sp>
      <p:sp>
        <p:nvSpPr>
          <p:cNvPr id="3" name="图片占位符 2"/>
          <p:cNvSpPr>
            <a:spLocks noGrp="1"/>
          </p:cNvSpPr>
          <p:nvPr>
            <p:ph type="pic" idx="1" hasCustomPrompt="1"/>
          </p:nvPr>
        </p:nvSpPr>
        <p:spPr>
          <a:xfrm>
            <a:off x="3823200" y="1778400"/>
            <a:ext cx="4546800" cy="27432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添加图片</a:t>
            </a:r>
            <a:endParaRPr lang="zh-CN" altLang="en-US" dirty="0"/>
          </a:p>
        </p:txBody>
      </p:sp>
      <p:sp>
        <p:nvSpPr>
          <p:cNvPr id="4" name="文本占位符 3"/>
          <p:cNvSpPr>
            <a:spLocks noGrp="1"/>
          </p:cNvSpPr>
          <p:nvPr>
            <p:ph type="body" sz="half" idx="2"/>
          </p:nvPr>
        </p:nvSpPr>
        <p:spPr>
          <a:xfrm>
            <a:off x="2502000" y="4950000"/>
            <a:ext cx="7189200" cy="925200"/>
          </a:xfrm>
          <a:noFill/>
        </p:spPr>
        <p:txBody>
          <a:bodyPr lIns="90000" rIns="90000" anchor="t" anchorCtr="0">
            <a:normAutofit/>
          </a:bodyPr>
          <a:lstStyle>
            <a:lvl1pPr marL="0" indent="0" algn="l">
              <a:lnSpc>
                <a:spcPct val="150000"/>
              </a:lnSpc>
              <a:spcBef>
                <a:spcPts val="0"/>
              </a:spcBef>
              <a:spcAft>
                <a:spcPts val="0"/>
              </a:spcAft>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E528DE8F-8DB5-4710-82E5-6DACE62778C2}" type="datetimeFigureOut">
              <a:rPr lang="zh-CN" altLang="en-US" smtClean="0"/>
              <a:t>2017/1/5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22040" y="532550"/>
            <a:ext cx="1205247" cy="5811838"/>
          </a:xfrm>
        </p:spPr>
        <p:txBody>
          <a:bodyPr vert="eaVert" anchor="ctr" anchorCtr="0">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25004" y="532550"/>
            <a:ext cx="9693592"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528DE8F-8DB5-4710-82E5-6DACE62778C2}" type="datetimeFigureOut">
              <a:rPr lang="zh-CN" altLang="en-US" smtClean="0"/>
              <a:t>2017/1/5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94154"/>
            <a:ext cx="10515599" cy="7234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275210"/>
            <a:ext cx="10515599" cy="450986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457948"/>
            <a:ext cx="2743200" cy="365125"/>
          </a:xfrm>
          <a:prstGeom prst="rect">
            <a:avLst/>
          </a:prstGeom>
        </p:spPr>
        <p:txBody>
          <a:bodyPr vert="horz" lIns="91440" tIns="45720" rIns="91440" bIns="45720" rtlCol="0" anchor="ctr"/>
          <a:lstStyle>
            <a:lvl1pPr algn="l">
              <a:defRPr sz="1200">
                <a:solidFill>
                  <a:schemeClr val="tx1"/>
                </a:solidFill>
              </a:defRPr>
            </a:lvl1pPr>
          </a:lstStyle>
          <a:p>
            <a:fld id="{E528DE8F-8DB5-4710-82E5-6DACE62778C2}" type="datetimeFigureOut">
              <a:rPr lang="zh-CN" altLang="en-US" smtClean="0"/>
              <a:t>2017/1/5</a:t>
            </a:fld>
            <a:endParaRPr lang="zh-CN" altLang="en-US"/>
          </a:p>
        </p:txBody>
      </p:sp>
      <p:sp>
        <p:nvSpPr>
          <p:cNvPr id="5" name="页脚占位符 4"/>
          <p:cNvSpPr>
            <a:spLocks noGrp="1"/>
          </p:cNvSpPr>
          <p:nvPr>
            <p:ph type="ftr" sz="quarter" idx="3"/>
          </p:nvPr>
        </p:nvSpPr>
        <p:spPr>
          <a:xfrm>
            <a:off x="4038600" y="645794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457948"/>
            <a:ext cx="2743200" cy="365125"/>
          </a:xfrm>
          <a:prstGeom prst="rect">
            <a:avLst/>
          </a:prstGeom>
        </p:spPr>
        <p:txBody>
          <a:bodyPr vert="horz" lIns="91440" tIns="45720" rIns="91440" bIns="45720" rtlCol="0" anchor="ctr"/>
          <a:lstStyle>
            <a:lvl1pPr algn="r">
              <a:defRPr sz="1200">
                <a:solidFill>
                  <a:schemeClr val="tx1"/>
                </a:solidFill>
              </a:defRPr>
            </a:lvl1pPr>
          </a:lstStyle>
          <a:p>
            <a:fld id="{7A644B83-115B-4054-AC02-DC44F3D2F9C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9580" indent="-449580" algn="l" defTabSz="914400" rtl="0" eaLnBrk="1" latinLnBrk="0" hangingPunct="1">
        <a:lnSpc>
          <a:spcPct val="120000"/>
        </a:lnSpc>
        <a:spcBef>
          <a:spcPts val="1000"/>
        </a:spcBef>
        <a:buClr>
          <a:schemeClr val="accent2"/>
        </a:buClr>
        <a:buSzPct val="80000"/>
        <a:buFont typeface="Wingdings" panose="05000000000000000000"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notesSlide" Target="../notesSlides/notesSlide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Layout" Target="../slideLayouts/slideLayout1.xml"/><Relationship Id="rId5" Type="http://schemas.openxmlformats.org/officeDocument/2006/relationships/tags" Target="../tags/tag7.xml"/><Relationship Id="rId4" Type="http://schemas.openxmlformats.org/officeDocument/2006/relationships/tags" Target="../tags/tag6.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image" Target="../media/image16.png"/><Relationship Id="rId5" Type="http://schemas.openxmlformats.org/officeDocument/2006/relationships/tags" Target="../tags/tag67.xml"/><Relationship Id="rId10" Type="http://schemas.openxmlformats.org/officeDocument/2006/relationships/image" Target="../media/image15.png"/><Relationship Id="rId4" Type="http://schemas.openxmlformats.org/officeDocument/2006/relationships/tags" Target="../tags/tag66.xml"/><Relationship Id="rId9"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17.png"/><Relationship Id="rId5" Type="http://schemas.openxmlformats.org/officeDocument/2006/relationships/notesSlide" Target="../notesSlides/notesSlide11.xml"/><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2.png"/><Relationship Id="rId5" Type="http://schemas.openxmlformats.org/officeDocument/2006/relationships/tags" Target="../tags/tag12.xml"/><Relationship Id="rId10" Type="http://schemas.openxmlformats.org/officeDocument/2006/relationships/image" Target="../media/image1.png"/><Relationship Id="rId4" Type="http://schemas.openxmlformats.org/officeDocument/2006/relationships/tags" Target="../tags/tag11.xml"/><Relationship Id="rId9"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7.xml"/><Relationship Id="rId7" Type="http://schemas.openxmlformats.org/officeDocument/2006/relationships/tags" Target="../tags/tag2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10" Type="http://schemas.openxmlformats.org/officeDocument/2006/relationships/image" Target="../media/image3.png"/><Relationship Id="rId4" Type="http://schemas.openxmlformats.org/officeDocument/2006/relationships/tags" Target="../tags/tag18.xml"/><Relationship Id="rId9"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10" Type="http://schemas.openxmlformats.org/officeDocument/2006/relationships/image" Target="../media/image4.png"/><Relationship Id="rId4" Type="http://schemas.openxmlformats.org/officeDocument/2006/relationships/tags" Target="../tags/tag25.xml"/><Relationship Id="rId9"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10" Type="http://schemas.openxmlformats.org/officeDocument/2006/relationships/image" Target="../media/image5.png"/><Relationship Id="rId4" Type="http://schemas.openxmlformats.org/officeDocument/2006/relationships/tags" Target="../tags/tag32.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8.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image" Target="../media/image7.png"/><Relationship Id="rId5" Type="http://schemas.openxmlformats.org/officeDocument/2006/relationships/tags" Target="../tags/tag40.xml"/><Relationship Id="rId10" Type="http://schemas.openxmlformats.org/officeDocument/2006/relationships/image" Target="../media/image6.png"/><Relationship Id="rId4" Type="http://schemas.openxmlformats.org/officeDocument/2006/relationships/tags" Target="../tags/tag39.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11.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image" Target="../media/image10.png"/><Relationship Id="rId5" Type="http://schemas.openxmlformats.org/officeDocument/2006/relationships/tags" Target="../tags/tag47.xml"/><Relationship Id="rId10" Type="http://schemas.openxmlformats.org/officeDocument/2006/relationships/image" Target="../media/image9.png"/><Relationship Id="rId4" Type="http://schemas.openxmlformats.org/officeDocument/2006/relationships/tags" Target="../tags/tag46.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10" Type="http://schemas.openxmlformats.org/officeDocument/2006/relationships/image" Target="../media/image12.png"/><Relationship Id="rId4" Type="http://schemas.openxmlformats.org/officeDocument/2006/relationships/tags" Target="../tags/tag53.xml"/><Relationship Id="rId9"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59.xml"/><Relationship Id="rId7"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10" Type="http://schemas.openxmlformats.org/officeDocument/2006/relationships/image" Target="../media/image14.png"/><Relationship Id="rId4" Type="http://schemas.openxmlformats.org/officeDocument/2006/relationships/tags" Target="../tags/tag60.xm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838200" y="3859891"/>
            <a:ext cx="10515600" cy="989469"/>
          </a:xfrm>
        </p:spPr>
        <p:txBody>
          <a:bodyPr>
            <a:normAutofit/>
          </a:bodyPr>
          <a:lstStyle/>
          <a:p>
            <a:r>
              <a:rPr lang="zh-CN" altLang="en-US" dirty="0" smtClean="0"/>
              <a:t>实验</a:t>
            </a:r>
            <a:r>
              <a:rPr lang="en-US" altLang="zh-CN" dirty="0" smtClean="0"/>
              <a:t>3 </a:t>
            </a:r>
            <a:r>
              <a:rPr lang="zh-CN" altLang="zh-CN" b="1" dirty="0" smtClean="0"/>
              <a:t>进程</a:t>
            </a:r>
            <a:r>
              <a:rPr lang="zh-CN" altLang="zh-CN" b="1" dirty="0"/>
              <a:t>运行轨迹的跟踪与统计</a:t>
            </a:r>
            <a:endParaRPr lang="zh-CN" altLang="en-US" dirty="0"/>
          </a:p>
        </p:txBody>
      </p:sp>
      <p:sp>
        <p:nvSpPr>
          <p:cNvPr id="6" name="副标题 2"/>
          <p:cNvSpPr>
            <a:spLocks noGrp="1"/>
          </p:cNvSpPr>
          <p:nvPr>
            <p:custDataLst>
              <p:tags r:id="rId3"/>
            </p:custDataLst>
          </p:nvPr>
        </p:nvSpPr>
        <p:spPr>
          <a:xfrm>
            <a:off x="712470" y="5389744"/>
            <a:ext cx="10515600" cy="540284"/>
          </a:xfrm>
          <a:prstGeom prst="rect">
            <a:avLst/>
          </a:prstGeom>
        </p:spPr>
        <p:txBody>
          <a:bodyPr vert="horz" wrap="square" lIns="91440" tIns="45720" rIns="91440" bIns="45720" rtlCol="0" anchor="ctr" anchorCtr="0">
            <a:normAutofit/>
          </a:bodyPr>
          <a:lstStyle>
            <a:lvl1pPr marL="0" indent="0" algn="ctr" defTabSz="914400" rtl="0" eaLnBrk="1" latinLnBrk="0" hangingPunct="1">
              <a:lnSpc>
                <a:spcPct val="120000"/>
              </a:lnSpc>
              <a:spcBef>
                <a:spcPts val="1000"/>
              </a:spcBef>
              <a:buClr>
                <a:schemeClr val="accent2"/>
              </a:buClr>
              <a:buSzPct val="80000"/>
              <a:buFont typeface="Wingdings" panose="05000000000000000000" pitchFamily="2" charset="2"/>
              <a:buNone/>
              <a:defRPr sz="2000" kern="1200">
                <a:solidFill>
                  <a:schemeClr val="accent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t>1403103</a:t>
            </a:r>
            <a:r>
              <a:rPr lang="zh-CN" altLang="en-US" dirty="0"/>
              <a:t>班</a:t>
            </a:r>
          </a:p>
        </p:txBody>
      </p:sp>
      <p:sp>
        <p:nvSpPr>
          <p:cNvPr id="7" name="副标题 2"/>
          <p:cNvSpPr>
            <a:spLocks noGrp="1"/>
          </p:cNvSpPr>
          <p:nvPr>
            <p:custDataLst>
              <p:tags r:id="rId4"/>
            </p:custDataLst>
          </p:nvPr>
        </p:nvSpPr>
        <p:spPr>
          <a:xfrm>
            <a:off x="838200" y="4849359"/>
            <a:ext cx="10515600" cy="540284"/>
          </a:xfrm>
          <a:prstGeom prst="rect">
            <a:avLst/>
          </a:prstGeom>
        </p:spPr>
        <p:txBody>
          <a:bodyPr vert="horz" wrap="square" lIns="91440" tIns="45720" rIns="91440" bIns="45720" rtlCol="0" anchor="ctr" anchorCtr="0">
            <a:normAutofit/>
          </a:bodyPr>
          <a:lstStyle>
            <a:lvl1pPr marL="0" indent="0" algn="ctr" defTabSz="914400" rtl="0" eaLnBrk="1" latinLnBrk="0" hangingPunct="1">
              <a:lnSpc>
                <a:spcPct val="120000"/>
              </a:lnSpc>
              <a:spcBef>
                <a:spcPts val="1000"/>
              </a:spcBef>
              <a:buClr>
                <a:schemeClr val="accent2"/>
              </a:buClr>
              <a:buSzPct val="80000"/>
              <a:buFont typeface="Wingdings" panose="05000000000000000000" pitchFamily="2" charset="2"/>
              <a:buNone/>
              <a:defRPr sz="2000" kern="1200">
                <a:solidFill>
                  <a:schemeClr val="accent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zh-CN" altLang="en-US" dirty="0"/>
              <a:t>计算机科学与技术学院</a:t>
            </a:r>
          </a:p>
        </p:txBody>
      </p:sp>
      <p:sp>
        <p:nvSpPr>
          <p:cNvPr id="8" name="副标题 2"/>
          <p:cNvSpPr>
            <a:spLocks noGrp="1"/>
          </p:cNvSpPr>
          <p:nvPr>
            <p:custDataLst>
              <p:tags r:id="rId5"/>
            </p:custDataLst>
          </p:nvPr>
        </p:nvSpPr>
        <p:spPr>
          <a:xfrm>
            <a:off x="1060450" y="5930129"/>
            <a:ext cx="10515600" cy="540284"/>
          </a:xfrm>
          <a:prstGeom prst="rect">
            <a:avLst/>
          </a:prstGeom>
        </p:spPr>
        <p:txBody>
          <a:bodyPr vert="horz" wrap="square" lIns="91440" tIns="45720" rIns="91440" bIns="45720" rtlCol="0" anchor="ctr" anchorCtr="0">
            <a:normAutofit/>
          </a:bodyPr>
          <a:lstStyle>
            <a:lvl1pPr marL="0" indent="0" algn="ctr" defTabSz="914400" rtl="0" eaLnBrk="1" latinLnBrk="0" hangingPunct="1">
              <a:lnSpc>
                <a:spcPct val="120000"/>
              </a:lnSpc>
              <a:spcBef>
                <a:spcPts val="1000"/>
              </a:spcBef>
              <a:buClr>
                <a:schemeClr val="accent2"/>
              </a:buClr>
              <a:buSzPct val="80000"/>
              <a:buFont typeface="Wingdings" panose="05000000000000000000" pitchFamily="2" charset="2"/>
              <a:buNone/>
              <a:defRPr sz="2000" kern="1200">
                <a:solidFill>
                  <a:schemeClr val="accent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t>                                                            </a:t>
            </a:r>
            <a:r>
              <a:rPr lang="zh-CN" altLang="en-US" dirty="0"/>
              <a:t>佘阳</a:t>
            </a:r>
            <a:r>
              <a:rPr lang="en-US" altLang="zh-CN" dirty="0"/>
              <a:t>/</a:t>
            </a:r>
            <a:r>
              <a:rPr lang="zh-CN" altLang="en-US" dirty="0"/>
              <a:t>金策                                                  </a:t>
            </a:r>
            <a:r>
              <a:rPr lang="en-US" altLang="zh-CN" dirty="0"/>
              <a:t>2016</a:t>
            </a:r>
            <a:r>
              <a:rPr lang="zh-CN" altLang="en-US" dirty="0"/>
              <a:t>年</a:t>
            </a:r>
            <a:r>
              <a:rPr lang="en-US" altLang="zh-CN" dirty="0"/>
              <a:t>12</a:t>
            </a:r>
            <a:r>
              <a:rPr lang="zh-CN" altLang="en-US" dirty="0"/>
              <a:t>月</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10261" y="1828800"/>
            <a:ext cx="1809371" cy="4521200"/>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zh-CN" sz="1800" dirty="0"/>
              <a:t>下面是</a:t>
            </a:r>
            <a:r>
              <a:rPr lang="en-US" altLang="zh-CN" sz="1800" dirty="0"/>
              <a:t>0.11</a:t>
            </a:r>
            <a:r>
              <a:rPr lang="zh-CN" altLang="zh-CN" sz="1800" dirty="0" smtClean="0"/>
              <a:t>的</a:t>
            </a:r>
            <a:r>
              <a:rPr lang="zh-CN" altLang="en-US" sz="1800" dirty="0"/>
              <a:t>调度</a:t>
            </a:r>
            <a:r>
              <a:rPr lang="zh-CN" altLang="zh-CN" sz="1800" dirty="0" smtClean="0"/>
              <a:t>函数</a:t>
            </a:r>
            <a:r>
              <a:rPr lang="en-US" altLang="zh-CN" sz="1800" dirty="0"/>
              <a:t>schedule</a:t>
            </a:r>
            <a:r>
              <a:rPr lang="zh-CN" altLang="zh-CN" sz="1800" dirty="0"/>
              <a:t>，在</a:t>
            </a:r>
            <a:r>
              <a:rPr lang="zh-CN" altLang="zh-CN" sz="1800" dirty="0" smtClean="0"/>
              <a:t>文件</a:t>
            </a:r>
            <a:endParaRPr lang="en-US" altLang="zh-CN" sz="1800" dirty="0" smtClean="0"/>
          </a:p>
          <a:p>
            <a:endParaRPr lang="en-US" altLang="zh-CN" sz="1800" dirty="0"/>
          </a:p>
          <a:p>
            <a:r>
              <a:rPr lang="en-US" altLang="zh-CN" sz="1800" dirty="0" smtClean="0"/>
              <a:t>kernel/</a:t>
            </a:r>
            <a:r>
              <a:rPr lang="en-US" altLang="zh-CN" sz="1800" dirty="0" err="1" smtClean="0"/>
              <a:t>sched.c</a:t>
            </a:r>
            <a:r>
              <a:rPr lang="zh-CN" altLang="zh-CN" sz="1800" dirty="0"/>
              <a:t>中定义为：</a:t>
            </a:r>
          </a:p>
          <a:p>
            <a:pPr marL="0" lvl="0" indent="0">
              <a:buNone/>
            </a:pPr>
            <a:endParaRPr lang="x-none" altLang="zh-CN" sz="1800" dirty="0">
              <a:solidFill>
                <a:schemeClr val="tx1">
                  <a:lumMod val="50000"/>
                </a:schemeClr>
              </a:solidFill>
              <a:effectLst/>
              <a:latin typeface="微软雅黑" panose="020B0503020204020204" pitchFamily="34" charset="-122"/>
              <a:ea typeface="微软雅黑" panose="020B0503020204020204" pitchFamily="34" charset="-122"/>
              <a:sym typeface="+mn-ea"/>
            </a:endParaRPr>
          </a:p>
          <a:p>
            <a:pPr lvl="0"/>
            <a:endParaRPr lang="x-none" altLang="zh-CN" sz="1400" dirty="0" smtClean="0">
              <a:solidFill>
                <a:schemeClr val="tx1">
                  <a:lumMod val="50000"/>
                </a:schemeClr>
              </a:solidFill>
              <a:effectLst/>
              <a:latin typeface="微软雅黑" panose="020B0503020204020204" pitchFamily="34" charset="-122"/>
              <a:ea typeface="微软雅黑" panose="020B0503020204020204" pitchFamily="34" charset="-122"/>
              <a:sym typeface="+mn-ea"/>
            </a:endParaRPr>
          </a:p>
          <a:p>
            <a:pPr lvl="0"/>
            <a:endParaRPr lang="x-none"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endParaRPr lang="x-none" altLang="zh-CN" sz="1800" dirty="0">
              <a:solidFill>
                <a:schemeClr val="tx1">
                  <a:lumMod val="50000"/>
                </a:schemeClr>
              </a:solidFill>
              <a:latin typeface="微软雅黑" panose="020B0503020204020204" pitchFamily="34" charset="-122"/>
              <a:ea typeface="微软雅黑" panose="020B0503020204020204" pitchFamily="34" charset="-122"/>
              <a:sym typeface="+mn-ea"/>
            </a:endParaRPr>
          </a:p>
          <a:p>
            <a:pPr lvl="0"/>
            <a:endParaRPr lang="zh-CN" altLang="en-US" sz="1800" dirty="0"/>
          </a:p>
        </p:txBody>
      </p:sp>
      <p:grpSp>
        <p:nvGrpSpPr>
          <p:cNvPr id="6" name="组合 5"/>
          <p:cNvGrpSpPr/>
          <p:nvPr>
            <p:custDataLst>
              <p:tags r:id="rId3"/>
            </p:custDataLst>
          </p:nvPr>
        </p:nvGrpSpPr>
        <p:grpSpPr>
          <a:xfrm>
            <a:off x="955017" y="362721"/>
            <a:ext cx="3304381" cy="962818"/>
            <a:chOff x="1984716" y="1278391"/>
            <a:chExt cx="3304381" cy="962818"/>
          </a:xfrm>
        </p:grpSpPr>
        <p:sp>
          <p:nvSpPr>
            <p:cNvPr id="8" name="五边形 23"/>
            <p:cNvSpPr/>
            <p:nvPr>
              <p:custDataLst>
                <p:tags r:id="rId4"/>
              </p:custDataLst>
            </p:nvPr>
          </p:nvSpPr>
          <p:spPr>
            <a:xfrm>
              <a:off x="1993327" y="1326809"/>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endParaRPr>
            </a:p>
          </p:txBody>
        </p:sp>
        <p:sp>
          <p:nvSpPr>
            <p:cNvPr id="9" name="五边形 8"/>
            <p:cNvSpPr/>
            <p:nvPr>
              <p:custDataLst>
                <p:tags r:id="rId5"/>
              </p:custDataLst>
            </p:nvPr>
          </p:nvSpPr>
          <p:spPr>
            <a:xfrm>
              <a:off x="1990272" y="1278391"/>
              <a:ext cx="3251200" cy="914400"/>
            </a:xfrm>
            <a:prstGeom prst="homePlate">
              <a:avLst>
                <a:gd name="adj" fmla="val 765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zh-CN" altLang="zh-CN" sz="2000" b="1" dirty="0"/>
                <a:t>修改时间片</a:t>
              </a:r>
              <a:endParaRPr lang="zh-CN" altLang="zh-CN" sz="2000" dirty="0"/>
            </a:p>
          </p:txBody>
        </p:sp>
        <p:sp>
          <p:nvSpPr>
            <p:cNvPr id="10" name="任意多边形 9"/>
            <p:cNvSpPr/>
            <p:nvPr>
              <p:custDataLst>
                <p:tags r:id="rId6"/>
              </p:custDataLst>
            </p:nvPr>
          </p:nvSpPr>
          <p:spPr>
            <a:xfrm>
              <a:off x="1995034" y="1751466"/>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endParaRPr>
            </a:p>
          </p:txBody>
        </p:sp>
        <p:sp>
          <p:nvSpPr>
            <p:cNvPr id="7" name="任意多边形 6"/>
            <p:cNvSpPr/>
            <p:nvPr>
              <p:custDataLst>
                <p:tags r:id="rId7"/>
              </p:custDataLst>
            </p:nvPr>
          </p:nvSpPr>
          <p:spPr>
            <a:xfrm>
              <a:off x="1984716" y="1278391"/>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smtClean="0">
                  <a:solidFill>
                    <a:srgbClr val="FFFFFF"/>
                  </a:solidFill>
                </a:rPr>
                <a:t>09</a:t>
              </a:r>
              <a:endParaRPr lang="zh-CN" altLang="en-US" sz="2400" dirty="0">
                <a:solidFill>
                  <a:srgbClr val="FFFFFF"/>
                </a:solidFill>
              </a:endParaRPr>
            </a:p>
          </p:txBody>
        </p:sp>
      </p:grpSp>
      <p:pic>
        <p:nvPicPr>
          <p:cNvPr id="3" name="图片 2"/>
          <p:cNvPicPr>
            <a:picLocks noChangeAspect="1"/>
          </p:cNvPicPr>
          <p:nvPr/>
        </p:nvPicPr>
        <p:blipFill>
          <a:blip r:embed="rId10"/>
          <a:stretch>
            <a:fillRect/>
          </a:stretch>
        </p:blipFill>
        <p:spPr>
          <a:xfrm>
            <a:off x="4477093" y="1554235"/>
            <a:ext cx="3962743" cy="899238"/>
          </a:xfrm>
          <a:prstGeom prst="rect">
            <a:avLst/>
          </a:prstGeom>
        </p:spPr>
      </p:pic>
      <p:sp>
        <p:nvSpPr>
          <p:cNvPr id="4" name="矩形 3"/>
          <p:cNvSpPr/>
          <p:nvPr/>
        </p:nvSpPr>
        <p:spPr>
          <a:xfrm>
            <a:off x="3690552" y="2608465"/>
            <a:ext cx="6096000" cy="923330"/>
          </a:xfrm>
          <a:prstGeom prst="rect">
            <a:avLst/>
          </a:prstGeom>
        </p:spPr>
        <p:txBody>
          <a:bodyPr>
            <a:spAutoFit/>
          </a:bodyPr>
          <a:lstStyle/>
          <a:p>
            <a:r>
              <a:rPr lang="en-US" altLang="zh-CN" dirty="0" smtClean="0"/>
              <a:t>include/</a:t>
            </a:r>
            <a:r>
              <a:rPr lang="en-US" altLang="zh-CN" dirty="0" err="1" smtClean="0"/>
              <a:t>linux</a:t>
            </a:r>
            <a:r>
              <a:rPr lang="en-US" altLang="zh-CN" dirty="0" smtClean="0"/>
              <a:t>/</a:t>
            </a:r>
            <a:r>
              <a:rPr lang="en-US" altLang="zh-CN" dirty="0" err="1" smtClean="0"/>
              <a:t>sched.h</a:t>
            </a:r>
            <a:r>
              <a:rPr lang="zh-CN" altLang="en-US" dirty="0" smtClean="0"/>
              <a:t>宏</a:t>
            </a:r>
            <a:r>
              <a:rPr lang="en-US" altLang="zh-CN" dirty="0" smtClean="0"/>
              <a:t>INIT_TASK</a:t>
            </a:r>
            <a:r>
              <a:rPr lang="zh-CN" altLang="en-US" dirty="0" smtClean="0"/>
              <a:t>中</a:t>
            </a:r>
            <a:r>
              <a:rPr lang="zh-CN" altLang="en-US" dirty="0"/>
              <a:t>定义的</a:t>
            </a:r>
            <a:r>
              <a:rPr lang="zh-CN" altLang="en-US" dirty="0" smtClean="0"/>
              <a:t>：</a:t>
            </a:r>
            <a:r>
              <a:rPr lang="zh-CN" altLang="en-US" dirty="0" smtClean="0">
                <a:latin typeface="simsun" panose="02010600030101010101" pitchFamily="2" charset="-122"/>
                <a:ea typeface="simsun" panose="02010600030101010101" pitchFamily="2" charset="-122"/>
              </a:rPr>
              <a:t> </a:t>
            </a:r>
            <a:endParaRPr lang="zh-CN" altLang="en-US" dirty="0">
              <a:latin typeface="simsun" panose="02010600030101010101" pitchFamily="2" charset="-122"/>
              <a:ea typeface="simsun" panose="02010600030101010101" pitchFamily="2" charset="-122"/>
            </a:endParaRPr>
          </a:p>
          <a:p>
            <a:r>
              <a:rPr lang="en-US" altLang="zh-CN" dirty="0"/>
              <a:t>0,15,15, </a:t>
            </a:r>
            <a:r>
              <a:rPr lang="zh-CN" altLang="en-US" dirty="0" smtClean="0"/>
              <a:t>分别对应</a:t>
            </a:r>
            <a:r>
              <a:rPr lang="en-US" altLang="zh-CN" dirty="0" err="1" smtClean="0"/>
              <a:t>statecounter</a:t>
            </a:r>
            <a:r>
              <a:rPr lang="zh-CN" altLang="en-US" dirty="0" smtClean="0"/>
              <a:t>和</a:t>
            </a:r>
            <a:r>
              <a:rPr lang="en-US" altLang="zh-CN" dirty="0" smtClean="0"/>
              <a:t>priority</a:t>
            </a:r>
            <a:r>
              <a:rPr lang="zh-CN" altLang="en-US" dirty="0" smtClean="0"/>
              <a:t>，将</a:t>
            </a:r>
            <a:r>
              <a:rPr lang="en-US" altLang="zh-CN" dirty="0" smtClean="0"/>
              <a:t>priority</a:t>
            </a:r>
            <a:r>
              <a:rPr lang="zh-CN" altLang="en-US" dirty="0" smtClean="0"/>
              <a:t>值</a:t>
            </a:r>
            <a:r>
              <a:rPr lang="zh-CN" altLang="en-US" dirty="0"/>
              <a:t>修改，即可实现对时间片大小的调整。</a:t>
            </a:r>
            <a:endParaRPr lang="zh-CN" altLang="en-US" dirty="0">
              <a:effectLst/>
            </a:endParaRPr>
          </a:p>
        </p:txBody>
      </p:sp>
      <p:pic>
        <p:nvPicPr>
          <p:cNvPr id="5" name="图片 4"/>
          <p:cNvPicPr>
            <a:picLocks noChangeAspect="1"/>
          </p:cNvPicPr>
          <p:nvPr/>
        </p:nvPicPr>
        <p:blipFill>
          <a:blip r:embed="rId11"/>
          <a:stretch>
            <a:fillRect/>
          </a:stretch>
        </p:blipFill>
        <p:spPr>
          <a:xfrm>
            <a:off x="4743815" y="3818481"/>
            <a:ext cx="3429297" cy="922100"/>
          </a:xfrm>
          <a:prstGeom prst="rect">
            <a:avLst/>
          </a:prstGeom>
        </p:spPr>
      </p:pic>
    </p:spTree>
    <p:custDataLst>
      <p:tags r:id="rId1"/>
    </p:custDataLst>
    <p:extLst>
      <p:ext uri="{BB962C8B-B14F-4D97-AF65-F5344CB8AC3E}">
        <p14:creationId xmlns:p14="http://schemas.microsoft.com/office/powerpoint/2010/main" val="939863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p:nvPr>
            <p:custDataLst>
              <p:tags r:id="rId2"/>
            </p:custDataLst>
          </p:nvPr>
        </p:nvSpPr>
        <p:spPr bwMode="auto">
          <a:xfrm>
            <a:off x="5033964" y="4641851"/>
            <a:ext cx="2155825" cy="379413"/>
          </a:xfrm>
          <a:custGeom>
            <a:avLst/>
            <a:gdLst>
              <a:gd name="T0" fmla="*/ 883871 w 2156199"/>
              <a:gd name="T1" fmla="*/ 284555 h 380596"/>
              <a:gd name="T2" fmla="*/ 902119 w 2156199"/>
              <a:gd name="T3" fmla="*/ 312818 h 380596"/>
              <a:gd name="T4" fmla="*/ 976894 w 2156199"/>
              <a:gd name="T5" fmla="*/ 304449 h 380596"/>
              <a:gd name="T6" fmla="*/ 965094 w 2156199"/>
              <a:gd name="T7" fmla="*/ 265210 h 380596"/>
              <a:gd name="T8" fmla="*/ 1025737 w 2156199"/>
              <a:gd name="T9" fmla="*/ 110996 h 380596"/>
              <a:gd name="T10" fmla="*/ 1074992 w 2156199"/>
              <a:gd name="T11" fmla="*/ 286750 h 380596"/>
              <a:gd name="T12" fmla="*/ 974973 w 2156199"/>
              <a:gd name="T13" fmla="*/ 364269 h 380596"/>
              <a:gd name="T14" fmla="*/ 859999 w 2156199"/>
              <a:gd name="T15" fmla="*/ 379224 h 380596"/>
              <a:gd name="T16" fmla="*/ 785910 w 2156199"/>
              <a:gd name="T17" fmla="*/ 304312 h 380596"/>
              <a:gd name="T18" fmla="*/ 796886 w 2156199"/>
              <a:gd name="T19" fmla="*/ 237358 h 380596"/>
              <a:gd name="T20" fmla="*/ 946847 w 2156199"/>
              <a:gd name="T21" fmla="*/ 210467 h 380596"/>
              <a:gd name="T22" fmla="*/ 979226 w 2156199"/>
              <a:gd name="T23" fmla="*/ 201274 h 380596"/>
              <a:gd name="T24" fmla="*/ 940947 w 2156199"/>
              <a:gd name="T25" fmla="*/ 167934 h 380596"/>
              <a:gd name="T26" fmla="*/ 893201 w 2156199"/>
              <a:gd name="T27" fmla="*/ 181654 h 380596"/>
              <a:gd name="T28" fmla="*/ 801277 w 2156199"/>
              <a:gd name="T29" fmla="*/ 144473 h 380596"/>
              <a:gd name="T30" fmla="*/ 878246 w 2156199"/>
              <a:gd name="T31" fmla="*/ 106880 h 380596"/>
              <a:gd name="T32" fmla="*/ 1307446 w 2156199"/>
              <a:gd name="T33" fmla="*/ 103999 h 380596"/>
              <a:gd name="T34" fmla="*/ 1412816 w 2156199"/>
              <a:gd name="T35" fmla="*/ 145845 h 380596"/>
              <a:gd name="T36" fmla="*/ 1424341 w 2156199"/>
              <a:gd name="T37" fmla="*/ 301568 h 380596"/>
              <a:gd name="T38" fmla="*/ 1326379 w 2156199"/>
              <a:gd name="T39" fmla="*/ 235986 h 380596"/>
              <a:gd name="T40" fmla="*/ 1268755 w 2156199"/>
              <a:gd name="T41" fmla="*/ 182478 h 380596"/>
              <a:gd name="T42" fmla="*/ 1227595 w 2156199"/>
              <a:gd name="T43" fmla="*/ 302666 h 380596"/>
              <a:gd name="T44" fmla="*/ 1131828 w 2156199"/>
              <a:gd name="T45" fmla="*/ 244767 h 380596"/>
              <a:gd name="T46" fmla="*/ 1240766 w 2156199"/>
              <a:gd name="T47" fmla="*/ 120737 h 380596"/>
              <a:gd name="T48" fmla="*/ 1942988 w 2156199"/>
              <a:gd name="T49" fmla="*/ 102352 h 380596"/>
              <a:gd name="T50" fmla="*/ 2131777 w 2156199"/>
              <a:gd name="T51" fmla="*/ 127048 h 380596"/>
              <a:gd name="T52" fmla="*/ 2041773 w 2156199"/>
              <a:gd name="T53" fmla="*/ 177264 h 380596"/>
              <a:gd name="T54" fmla="*/ 2002671 w 2156199"/>
              <a:gd name="T55" fmla="*/ 161897 h 380596"/>
              <a:gd name="T56" fmla="*/ 1959727 w 2156199"/>
              <a:gd name="T57" fmla="*/ 179734 h 380596"/>
              <a:gd name="T58" fmla="*/ 1991146 w 2156199"/>
              <a:gd name="T59" fmla="*/ 205527 h 380596"/>
              <a:gd name="T60" fmla="*/ 2100769 w 2156199"/>
              <a:gd name="T61" fmla="*/ 208820 h 380596"/>
              <a:gd name="T62" fmla="*/ 2156199 w 2156199"/>
              <a:gd name="T63" fmla="*/ 277146 h 380596"/>
              <a:gd name="T64" fmla="*/ 2119840 w 2156199"/>
              <a:gd name="T65" fmla="*/ 365366 h 380596"/>
              <a:gd name="T66" fmla="*/ 1926113 w 2156199"/>
              <a:gd name="T67" fmla="*/ 378675 h 380596"/>
              <a:gd name="T68" fmla="*/ 1856552 w 2156199"/>
              <a:gd name="T69" fmla="*/ 292513 h 380596"/>
              <a:gd name="T70" fmla="*/ 1974133 w 2156199"/>
              <a:gd name="T71" fmla="*/ 313504 h 380596"/>
              <a:gd name="T72" fmla="*/ 2020370 w 2156199"/>
              <a:gd name="T73" fmla="*/ 318581 h 380596"/>
              <a:gd name="T74" fmla="*/ 2049868 w 2156199"/>
              <a:gd name="T75" fmla="*/ 284555 h 380596"/>
              <a:gd name="T76" fmla="*/ 1996908 w 2156199"/>
              <a:gd name="T77" fmla="*/ 272756 h 380596"/>
              <a:gd name="T78" fmla="*/ 1895380 w 2156199"/>
              <a:gd name="T79" fmla="*/ 265347 h 380596"/>
              <a:gd name="T80" fmla="*/ 1857238 w 2156199"/>
              <a:gd name="T81" fmla="*/ 189338 h 380596"/>
              <a:gd name="T82" fmla="*/ 1907453 w 2156199"/>
              <a:gd name="T83" fmla="*/ 107154 h 380596"/>
              <a:gd name="T84" fmla="*/ 1583312 w 2156199"/>
              <a:gd name="T85" fmla="*/ 204430 h 380596"/>
              <a:gd name="T86" fmla="*/ 1732313 w 2156199"/>
              <a:gd name="T87" fmla="*/ 171502 h 380596"/>
              <a:gd name="T88" fmla="*/ 1625570 w 2156199"/>
              <a:gd name="T89" fmla="*/ 326676 h 380596"/>
              <a:gd name="T90" fmla="*/ 1524590 w 2156199"/>
              <a:gd name="T91" fmla="*/ 374559 h 380596"/>
              <a:gd name="T92" fmla="*/ 357820 w 2156199"/>
              <a:gd name="T93" fmla="*/ 38691 h 380596"/>
              <a:gd name="T94" fmla="*/ 184124 w 2156199"/>
              <a:gd name="T95" fmla="*/ 371815 h 380596"/>
              <a:gd name="T96" fmla="*/ 0 w 2156199"/>
              <a:gd name="T97" fmla="*/ 45002 h 380596"/>
              <a:gd name="T98" fmla="*/ 536797 w 2156199"/>
              <a:gd name="T99" fmla="*/ 126774 h 380596"/>
              <a:gd name="T100" fmla="*/ 632701 w 2156199"/>
              <a:gd name="T101" fmla="*/ 102489 h 380596"/>
              <a:gd name="T102" fmla="*/ 723665 w 2156199"/>
              <a:gd name="T103" fmla="*/ 172325 h 380596"/>
              <a:gd name="T104" fmla="*/ 664531 w 2156199"/>
              <a:gd name="T105" fmla="*/ 371266 h 380596"/>
              <a:gd name="T106" fmla="*/ 600596 w 2156199"/>
              <a:gd name="T107" fmla="*/ 176578 h 380596"/>
              <a:gd name="T108" fmla="*/ 541599 w 2156199"/>
              <a:gd name="T109" fmla="*/ 193179 h 380596"/>
              <a:gd name="T110" fmla="*/ 480957 w 2156199"/>
              <a:gd name="T111" fmla="*/ 371266 h 380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56199" h="380596">
                <a:moveTo>
                  <a:pt x="914330" y="263426"/>
                </a:moveTo>
                <a:cubicBezTo>
                  <a:pt x="911769" y="263426"/>
                  <a:pt x="907607" y="264295"/>
                  <a:pt x="901845" y="266033"/>
                </a:cubicBezTo>
                <a:cubicBezTo>
                  <a:pt x="896082" y="267771"/>
                  <a:pt x="891738" y="270058"/>
                  <a:pt x="888811" y="272893"/>
                </a:cubicBezTo>
                <a:cubicBezTo>
                  <a:pt x="885884" y="275728"/>
                  <a:pt x="884237" y="279616"/>
                  <a:pt x="883871" y="284555"/>
                </a:cubicBezTo>
                <a:cubicBezTo>
                  <a:pt x="883506" y="289494"/>
                  <a:pt x="883551" y="292604"/>
                  <a:pt x="884009" y="293885"/>
                </a:cubicBezTo>
                <a:cubicBezTo>
                  <a:pt x="884466" y="295165"/>
                  <a:pt x="884969" y="296903"/>
                  <a:pt x="885518" y="299098"/>
                </a:cubicBezTo>
                <a:cubicBezTo>
                  <a:pt x="886067" y="301294"/>
                  <a:pt x="887713" y="303672"/>
                  <a:pt x="890457" y="306233"/>
                </a:cubicBezTo>
                <a:cubicBezTo>
                  <a:pt x="893201" y="308794"/>
                  <a:pt x="897089" y="310989"/>
                  <a:pt x="902119" y="312818"/>
                </a:cubicBezTo>
                <a:cubicBezTo>
                  <a:pt x="907150" y="314648"/>
                  <a:pt x="911312" y="315563"/>
                  <a:pt x="914605" y="315563"/>
                </a:cubicBezTo>
                <a:lnTo>
                  <a:pt x="945338" y="315563"/>
                </a:lnTo>
                <a:cubicBezTo>
                  <a:pt x="951740" y="315563"/>
                  <a:pt x="957777" y="314922"/>
                  <a:pt x="963448" y="313642"/>
                </a:cubicBezTo>
                <a:cubicBezTo>
                  <a:pt x="969119" y="312361"/>
                  <a:pt x="973601" y="309297"/>
                  <a:pt x="976894" y="304449"/>
                </a:cubicBezTo>
                <a:cubicBezTo>
                  <a:pt x="980187" y="299601"/>
                  <a:pt x="981559" y="294845"/>
                  <a:pt x="981010" y="290180"/>
                </a:cubicBezTo>
                <a:cubicBezTo>
                  <a:pt x="980461" y="285515"/>
                  <a:pt x="980004" y="281811"/>
                  <a:pt x="979638" y="279067"/>
                </a:cubicBezTo>
                <a:cubicBezTo>
                  <a:pt x="979272" y="276323"/>
                  <a:pt x="977946" y="273625"/>
                  <a:pt x="975659" y="270972"/>
                </a:cubicBezTo>
                <a:cubicBezTo>
                  <a:pt x="973372" y="268320"/>
                  <a:pt x="969851" y="266399"/>
                  <a:pt x="965094" y="265210"/>
                </a:cubicBezTo>
                <a:cubicBezTo>
                  <a:pt x="960338" y="264021"/>
                  <a:pt x="955125" y="263426"/>
                  <a:pt x="949454" y="263426"/>
                </a:cubicBezTo>
                <a:lnTo>
                  <a:pt x="914330" y="263426"/>
                </a:lnTo>
                <a:close/>
                <a:moveTo>
                  <a:pt x="1001590" y="106194"/>
                </a:moveTo>
                <a:cubicBezTo>
                  <a:pt x="1006895" y="106194"/>
                  <a:pt x="1014944" y="107795"/>
                  <a:pt x="1025737" y="110996"/>
                </a:cubicBezTo>
                <a:cubicBezTo>
                  <a:pt x="1036530" y="114197"/>
                  <a:pt x="1045815" y="120234"/>
                  <a:pt x="1053589" y="129106"/>
                </a:cubicBezTo>
                <a:cubicBezTo>
                  <a:pt x="1061364" y="137979"/>
                  <a:pt x="1066898" y="149229"/>
                  <a:pt x="1070190" y="162858"/>
                </a:cubicBezTo>
                <a:cubicBezTo>
                  <a:pt x="1073483" y="176487"/>
                  <a:pt x="1075130" y="188240"/>
                  <a:pt x="1075130" y="198119"/>
                </a:cubicBezTo>
                <a:cubicBezTo>
                  <a:pt x="1075130" y="208180"/>
                  <a:pt x="1075084" y="237724"/>
                  <a:pt x="1074992" y="286750"/>
                </a:cubicBezTo>
                <a:cubicBezTo>
                  <a:pt x="1074901" y="335777"/>
                  <a:pt x="1058940" y="364132"/>
                  <a:pt x="1027109" y="371815"/>
                </a:cubicBezTo>
                <a:cubicBezTo>
                  <a:pt x="1010828" y="375839"/>
                  <a:pt x="998663" y="377852"/>
                  <a:pt x="990614" y="377852"/>
                </a:cubicBezTo>
                <a:cubicBezTo>
                  <a:pt x="983114" y="377852"/>
                  <a:pt x="979363" y="376022"/>
                  <a:pt x="979363" y="372364"/>
                </a:cubicBezTo>
                <a:cubicBezTo>
                  <a:pt x="979363" y="365046"/>
                  <a:pt x="977900" y="362348"/>
                  <a:pt x="974973" y="364269"/>
                </a:cubicBezTo>
                <a:cubicBezTo>
                  <a:pt x="972046" y="366190"/>
                  <a:pt x="967930" y="368522"/>
                  <a:pt x="962625" y="371266"/>
                </a:cubicBezTo>
                <a:cubicBezTo>
                  <a:pt x="957320" y="374010"/>
                  <a:pt x="950505" y="376022"/>
                  <a:pt x="942182" y="377303"/>
                </a:cubicBezTo>
                <a:cubicBezTo>
                  <a:pt x="933859" y="378583"/>
                  <a:pt x="925855" y="379224"/>
                  <a:pt x="918172" y="379224"/>
                </a:cubicBezTo>
                <a:lnTo>
                  <a:pt x="859999" y="379224"/>
                </a:lnTo>
                <a:cubicBezTo>
                  <a:pt x="853962" y="379224"/>
                  <a:pt x="845730" y="378218"/>
                  <a:pt x="835303" y="376205"/>
                </a:cubicBezTo>
                <a:cubicBezTo>
                  <a:pt x="824875" y="374193"/>
                  <a:pt x="815683" y="369117"/>
                  <a:pt x="807725" y="360976"/>
                </a:cubicBezTo>
                <a:cubicBezTo>
                  <a:pt x="799767" y="352835"/>
                  <a:pt x="794371" y="344786"/>
                  <a:pt x="791535" y="336829"/>
                </a:cubicBezTo>
                <a:cubicBezTo>
                  <a:pt x="788700" y="328871"/>
                  <a:pt x="786825" y="318032"/>
                  <a:pt x="785910" y="304312"/>
                </a:cubicBezTo>
                <a:cubicBezTo>
                  <a:pt x="785361" y="297178"/>
                  <a:pt x="785087" y="291141"/>
                  <a:pt x="785087" y="286202"/>
                </a:cubicBezTo>
                <a:cubicBezTo>
                  <a:pt x="785087" y="281628"/>
                  <a:pt x="785270" y="277878"/>
                  <a:pt x="785636" y="274951"/>
                </a:cubicBezTo>
                <a:cubicBezTo>
                  <a:pt x="786550" y="269097"/>
                  <a:pt x="787419" y="263609"/>
                  <a:pt x="788242" y="258487"/>
                </a:cubicBezTo>
                <a:cubicBezTo>
                  <a:pt x="789066" y="253365"/>
                  <a:pt x="791947" y="246322"/>
                  <a:pt x="796886" y="237358"/>
                </a:cubicBezTo>
                <a:cubicBezTo>
                  <a:pt x="801825" y="228394"/>
                  <a:pt x="808960" y="221443"/>
                  <a:pt x="818290" y="216503"/>
                </a:cubicBezTo>
                <a:cubicBezTo>
                  <a:pt x="827619" y="211564"/>
                  <a:pt x="836217" y="209095"/>
                  <a:pt x="844083" y="209095"/>
                </a:cubicBezTo>
                <a:lnTo>
                  <a:pt x="925855" y="209095"/>
                </a:lnTo>
                <a:cubicBezTo>
                  <a:pt x="927136" y="209095"/>
                  <a:pt x="934133" y="209552"/>
                  <a:pt x="946847" y="210467"/>
                </a:cubicBezTo>
                <a:cubicBezTo>
                  <a:pt x="959561" y="211381"/>
                  <a:pt x="966512" y="212159"/>
                  <a:pt x="967701" y="212799"/>
                </a:cubicBezTo>
                <a:cubicBezTo>
                  <a:pt x="968890" y="213439"/>
                  <a:pt x="971131" y="214628"/>
                  <a:pt x="974424" y="216366"/>
                </a:cubicBezTo>
                <a:cubicBezTo>
                  <a:pt x="977717" y="218104"/>
                  <a:pt x="979363" y="217235"/>
                  <a:pt x="979363" y="213759"/>
                </a:cubicBezTo>
                <a:cubicBezTo>
                  <a:pt x="979363" y="210284"/>
                  <a:pt x="979318" y="206122"/>
                  <a:pt x="979226" y="201274"/>
                </a:cubicBezTo>
                <a:cubicBezTo>
                  <a:pt x="979135" y="196426"/>
                  <a:pt x="978312" y="191624"/>
                  <a:pt x="976757" y="186868"/>
                </a:cubicBezTo>
                <a:cubicBezTo>
                  <a:pt x="975202" y="182112"/>
                  <a:pt x="972137" y="178407"/>
                  <a:pt x="967564" y="175755"/>
                </a:cubicBezTo>
                <a:cubicBezTo>
                  <a:pt x="962991" y="173102"/>
                  <a:pt x="958097" y="171136"/>
                  <a:pt x="952884" y="169855"/>
                </a:cubicBezTo>
                <a:cubicBezTo>
                  <a:pt x="947670" y="168575"/>
                  <a:pt x="943691" y="167934"/>
                  <a:pt x="940947" y="167934"/>
                </a:cubicBezTo>
                <a:lnTo>
                  <a:pt x="911037" y="167934"/>
                </a:lnTo>
                <a:cubicBezTo>
                  <a:pt x="908659" y="167934"/>
                  <a:pt x="905458" y="168712"/>
                  <a:pt x="901433" y="170267"/>
                </a:cubicBezTo>
                <a:cubicBezTo>
                  <a:pt x="897409" y="171822"/>
                  <a:pt x="895396" y="172919"/>
                  <a:pt x="895396" y="173560"/>
                </a:cubicBezTo>
                <a:cubicBezTo>
                  <a:pt x="895396" y="174200"/>
                  <a:pt x="894665" y="176898"/>
                  <a:pt x="893201" y="181654"/>
                </a:cubicBezTo>
                <a:lnTo>
                  <a:pt x="891280" y="188514"/>
                </a:lnTo>
                <a:cubicBezTo>
                  <a:pt x="828900" y="188514"/>
                  <a:pt x="797801" y="184490"/>
                  <a:pt x="797984" y="176441"/>
                </a:cubicBezTo>
                <a:cubicBezTo>
                  <a:pt x="798167" y="168392"/>
                  <a:pt x="798258" y="162446"/>
                  <a:pt x="798258" y="158605"/>
                </a:cubicBezTo>
                <a:cubicBezTo>
                  <a:pt x="798258" y="154763"/>
                  <a:pt x="799264" y="150052"/>
                  <a:pt x="801277" y="144473"/>
                </a:cubicBezTo>
                <a:cubicBezTo>
                  <a:pt x="803289" y="138893"/>
                  <a:pt x="806948" y="133451"/>
                  <a:pt x="812253" y="128146"/>
                </a:cubicBezTo>
                <a:cubicBezTo>
                  <a:pt x="817558" y="122841"/>
                  <a:pt x="824052" y="118451"/>
                  <a:pt x="831735" y="114975"/>
                </a:cubicBezTo>
                <a:cubicBezTo>
                  <a:pt x="839419" y="111499"/>
                  <a:pt x="847742" y="109304"/>
                  <a:pt x="856706" y="108389"/>
                </a:cubicBezTo>
                <a:cubicBezTo>
                  <a:pt x="865670" y="107474"/>
                  <a:pt x="872850" y="106971"/>
                  <a:pt x="878246" y="106880"/>
                </a:cubicBezTo>
                <a:cubicBezTo>
                  <a:pt x="883643" y="106788"/>
                  <a:pt x="904223" y="106651"/>
                  <a:pt x="939987" y="106468"/>
                </a:cubicBezTo>
                <a:cubicBezTo>
                  <a:pt x="975750" y="106285"/>
                  <a:pt x="996285" y="106194"/>
                  <a:pt x="1001590" y="106194"/>
                </a:cubicBezTo>
                <a:close/>
                <a:moveTo>
                  <a:pt x="1301958" y="103999"/>
                </a:moveTo>
                <a:lnTo>
                  <a:pt x="1307446" y="103999"/>
                </a:lnTo>
                <a:cubicBezTo>
                  <a:pt x="1316409" y="104365"/>
                  <a:pt x="1325648" y="104776"/>
                  <a:pt x="1335160" y="105233"/>
                </a:cubicBezTo>
                <a:cubicBezTo>
                  <a:pt x="1344673" y="105691"/>
                  <a:pt x="1354734" y="107246"/>
                  <a:pt x="1365344" y="109898"/>
                </a:cubicBezTo>
                <a:cubicBezTo>
                  <a:pt x="1375955" y="112551"/>
                  <a:pt x="1385467" y="117170"/>
                  <a:pt x="1393882" y="123756"/>
                </a:cubicBezTo>
                <a:cubicBezTo>
                  <a:pt x="1402297" y="130341"/>
                  <a:pt x="1408608" y="137704"/>
                  <a:pt x="1412816" y="145845"/>
                </a:cubicBezTo>
                <a:cubicBezTo>
                  <a:pt x="1417024" y="153986"/>
                  <a:pt x="1419905" y="163132"/>
                  <a:pt x="1421460" y="173285"/>
                </a:cubicBezTo>
                <a:cubicBezTo>
                  <a:pt x="1423014" y="183438"/>
                  <a:pt x="1423838" y="197844"/>
                  <a:pt x="1423929" y="216503"/>
                </a:cubicBezTo>
                <a:cubicBezTo>
                  <a:pt x="1424021" y="235163"/>
                  <a:pt x="1424158" y="263426"/>
                  <a:pt x="1424341" y="301294"/>
                </a:cubicBezTo>
                <a:lnTo>
                  <a:pt x="1424341" y="301568"/>
                </a:lnTo>
                <a:cubicBezTo>
                  <a:pt x="1424341" y="339253"/>
                  <a:pt x="1407968" y="362211"/>
                  <a:pt x="1375223" y="370443"/>
                </a:cubicBezTo>
                <a:cubicBezTo>
                  <a:pt x="1370101" y="371906"/>
                  <a:pt x="1365344" y="372638"/>
                  <a:pt x="1360954" y="372638"/>
                </a:cubicBezTo>
                <a:cubicBezTo>
                  <a:pt x="1337538" y="372638"/>
                  <a:pt x="1325922" y="353521"/>
                  <a:pt x="1326105" y="315288"/>
                </a:cubicBezTo>
                <a:cubicBezTo>
                  <a:pt x="1326288" y="270103"/>
                  <a:pt x="1326379" y="243669"/>
                  <a:pt x="1326379" y="235986"/>
                </a:cubicBezTo>
                <a:cubicBezTo>
                  <a:pt x="1326379" y="228303"/>
                  <a:pt x="1325099" y="219842"/>
                  <a:pt x="1322538" y="210604"/>
                </a:cubicBezTo>
                <a:cubicBezTo>
                  <a:pt x="1319977" y="201366"/>
                  <a:pt x="1315220" y="194277"/>
                  <a:pt x="1308269" y="189338"/>
                </a:cubicBezTo>
                <a:cubicBezTo>
                  <a:pt x="1301317" y="184398"/>
                  <a:pt x="1294594" y="181975"/>
                  <a:pt x="1288100" y="182066"/>
                </a:cubicBezTo>
                <a:cubicBezTo>
                  <a:pt x="1281606" y="182157"/>
                  <a:pt x="1275158" y="182295"/>
                  <a:pt x="1268755" y="182478"/>
                </a:cubicBezTo>
                <a:cubicBezTo>
                  <a:pt x="1262352" y="182661"/>
                  <a:pt x="1255629" y="185084"/>
                  <a:pt x="1248586" y="189749"/>
                </a:cubicBezTo>
                <a:cubicBezTo>
                  <a:pt x="1241544" y="194414"/>
                  <a:pt x="1236193" y="200497"/>
                  <a:pt x="1232534" y="207997"/>
                </a:cubicBezTo>
                <a:cubicBezTo>
                  <a:pt x="1228875" y="215497"/>
                  <a:pt x="1227092" y="224278"/>
                  <a:pt x="1227183" y="234340"/>
                </a:cubicBezTo>
                <a:cubicBezTo>
                  <a:pt x="1227275" y="244401"/>
                  <a:pt x="1227412" y="267176"/>
                  <a:pt x="1227595" y="302666"/>
                </a:cubicBezTo>
                <a:cubicBezTo>
                  <a:pt x="1227778" y="338155"/>
                  <a:pt x="1211862" y="360473"/>
                  <a:pt x="1179849" y="369620"/>
                </a:cubicBezTo>
                <a:cubicBezTo>
                  <a:pt x="1176922" y="370534"/>
                  <a:pt x="1174086" y="370992"/>
                  <a:pt x="1171342" y="370992"/>
                </a:cubicBezTo>
                <a:cubicBezTo>
                  <a:pt x="1144817" y="370992"/>
                  <a:pt x="1131554" y="329191"/>
                  <a:pt x="1131554" y="245590"/>
                </a:cubicBezTo>
                <a:cubicBezTo>
                  <a:pt x="1131554" y="245407"/>
                  <a:pt x="1131646" y="245133"/>
                  <a:pt x="1131828" y="244767"/>
                </a:cubicBezTo>
                <a:cubicBezTo>
                  <a:pt x="1131828" y="152568"/>
                  <a:pt x="1147835" y="106514"/>
                  <a:pt x="1179849" y="106606"/>
                </a:cubicBezTo>
                <a:cubicBezTo>
                  <a:pt x="1211862" y="106697"/>
                  <a:pt x="1227869" y="111225"/>
                  <a:pt x="1227869" y="120188"/>
                </a:cubicBezTo>
                <a:cubicBezTo>
                  <a:pt x="1227869" y="129152"/>
                  <a:pt x="1229104" y="132216"/>
                  <a:pt x="1231574" y="129381"/>
                </a:cubicBezTo>
                <a:cubicBezTo>
                  <a:pt x="1234043" y="126545"/>
                  <a:pt x="1237107" y="123664"/>
                  <a:pt x="1240766" y="120737"/>
                </a:cubicBezTo>
                <a:cubicBezTo>
                  <a:pt x="1244425" y="117810"/>
                  <a:pt x="1249684" y="114792"/>
                  <a:pt x="1256544" y="111682"/>
                </a:cubicBezTo>
                <a:cubicBezTo>
                  <a:pt x="1263404" y="108572"/>
                  <a:pt x="1271316" y="106468"/>
                  <a:pt x="1280280" y="105371"/>
                </a:cubicBezTo>
                <a:cubicBezTo>
                  <a:pt x="1287414" y="104456"/>
                  <a:pt x="1294640" y="103999"/>
                  <a:pt x="1301958" y="103999"/>
                </a:cubicBezTo>
                <a:close/>
                <a:moveTo>
                  <a:pt x="1942988" y="102352"/>
                </a:moveTo>
                <a:lnTo>
                  <a:pt x="2060432" y="102352"/>
                </a:lnTo>
                <a:cubicBezTo>
                  <a:pt x="2067750" y="102352"/>
                  <a:pt x="2075478" y="102764"/>
                  <a:pt x="2083619" y="103587"/>
                </a:cubicBezTo>
                <a:cubicBezTo>
                  <a:pt x="2091760" y="104410"/>
                  <a:pt x="2099946" y="106423"/>
                  <a:pt x="2108178" y="109624"/>
                </a:cubicBezTo>
                <a:cubicBezTo>
                  <a:pt x="2116410" y="112825"/>
                  <a:pt x="2124276" y="118633"/>
                  <a:pt x="2131777" y="127048"/>
                </a:cubicBezTo>
                <a:cubicBezTo>
                  <a:pt x="2139277" y="135463"/>
                  <a:pt x="2143073" y="142049"/>
                  <a:pt x="2143164" y="146805"/>
                </a:cubicBezTo>
                <a:cubicBezTo>
                  <a:pt x="2143256" y="151562"/>
                  <a:pt x="2143622" y="158559"/>
                  <a:pt x="2144262" y="167797"/>
                </a:cubicBezTo>
                <a:cubicBezTo>
                  <a:pt x="2144902" y="177035"/>
                  <a:pt x="2128210" y="181654"/>
                  <a:pt x="2094184" y="181654"/>
                </a:cubicBezTo>
                <a:cubicBezTo>
                  <a:pt x="2060158" y="181654"/>
                  <a:pt x="2042687" y="180191"/>
                  <a:pt x="2041773" y="177264"/>
                </a:cubicBezTo>
                <a:cubicBezTo>
                  <a:pt x="2040858" y="174337"/>
                  <a:pt x="2039395" y="171730"/>
                  <a:pt x="2037383" y="169444"/>
                </a:cubicBezTo>
                <a:cubicBezTo>
                  <a:pt x="2035370" y="167157"/>
                  <a:pt x="2032672" y="165328"/>
                  <a:pt x="2029288" y="163955"/>
                </a:cubicBezTo>
                <a:cubicBezTo>
                  <a:pt x="2025903" y="162583"/>
                  <a:pt x="2021650" y="161897"/>
                  <a:pt x="2016528" y="161897"/>
                </a:cubicBezTo>
                <a:cubicBezTo>
                  <a:pt x="2011406" y="161897"/>
                  <a:pt x="2006787" y="161897"/>
                  <a:pt x="2002671" y="161897"/>
                </a:cubicBezTo>
                <a:cubicBezTo>
                  <a:pt x="1998555" y="161897"/>
                  <a:pt x="1994164" y="161897"/>
                  <a:pt x="1989499" y="161897"/>
                </a:cubicBezTo>
                <a:cubicBezTo>
                  <a:pt x="1984835" y="161897"/>
                  <a:pt x="1979712" y="162812"/>
                  <a:pt x="1974133" y="164641"/>
                </a:cubicBezTo>
                <a:cubicBezTo>
                  <a:pt x="1968553" y="166471"/>
                  <a:pt x="1964712" y="168803"/>
                  <a:pt x="1962608" y="171639"/>
                </a:cubicBezTo>
                <a:cubicBezTo>
                  <a:pt x="1960504" y="174474"/>
                  <a:pt x="1959544" y="177173"/>
                  <a:pt x="1959727" y="179734"/>
                </a:cubicBezTo>
                <a:cubicBezTo>
                  <a:pt x="1959910" y="182295"/>
                  <a:pt x="1960047" y="184764"/>
                  <a:pt x="1960138" y="187142"/>
                </a:cubicBezTo>
                <a:cubicBezTo>
                  <a:pt x="1960230" y="189521"/>
                  <a:pt x="1961465" y="192402"/>
                  <a:pt x="1963843" y="195786"/>
                </a:cubicBezTo>
                <a:cubicBezTo>
                  <a:pt x="1966221" y="199170"/>
                  <a:pt x="1969605" y="201640"/>
                  <a:pt x="1973996" y="203195"/>
                </a:cubicBezTo>
                <a:cubicBezTo>
                  <a:pt x="1978386" y="204750"/>
                  <a:pt x="1984103" y="205527"/>
                  <a:pt x="1991146" y="205527"/>
                </a:cubicBezTo>
                <a:cubicBezTo>
                  <a:pt x="1998189" y="205527"/>
                  <a:pt x="2008662" y="205527"/>
                  <a:pt x="2022565" y="205527"/>
                </a:cubicBezTo>
                <a:cubicBezTo>
                  <a:pt x="2036468" y="205527"/>
                  <a:pt x="2045477" y="205527"/>
                  <a:pt x="2049593" y="205527"/>
                </a:cubicBezTo>
                <a:cubicBezTo>
                  <a:pt x="2053709" y="205527"/>
                  <a:pt x="2061301" y="205848"/>
                  <a:pt x="2072369" y="206488"/>
                </a:cubicBezTo>
                <a:cubicBezTo>
                  <a:pt x="2083436" y="207128"/>
                  <a:pt x="2092903" y="207906"/>
                  <a:pt x="2100769" y="208820"/>
                </a:cubicBezTo>
                <a:cubicBezTo>
                  <a:pt x="2108635" y="209735"/>
                  <a:pt x="2116273" y="212113"/>
                  <a:pt x="2123682" y="215955"/>
                </a:cubicBezTo>
                <a:cubicBezTo>
                  <a:pt x="2131091" y="219796"/>
                  <a:pt x="2137356" y="225101"/>
                  <a:pt x="2142478" y="231870"/>
                </a:cubicBezTo>
                <a:cubicBezTo>
                  <a:pt x="2147601" y="238639"/>
                  <a:pt x="2151076" y="244904"/>
                  <a:pt x="2152906" y="250666"/>
                </a:cubicBezTo>
                <a:cubicBezTo>
                  <a:pt x="2154735" y="256429"/>
                  <a:pt x="2155833" y="265255"/>
                  <a:pt x="2156199" y="277146"/>
                </a:cubicBezTo>
                <a:lnTo>
                  <a:pt x="2156199" y="301294"/>
                </a:lnTo>
                <a:cubicBezTo>
                  <a:pt x="2155833" y="305501"/>
                  <a:pt x="2155329" y="311446"/>
                  <a:pt x="2154689" y="319130"/>
                </a:cubicBezTo>
                <a:cubicBezTo>
                  <a:pt x="2154049" y="326813"/>
                  <a:pt x="2151076" y="335045"/>
                  <a:pt x="2145771" y="343826"/>
                </a:cubicBezTo>
                <a:cubicBezTo>
                  <a:pt x="2140466" y="352607"/>
                  <a:pt x="2131822" y="359787"/>
                  <a:pt x="2119840" y="365366"/>
                </a:cubicBezTo>
                <a:cubicBezTo>
                  <a:pt x="2107858" y="370946"/>
                  <a:pt x="2094092" y="374879"/>
                  <a:pt x="2078543" y="377166"/>
                </a:cubicBezTo>
                <a:cubicBezTo>
                  <a:pt x="2062993" y="379452"/>
                  <a:pt x="2051377" y="380596"/>
                  <a:pt x="2043694" y="380596"/>
                </a:cubicBezTo>
                <a:lnTo>
                  <a:pt x="1963843" y="380596"/>
                </a:lnTo>
                <a:cubicBezTo>
                  <a:pt x="1957074" y="380596"/>
                  <a:pt x="1944498" y="379955"/>
                  <a:pt x="1926113" y="378675"/>
                </a:cubicBezTo>
                <a:cubicBezTo>
                  <a:pt x="1907728" y="377394"/>
                  <a:pt x="1893824" y="373370"/>
                  <a:pt x="1884404" y="366601"/>
                </a:cubicBezTo>
                <a:cubicBezTo>
                  <a:pt x="1874982" y="359833"/>
                  <a:pt x="1868305" y="351509"/>
                  <a:pt x="1864372" y="341631"/>
                </a:cubicBezTo>
                <a:cubicBezTo>
                  <a:pt x="1860439" y="331752"/>
                  <a:pt x="1858427" y="325304"/>
                  <a:pt x="1858335" y="322285"/>
                </a:cubicBezTo>
                <a:cubicBezTo>
                  <a:pt x="1858244" y="319267"/>
                  <a:pt x="1857649" y="309343"/>
                  <a:pt x="1856552" y="292513"/>
                </a:cubicBezTo>
                <a:cubicBezTo>
                  <a:pt x="1856552" y="292513"/>
                  <a:pt x="1874159" y="292513"/>
                  <a:pt x="1909374" y="292513"/>
                </a:cubicBezTo>
                <a:cubicBezTo>
                  <a:pt x="1944589" y="292513"/>
                  <a:pt x="1962471" y="294022"/>
                  <a:pt x="1963020" y="297040"/>
                </a:cubicBezTo>
                <a:cubicBezTo>
                  <a:pt x="1963568" y="300059"/>
                  <a:pt x="1964757" y="303169"/>
                  <a:pt x="1966587" y="306370"/>
                </a:cubicBezTo>
                <a:cubicBezTo>
                  <a:pt x="1968416" y="309571"/>
                  <a:pt x="1970931" y="311950"/>
                  <a:pt x="1974133" y="313504"/>
                </a:cubicBezTo>
                <a:cubicBezTo>
                  <a:pt x="1977334" y="315059"/>
                  <a:pt x="1983417" y="316294"/>
                  <a:pt x="1992381" y="317209"/>
                </a:cubicBezTo>
                <a:cubicBezTo>
                  <a:pt x="2001344" y="318124"/>
                  <a:pt x="2006192" y="318581"/>
                  <a:pt x="2006924" y="318581"/>
                </a:cubicBezTo>
                <a:cubicBezTo>
                  <a:pt x="2007656" y="318581"/>
                  <a:pt x="2008479" y="318581"/>
                  <a:pt x="2009394" y="318581"/>
                </a:cubicBezTo>
                <a:cubicBezTo>
                  <a:pt x="2010308" y="318581"/>
                  <a:pt x="2013967" y="318581"/>
                  <a:pt x="2020370" y="318581"/>
                </a:cubicBezTo>
                <a:cubicBezTo>
                  <a:pt x="2026772" y="318581"/>
                  <a:pt x="2032901" y="317300"/>
                  <a:pt x="2038755" y="314739"/>
                </a:cubicBezTo>
                <a:cubicBezTo>
                  <a:pt x="2044608" y="312178"/>
                  <a:pt x="2048496" y="308977"/>
                  <a:pt x="2050417" y="305135"/>
                </a:cubicBezTo>
                <a:cubicBezTo>
                  <a:pt x="2052337" y="301294"/>
                  <a:pt x="2052886" y="297498"/>
                  <a:pt x="2052063" y="293748"/>
                </a:cubicBezTo>
                <a:cubicBezTo>
                  <a:pt x="2051240" y="289997"/>
                  <a:pt x="2050508" y="286933"/>
                  <a:pt x="2049868" y="284555"/>
                </a:cubicBezTo>
                <a:cubicBezTo>
                  <a:pt x="2049227" y="282177"/>
                  <a:pt x="2047855" y="279936"/>
                  <a:pt x="2045752" y="277832"/>
                </a:cubicBezTo>
                <a:cubicBezTo>
                  <a:pt x="2043648" y="275728"/>
                  <a:pt x="2039715" y="274356"/>
                  <a:pt x="2033953" y="273716"/>
                </a:cubicBezTo>
                <a:cubicBezTo>
                  <a:pt x="2028190" y="273076"/>
                  <a:pt x="2023159" y="272756"/>
                  <a:pt x="2018860" y="272756"/>
                </a:cubicBezTo>
                <a:cubicBezTo>
                  <a:pt x="2014561" y="272756"/>
                  <a:pt x="2007244" y="272756"/>
                  <a:pt x="1996908" y="272756"/>
                </a:cubicBezTo>
                <a:cubicBezTo>
                  <a:pt x="1986572" y="272756"/>
                  <a:pt x="1976603" y="272756"/>
                  <a:pt x="1966998" y="272756"/>
                </a:cubicBezTo>
                <a:cubicBezTo>
                  <a:pt x="1957394" y="272756"/>
                  <a:pt x="1947607" y="272298"/>
                  <a:pt x="1937637" y="271384"/>
                </a:cubicBezTo>
                <a:cubicBezTo>
                  <a:pt x="1927667" y="270469"/>
                  <a:pt x="1919893" y="269783"/>
                  <a:pt x="1914313" y="269326"/>
                </a:cubicBezTo>
                <a:cubicBezTo>
                  <a:pt x="1908734" y="268868"/>
                  <a:pt x="1902422" y="267542"/>
                  <a:pt x="1895380" y="265347"/>
                </a:cubicBezTo>
                <a:cubicBezTo>
                  <a:pt x="1888336" y="263152"/>
                  <a:pt x="1881751" y="258121"/>
                  <a:pt x="1875623" y="250255"/>
                </a:cubicBezTo>
                <a:cubicBezTo>
                  <a:pt x="1869494" y="242389"/>
                  <a:pt x="1865104" y="234568"/>
                  <a:pt x="1862451" y="226794"/>
                </a:cubicBezTo>
                <a:cubicBezTo>
                  <a:pt x="1859799" y="219019"/>
                  <a:pt x="1858198" y="212113"/>
                  <a:pt x="1857649" y="206076"/>
                </a:cubicBezTo>
                <a:cubicBezTo>
                  <a:pt x="1857101" y="200039"/>
                  <a:pt x="1856963" y="194460"/>
                  <a:pt x="1857238" y="189338"/>
                </a:cubicBezTo>
                <a:cubicBezTo>
                  <a:pt x="1857512" y="184215"/>
                  <a:pt x="1857787" y="178224"/>
                  <a:pt x="1858061" y="171364"/>
                </a:cubicBezTo>
                <a:cubicBezTo>
                  <a:pt x="1858335" y="164504"/>
                  <a:pt x="1859890" y="156364"/>
                  <a:pt x="1862726" y="146943"/>
                </a:cubicBezTo>
                <a:cubicBezTo>
                  <a:pt x="1865561" y="137521"/>
                  <a:pt x="1870866" y="129335"/>
                  <a:pt x="1878641" y="122384"/>
                </a:cubicBezTo>
                <a:cubicBezTo>
                  <a:pt x="1886416" y="115432"/>
                  <a:pt x="1896020" y="110356"/>
                  <a:pt x="1907453" y="107154"/>
                </a:cubicBezTo>
                <a:cubicBezTo>
                  <a:pt x="1918887" y="103953"/>
                  <a:pt x="1930732" y="102352"/>
                  <a:pt x="1942988" y="102352"/>
                </a:cubicBezTo>
                <a:close/>
                <a:moveTo>
                  <a:pt x="1530902" y="2744"/>
                </a:moveTo>
                <a:cubicBezTo>
                  <a:pt x="1562915" y="2744"/>
                  <a:pt x="1578876" y="36359"/>
                  <a:pt x="1578785" y="103587"/>
                </a:cubicBezTo>
                <a:cubicBezTo>
                  <a:pt x="1578693" y="170816"/>
                  <a:pt x="1580202" y="204430"/>
                  <a:pt x="1583312" y="204430"/>
                </a:cubicBezTo>
                <a:cubicBezTo>
                  <a:pt x="1586422" y="204430"/>
                  <a:pt x="1601240" y="187600"/>
                  <a:pt x="1627766" y="153940"/>
                </a:cubicBezTo>
                <a:cubicBezTo>
                  <a:pt x="1654291" y="120280"/>
                  <a:pt x="1687494" y="103450"/>
                  <a:pt x="1727373" y="103450"/>
                </a:cubicBezTo>
                <a:cubicBezTo>
                  <a:pt x="1748228" y="103450"/>
                  <a:pt x="1758655" y="109578"/>
                  <a:pt x="1758655" y="121835"/>
                </a:cubicBezTo>
                <a:cubicBezTo>
                  <a:pt x="1758655" y="133177"/>
                  <a:pt x="1749874" y="149732"/>
                  <a:pt x="1732313" y="171502"/>
                </a:cubicBezTo>
                <a:cubicBezTo>
                  <a:pt x="1695543" y="216869"/>
                  <a:pt x="1696092" y="262786"/>
                  <a:pt x="1733959" y="309251"/>
                </a:cubicBezTo>
                <a:cubicBezTo>
                  <a:pt x="1752070" y="331569"/>
                  <a:pt x="1761125" y="348491"/>
                  <a:pt x="1761125" y="360016"/>
                </a:cubicBezTo>
                <a:cubicBezTo>
                  <a:pt x="1761125" y="372821"/>
                  <a:pt x="1750240" y="379224"/>
                  <a:pt x="1728471" y="379224"/>
                </a:cubicBezTo>
                <a:cubicBezTo>
                  <a:pt x="1686762" y="379224"/>
                  <a:pt x="1652462" y="361708"/>
                  <a:pt x="1625570" y="326676"/>
                </a:cubicBezTo>
                <a:cubicBezTo>
                  <a:pt x="1598679" y="291644"/>
                  <a:pt x="1584181" y="274128"/>
                  <a:pt x="1582078" y="274128"/>
                </a:cubicBezTo>
                <a:cubicBezTo>
                  <a:pt x="1579974" y="274128"/>
                  <a:pt x="1578922" y="288442"/>
                  <a:pt x="1578922" y="317072"/>
                </a:cubicBezTo>
                <a:cubicBezTo>
                  <a:pt x="1578922" y="345701"/>
                  <a:pt x="1562915" y="364497"/>
                  <a:pt x="1530902" y="373461"/>
                </a:cubicBezTo>
                <a:cubicBezTo>
                  <a:pt x="1528706" y="374193"/>
                  <a:pt x="1526603" y="374559"/>
                  <a:pt x="1524590" y="374559"/>
                </a:cubicBezTo>
                <a:cubicBezTo>
                  <a:pt x="1496601" y="374559"/>
                  <a:pt x="1482607" y="314648"/>
                  <a:pt x="1482607" y="194826"/>
                </a:cubicBezTo>
                <a:cubicBezTo>
                  <a:pt x="1482607" y="66772"/>
                  <a:pt x="1498705" y="2744"/>
                  <a:pt x="1530902" y="2744"/>
                </a:cubicBezTo>
                <a:close/>
                <a:moveTo>
                  <a:pt x="186319" y="1098"/>
                </a:moveTo>
                <a:cubicBezTo>
                  <a:pt x="300653" y="1098"/>
                  <a:pt x="357820" y="13629"/>
                  <a:pt x="357820" y="38691"/>
                </a:cubicBezTo>
                <a:cubicBezTo>
                  <a:pt x="357820" y="40703"/>
                  <a:pt x="357454" y="42807"/>
                  <a:pt x="356722" y="45002"/>
                </a:cubicBezTo>
                <a:cubicBezTo>
                  <a:pt x="346295" y="74455"/>
                  <a:pt x="323428" y="89181"/>
                  <a:pt x="288122" y="89181"/>
                </a:cubicBezTo>
                <a:cubicBezTo>
                  <a:pt x="252815" y="89181"/>
                  <a:pt x="235162" y="133863"/>
                  <a:pt x="235162" y="223226"/>
                </a:cubicBezTo>
                <a:cubicBezTo>
                  <a:pt x="235162" y="312590"/>
                  <a:pt x="218149" y="362119"/>
                  <a:pt x="184124" y="371815"/>
                </a:cubicBezTo>
                <a:cubicBezTo>
                  <a:pt x="181014" y="372730"/>
                  <a:pt x="178087" y="373187"/>
                  <a:pt x="175343" y="373187"/>
                </a:cubicBezTo>
                <a:cubicBezTo>
                  <a:pt x="146988" y="373187"/>
                  <a:pt x="132810" y="328002"/>
                  <a:pt x="132810" y="237632"/>
                </a:cubicBezTo>
                <a:cubicBezTo>
                  <a:pt x="132810" y="138665"/>
                  <a:pt x="110675" y="89181"/>
                  <a:pt x="66405" y="89181"/>
                </a:cubicBezTo>
                <a:cubicBezTo>
                  <a:pt x="22135" y="89181"/>
                  <a:pt x="0" y="74455"/>
                  <a:pt x="0" y="45002"/>
                </a:cubicBezTo>
                <a:cubicBezTo>
                  <a:pt x="0" y="15733"/>
                  <a:pt x="62106" y="1098"/>
                  <a:pt x="186319" y="1098"/>
                </a:cubicBezTo>
                <a:close/>
                <a:moveTo>
                  <a:pt x="486719" y="0"/>
                </a:moveTo>
                <a:cubicBezTo>
                  <a:pt x="518733" y="0"/>
                  <a:pt x="534785" y="21587"/>
                  <a:pt x="534877" y="64759"/>
                </a:cubicBezTo>
                <a:cubicBezTo>
                  <a:pt x="534968" y="107932"/>
                  <a:pt x="535608" y="128603"/>
                  <a:pt x="536797" y="126774"/>
                </a:cubicBezTo>
                <a:cubicBezTo>
                  <a:pt x="537986" y="124945"/>
                  <a:pt x="540868" y="121560"/>
                  <a:pt x="545441" y="116621"/>
                </a:cubicBezTo>
                <a:cubicBezTo>
                  <a:pt x="550014" y="111682"/>
                  <a:pt x="559801" y="107886"/>
                  <a:pt x="574802" y="105233"/>
                </a:cubicBezTo>
                <a:cubicBezTo>
                  <a:pt x="589803" y="102581"/>
                  <a:pt x="601419" y="101392"/>
                  <a:pt x="609651" y="101666"/>
                </a:cubicBezTo>
                <a:cubicBezTo>
                  <a:pt x="617883" y="101941"/>
                  <a:pt x="625566" y="102215"/>
                  <a:pt x="632701" y="102489"/>
                </a:cubicBezTo>
                <a:cubicBezTo>
                  <a:pt x="639835" y="102764"/>
                  <a:pt x="648616" y="104044"/>
                  <a:pt x="659043" y="106331"/>
                </a:cubicBezTo>
                <a:cubicBezTo>
                  <a:pt x="669471" y="108618"/>
                  <a:pt x="679120" y="112231"/>
                  <a:pt x="687993" y="117170"/>
                </a:cubicBezTo>
                <a:cubicBezTo>
                  <a:pt x="696865" y="122109"/>
                  <a:pt x="704320" y="129335"/>
                  <a:pt x="710357" y="138848"/>
                </a:cubicBezTo>
                <a:cubicBezTo>
                  <a:pt x="716393" y="148360"/>
                  <a:pt x="720830" y="159519"/>
                  <a:pt x="723665" y="172325"/>
                </a:cubicBezTo>
                <a:cubicBezTo>
                  <a:pt x="726501" y="185130"/>
                  <a:pt x="727918" y="198301"/>
                  <a:pt x="727918" y="211839"/>
                </a:cubicBezTo>
                <a:cubicBezTo>
                  <a:pt x="727918" y="225559"/>
                  <a:pt x="727873" y="252862"/>
                  <a:pt x="727781" y="293748"/>
                </a:cubicBezTo>
                <a:cubicBezTo>
                  <a:pt x="727690" y="334633"/>
                  <a:pt x="711454" y="359650"/>
                  <a:pt x="679075" y="368796"/>
                </a:cubicBezTo>
                <a:cubicBezTo>
                  <a:pt x="673770" y="370443"/>
                  <a:pt x="668922" y="371266"/>
                  <a:pt x="664531" y="371266"/>
                </a:cubicBezTo>
                <a:cubicBezTo>
                  <a:pt x="641665" y="371266"/>
                  <a:pt x="630231" y="350869"/>
                  <a:pt x="630231" y="310074"/>
                </a:cubicBezTo>
                <a:cubicBezTo>
                  <a:pt x="630048" y="261597"/>
                  <a:pt x="629911" y="231138"/>
                  <a:pt x="629820" y="218699"/>
                </a:cubicBezTo>
                <a:cubicBezTo>
                  <a:pt x="629728" y="206259"/>
                  <a:pt x="626984" y="196426"/>
                  <a:pt x="621588" y="189200"/>
                </a:cubicBezTo>
                <a:cubicBezTo>
                  <a:pt x="616191" y="181975"/>
                  <a:pt x="609194" y="177767"/>
                  <a:pt x="600596" y="176578"/>
                </a:cubicBezTo>
                <a:cubicBezTo>
                  <a:pt x="591998" y="175389"/>
                  <a:pt x="585870" y="174932"/>
                  <a:pt x="582211" y="175206"/>
                </a:cubicBezTo>
                <a:cubicBezTo>
                  <a:pt x="578552" y="175480"/>
                  <a:pt x="574848" y="175801"/>
                  <a:pt x="571098" y="176166"/>
                </a:cubicBezTo>
                <a:cubicBezTo>
                  <a:pt x="567347" y="176532"/>
                  <a:pt x="562683" y="177859"/>
                  <a:pt x="557103" y="180145"/>
                </a:cubicBezTo>
                <a:cubicBezTo>
                  <a:pt x="551524" y="182432"/>
                  <a:pt x="546356" y="186777"/>
                  <a:pt x="541599" y="193179"/>
                </a:cubicBezTo>
                <a:cubicBezTo>
                  <a:pt x="536843" y="199582"/>
                  <a:pt x="534511" y="212296"/>
                  <a:pt x="534602" y="231321"/>
                </a:cubicBezTo>
                <a:cubicBezTo>
                  <a:pt x="534694" y="250346"/>
                  <a:pt x="534785" y="276140"/>
                  <a:pt x="534877" y="308702"/>
                </a:cubicBezTo>
                <a:cubicBezTo>
                  <a:pt x="534968" y="341265"/>
                  <a:pt x="519007" y="361845"/>
                  <a:pt x="486993" y="370443"/>
                </a:cubicBezTo>
                <a:cubicBezTo>
                  <a:pt x="484798" y="370992"/>
                  <a:pt x="482786" y="371266"/>
                  <a:pt x="480957" y="371266"/>
                </a:cubicBezTo>
                <a:cubicBezTo>
                  <a:pt x="452785" y="371266"/>
                  <a:pt x="438699" y="311355"/>
                  <a:pt x="438699" y="191533"/>
                </a:cubicBezTo>
                <a:cubicBezTo>
                  <a:pt x="438516" y="191350"/>
                  <a:pt x="438424" y="191076"/>
                  <a:pt x="438424" y="190710"/>
                </a:cubicBezTo>
                <a:cubicBezTo>
                  <a:pt x="438424" y="63570"/>
                  <a:pt x="454523" y="0"/>
                  <a:pt x="486719" y="0"/>
                </a:cubicBezTo>
                <a:close/>
              </a:path>
            </a:pathLst>
          </a:custGeom>
          <a:solidFill>
            <a:srgbClr val="CEAA9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椭圆 1"/>
          <p:cNvSpPr/>
          <p:nvPr>
            <p:custDataLst>
              <p:tags r:id="rId3"/>
            </p:custDataLst>
          </p:nvPr>
        </p:nvSpPr>
        <p:spPr>
          <a:xfrm>
            <a:off x="5304970" y="1965960"/>
            <a:ext cx="1611086" cy="1611086"/>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no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199" y="1319982"/>
            <a:ext cx="5883877" cy="5538017"/>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zh-CN" altLang="en-US" sz="1800" dirty="0" smtClean="0">
                <a:solidFill>
                  <a:schemeClr val="tx1">
                    <a:lumMod val="50000"/>
                  </a:schemeClr>
                </a:solidFill>
                <a:latin typeface="微软雅黑" panose="020B0503020204020204" pitchFamily="34" charset="-122"/>
                <a:ea typeface="微软雅黑" panose="020B0503020204020204" pitchFamily="34" charset="-122"/>
                <a:sym typeface="+mn-ea"/>
              </a:rPr>
              <a:t>基于</a:t>
            </a:r>
            <a:r>
              <a:rPr lang="zh-CN" altLang="en-US" sz="1800" dirty="0">
                <a:solidFill>
                  <a:schemeClr val="tx1">
                    <a:lumMod val="50000"/>
                  </a:schemeClr>
                </a:solidFill>
                <a:latin typeface="微软雅黑" panose="020B0503020204020204" pitchFamily="34" charset="-122"/>
                <a:ea typeface="微软雅黑" panose="020B0503020204020204" pitchFamily="34" charset="-122"/>
                <a:sym typeface="+mn-ea"/>
              </a:rPr>
              <a:t>模板“</a:t>
            </a:r>
            <a:r>
              <a:rPr lang="en-US" altLang="zh-CN" sz="1800" dirty="0" err="1">
                <a:solidFill>
                  <a:schemeClr val="tx1">
                    <a:lumMod val="50000"/>
                  </a:schemeClr>
                </a:solidFill>
                <a:latin typeface="微软雅黑" panose="020B0503020204020204" pitchFamily="34" charset="-122"/>
                <a:ea typeface="微软雅黑" panose="020B0503020204020204" pitchFamily="34" charset="-122"/>
                <a:sym typeface="+mn-ea"/>
              </a:rPr>
              <a:t>process.c</a:t>
            </a:r>
            <a:r>
              <a:rPr lang="en-US" altLang="zh-CN" sz="1800" dirty="0">
                <a:solidFill>
                  <a:schemeClr val="tx1">
                    <a:lumMod val="50000"/>
                  </a:schemeClr>
                </a:solidFill>
                <a:latin typeface="微软雅黑" panose="020B0503020204020204" pitchFamily="34" charset="-122"/>
                <a:ea typeface="微软雅黑" panose="020B0503020204020204" pitchFamily="34" charset="-122"/>
                <a:sym typeface="+mn-ea"/>
              </a:rPr>
              <a:t>”</a:t>
            </a:r>
            <a:r>
              <a:rPr lang="zh-CN" altLang="en-US" sz="1800" dirty="0">
                <a:solidFill>
                  <a:schemeClr val="tx1">
                    <a:lumMod val="50000"/>
                  </a:schemeClr>
                </a:solidFill>
                <a:latin typeface="微软雅黑" panose="020B0503020204020204" pitchFamily="34" charset="-122"/>
                <a:ea typeface="微软雅黑" panose="020B0503020204020204" pitchFamily="34" charset="-122"/>
                <a:sym typeface="+mn-ea"/>
              </a:rPr>
              <a:t>编写多进程的样本程序，实现如下功能： </a:t>
            </a:r>
          </a:p>
          <a:p>
            <a:pPr lvl="0"/>
            <a:r>
              <a:rPr lang="en-US" altLang="zh-CN" sz="1800" dirty="0">
                <a:solidFill>
                  <a:schemeClr val="tx1">
                    <a:lumMod val="50000"/>
                  </a:schemeClr>
                </a:solidFill>
                <a:latin typeface="微软雅黑" panose="020B0503020204020204" pitchFamily="34" charset="-122"/>
                <a:ea typeface="微软雅黑" panose="020B0503020204020204" pitchFamily="34" charset="-122"/>
                <a:sym typeface="+mn-ea"/>
              </a:rPr>
              <a:t>1.	</a:t>
            </a:r>
            <a:r>
              <a:rPr lang="zh-CN" altLang="en-US" sz="1800" dirty="0">
                <a:solidFill>
                  <a:schemeClr val="tx1">
                    <a:lumMod val="50000"/>
                  </a:schemeClr>
                </a:solidFill>
                <a:latin typeface="微软雅黑" panose="020B0503020204020204" pitchFamily="34" charset="-122"/>
                <a:ea typeface="微软雅黑" panose="020B0503020204020204" pitchFamily="34" charset="-122"/>
                <a:sym typeface="+mn-ea"/>
              </a:rPr>
              <a:t>所有子进程都并行运行，每个子进程的实际运行时间一般不超过</a:t>
            </a:r>
            <a:r>
              <a:rPr lang="en-US" altLang="zh-CN" sz="1800" dirty="0">
                <a:solidFill>
                  <a:schemeClr val="tx1">
                    <a:lumMod val="50000"/>
                  </a:schemeClr>
                </a:solidFill>
                <a:latin typeface="微软雅黑" panose="020B0503020204020204" pitchFamily="34" charset="-122"/>
                <a:ea typeface="微软雅黑" panose="020B0503020204020204" pitchFamily="34" charset="-122"/>
                <a:sym typeface="+mn-ea"/>
              </a:rPr>
              <a:t>30</a:t>
            </a:r>
            <a:r>
              <a:rPr lang="zh-CN" altLang="en-US" sz="1800" dirty="0">
                <a:solidFill>
                  <a:schemeClr val="tx1">
                    <a:lumMod val="50000"/>
                  </a:schemeClr>
                </a:solidFill>
                <a:latin typeface="微软雅黑" panose="020B0503020204020204" pitchFamily="34" charset="-122"/>
                <a:ea typeface="微软雅黑" panose="020B0503020204020204" pitchFamily="34" charset="-122"/>
                <a:sym typeface="+mn-ea"/>
              </a:rPr>
              <a:t>秒；</a:t>
            </a:r>
          </a:p>
          <a:p>
            <a:pPr lvl="0"/>
            <a:r>
              <a:rPr lang="en-US" altLang="zh-CN" sz="1800" dirty="0">
                <a:solidFill>
                  <a:schemeClr val="tx1">
                    <a:lumMod val="50000"/>
                  </a:schemeClr>
                </a:solidFill>
                <a:latin typeface="微软雅黑" panose="020B0503020204020204" pitchFamily="34" charset="-122"/>
                <a:ea typeface="微软雅黑" panose="020B0503020204020204" pitchFamily="34" charset="-122"/>
                <a:sym typeface="+mn-ea"/>
              </a:rPr>
              <a:t>2.	</a:t>
            </a:r>
            <a:r>
              <a:rPr lang="zh-CN" altLang="en-US" sz="1800" dirty="0">
                <a:solidFill>
                  <a:schemeClr val="tx1">
                    <a:lumMod val="50000"/>
                  </a:schemeClr>
                </a:solidFill>
                <a:latin typeface="微软雅黑" panose="020B0503020204020204" pitchFamily="34" charset="-122"/>
                <a:ea typeface="微软雅黑" panose="020B0503020204020204" pitchFamily="34" charset="-122"/>
                <a:sym typeface="+mn-ea"/>
              </a:rPr>
              <a:t>父进程向标准输出打印所有子进程的</a:t>
            </a:r>
            <a:r>
              <a:rPr lang="en-US" altLang="zh-CN" sz="1800" dirty="0">
                <a:solidFill>
                  <a:schemeClr val="tx1">
                    <a:lumMod val="50000"/>
                  </a:schemeClr>
                </a:solidFill>
                <a:latin typeface="微软雅黑" panose="020B0503020204020204" pitchFamily="34" charset="-122"/>
                <a:ea typeface="微软雅黑" panose="020B0503020204020204" pitchFamily="34" charset="-122"/>
                <a:sym typeface="+mn-ea"/>
              </a:rPr>
              <a:t>id</a:t>
            </a:r>
            <a:r>
              <a:rPr lang="zh-CN" altLang="en-US" sz="1800" dirty="0">
                <a:solidFill>
                  <a:schemeClr val="tx1">
                    <a:lumMod val="50000"/>
                  </a:schemeClr>
                </a:solidFill>
                <a:latin typeface="微软雅黑" panose="020B0503020204020204" pitchFamily="34" charset="-122"/>
                <a:ea typeface="微软雅黑" panose="020B0503020204020204" pitchFamily="34" charset="-122"/>
                <a:sym typeface="+mn-ea"/>
              </a:rPr>
              <a:t>，并在所有子进程都退出后才退出；</a:t>
            </a:r>
          </a:p>
          <a:p>
            <a:pPr lvl="0"/>
            <a:r>
              <a:rPr lang="en-US" altLang="zh-CN" sz="1800" dirty="0" smtClean="0">
                <a:solidFill>
                  <a:schemeClr val="tx1">
                    <a:lumMod val="50000"/>
                  </a:schemeClr>
                </a:solidFill>
                <a:latin typeface="微软雅黑" panose="020B0503020204020204" pitchFamily="34" charset="-122"/>
                <a:ea typeface="微软雅黑" panose="020B0503020204020204" pitchFamily="34" charset="-122"/>
                <a:sym typeface="+mn-ea"/>
              </a:rPr>
              <a:t>3.</a:t>
            </a:r>
            <a:r>
              <a:rPr lang="en-US" altLang="zh-CN" sz="1800" dirty="0">
                <a:solidFill>
                  <a:schemeClr val="tx1">
                    <a:lumMod val="50000"/>
                  </a:schemeClr>
                </a:solidFill>
                <a:latin typeface="微软雅黑" panose="020B0503020204020204" pitchFamily="34" charset="-122"/>
                <a:ea typeface="微软雅黑" panose="020B0503020204020204" pitchFamily="34" charset="-122"/>
                <a:sym typeface="+mn-ea"/>
              </a:rPr>
              <a:t>	</a:t>
            </a:r>
            <a:r>
              <a:rPr lang="zh-CN" altLang="en-US" sz="1800" dirty="0">
                <a:solidFill>
                  <a:schemeClr val="tx1">
                    <a:lumMod val="50000"/>
                  </a:schemeClr>
                </a:solidFill>
                <a:latin typeface="微软雅黑" panose="020B0503020204020204" pitchFamily="34" charset="-122"/>
                <a:ea typeface="微软雅黑" panose="020B0503020204020204" pitchFamily="34" charset="-122"/>
                <a:sym typeface="+mn-ea"/>
              </a:rPr>
              <a:t>在</a:t>
            </a:r>
            <a:r>
              <a:rPr lang="en-US" altLang="zh-CN" sz="1800" dirty="0">
                <a:solidFill>
                  <a:schemeClr val="tx1">
                    <a:lumMod val="50000"/>
                  </a:schemeClr>
                </a:solidFill>
                <a:latin typeface="微软雅黑" panose="020B0503020204020204" pitchFamily="34" charset="-122"/>
                <a:ea typeface="微软雅黑" panose="020B0503020204020204" pitchFamily="34" charset="-122"/>
                <a:sym typeface="+mn-ea"/>
              </a:rPr>
              <a:t>Linux 0.11</a:t>
            </a:r>
            <a:r>
              <a:rPr lang="zh-CN" altLang="en-US" sz="1800" dirty="0">
                <a:solidFill>
                  <a:schemeClr val="tx1">
                    <a:lumMod val="50000"/>
                  </a:schemeClr>
                </a:solidFill>
                <a:latin typeface="微软雅黑" panose="020B0503020204020204" pitchFamily="34" charset="-122"/>
                <a:ea typeface="微软雅黑" panose="020B0503020204020204" pitchFamily="34" charset="-122"/>
                <a:sym typeface="+mn-ea"/>
              </a:rPr>
              <a:t>上实现进程运行轨迹的跟踪。基本任务是在内核中维护一个日志文件</a:t>
            </a:r>
            <a:r>
              <a:rPr lang="en-US" altLang="zh-CN" sz="1800" dirty="0">
                <a:solidFill>
                  <a:schemeClr val="tx1">
                    <a:lumMod val="50000"/>
                  </a:schemeClr>
                </a:solidFill>
                <a:latin typeface="微软雅黑" panose="020B0503020204020204" pitchFamily="34" charset="-122"/>
                <a:ea typeface="微软雅黑" panose="020B0503020204020204" pitchFamily="34" charset="-122"/>
                <a:sym typeface="+mn-ea"/>
              </a:rPr>
              <a:t>/</a:t>
            </a:r>
            <a:r>
              <a:rPr lang="en-US" altLang="zh-CN" sz="1800" dirty="0" err="1">
                <a:solidFill>
                  <a:schemeClr val="tx1">
                    <a:lumMod val="50000"/>
                  </a:schemeClr>
                </a:solidFill>
                <a:latin typeface="微软雅黑" panose="020B0503020204020204" pitchFamily="34" charset="-122"/>
                <a:ea typeface="微软雅黑" panose="020B0503020204020204" pitchFamily="34" charset="-122"/>
                <a:sym typeface="+mn-ea"/>
              </a:rPr>
              <a:t>var</a:t>
            </a:r>
            <a:r>
              <a:rPr lang="en-US" altLang="zh-CN" sz="1800" dirty="0">
                <a:solidFill>
                  <a:schemeClr val="tx1">
                    <a:lumMod val="50000"/>
                  </a:schemeClr>
                </a:solidFill>
                <a:latin typeface="微软雅黑" panose="020B0503020204020204" pitchFamily="34" charset="-122"/>
                <a:ea typeface="微软雅黑" panose="020B0503020204020204" pitchFamily="34" charset="-122"/>
                <a:sym typeface="+mn-ea"/>
              </a:rPr>
              <a:t>/process.log</a:t>
            </a:r>
            <a:r>
              <a:rPr lang="zh-CN" altLang="en-US" sz="1800" dirty="0">
                <a:solidFill>
                  <a:schemeClr val="tx1">
                    <a:lumMod val="50000"/>
                  </a:schemeClr>
                </a:solidFill>
                <a:latin typeface="微软雅黑" panose="020B0503020204020204" pitchFamily="34" charset="-122"/>
                <a:ea typeface="微软雅黑" panose="020B0503020204020204" pitchFamily="34" charset="-122"/>
                <a:sym typeface="+mn-ea"/>
              </a:rPr>
              <a:t>，把从操作系统启动到系统关机过程中所有进程的运行轨迹都记录在这一</a:t>
            </a:r>
            <a:r>
              <a:rPr lang="en-US" altLang="zh-CN" sz="1800" dirty="0">
                <a:solidFill>
                  <a:schemeClr val="tx1">
                    <a:lumMod val="50000"/>
                  </a:schemeClr>
                </a:solidFill>
                <a:latin typeface="微软雅黑" panose="020B0503020204020204" pitchFamily="34" charset="-122"/>
                <a:ea typeface="微软雅黑" panose="020B0503020204020204" pitchFamily="34" charset="-122"/>
                <a:sym typeface="+mn-ea"/>
              </a:rPr>
              <a:t>log</a:t>
            </a:r>
            <a:r>
              <a:rPr lang="zh-CN" altLang="en-US" sz="1800" dirty="0">
                <a:solidFill>
                  <a:schemeClr val="tx1">
                    <a:lumMod val="50000"/>
                  </a:schemeClr>
                </a:solidFill>
                <a:latin typeface="微软雅黑" panose="020B0503020204020204" pitchFamily="34" charset="-122"/>
                <a:ea typeface="微软雅黑" panose="020B0503020204020204" pitchFamily="34" charset="-122"/>
                <a:sym typeface="+mn-ea"/>
              </a:rPr>
              <a:t>文件中。</a:t>
            </a:r>
          </a:p>
          <a:p>
            <a:pPr lvl="0"/>
            <a:r>
              <a:rPr lang="en-US" altLang="zh-CN" sz="1800" dirty="0" smtClean="0">
                <a:solidFill>
                  <a:schemeClr val="tx1">
                    <a:lumMod val="50000"/>
                  </a:schemeClr>
                </a:solidFill>
                <a:latin typeface="微软雅黑" panose="020B0503020204020204" pitchFamily="34" charset="-122"/>
                <a:ea typeface="微软雅黑" panose="020B0503020204020204" pitchFamily="34" charset="-122"/>
                <a:sym typeface="+mn-ea"/>
              </a:rPr>
              <a:t>4.</a:t>
            </a:r>
            <a:r>
              <a:rPr lang="en-US" altLang="zh-CN" sz="1800" dirty="0">
                <a:solidFill>
                  <a:schemeClr val="tx1">
                    <a:lumMod val="50000"/>
                  </a:schemeClr>
                </a:solidFill>
                <a:latin typeface="微软雅黑" panose="020B0503020204020204" pitchFamily="34" charset="-122"/>
                <a:ea typeface="微软雅黑" panose="020B0503020204020204" pitchFamily="34" charset="-122"/>
                <a:sym typeface="+mn-ea"/>
              </a:rPr>
              <a:t>	</a:t>
            </a:r>
            <a:r>
              <a:rPr lang="zh-CN" altLang="en-US" sz="1800" dirty="0">
                <a:solidFill>
                  <a:schemeClr val="tx1">
                    <a:lumMod val="50000"/>
                  </a:schemeClr>
                </a:solidFill>
                <a:latin typeface="微软雅黑" panose="020B0503020204020204" pitchFamily="34" charset="-122"/>
                <a:ea typeface="微软雅黑" panose="020B0503020204020204" pitchFamily="34" charset="-122"/>
                <a:sym typeface="+mn-ea"/>
              </a:rPr>
              <a:t>在修改过的</a:t>
            </a:r>
            <a:r>
              <a:rPr lang="en-US" altLang="zh-CN" sz="1800" dirty="0">
                <a:solidFill>
                  <a:schemeClr val="tx1">
                    <a:lumMod val="50000"/>
                  </a:schemeClr>
                </a:solidFill>
                <a:latin typeface="微软雅黑" panose="020B0503020204020204" pitchFamily="34" charset="-122"/>
                <a:ea typeface="微软雅黑" panose="020B0503020204020204" pitchFamily="34" charset="-122"/>
                <a:sym typeface="+mn-ea"/>
              </a:rPr>
              <a:t>0.11</a:t>
            </a:r>
            <a:r>
              <a:rPr lang="zh-CN" altLang="en-US" sz="1800" dirty="0">
                <a:solidFill>
                  <a:schemeClr val="tx1">
                    <a:lumMod val="50000"/>
                  </a:schemeClr>
                </a:solidFill>
                <a:latin typeface="微软雅黑" panose="020B0503020204020204" pitchFamily="34" charset="-122"/>
                <a:ea typeface="微软雅黑" panose="020B0503020204020204" pitchFamily="34" charset="-122"/>
                <a:sym typeface="+mn-ea"/>
              </a:rPr>
              <a:t>上运行样本程序，通过分析</a:t>
            </a:r>
            <a:r>
              <a:rPr lang="en-US" altLang="zh-CN" sz="1800" dirty="0">
                <a:solidFill>
                  <a:schemeClr val="tx1">
                    <a:lumMod val="50000"/>
                  </a:schemeClr>
                </a:solidFill>
                <a:latin typeface="微软雅黑" panose="020B0503020204020204" pitchFamily="34" charset="-122"/>
                <a:ea typeface="微软雅黑" panose="020B0503020204020204" pitchFamily="34" charset="-122"/>
                <a:sym typeface="+mn-ea"/>
              </a:rPr>
              <a:t>log</a:t>
            </a:r>
            <a:r>
              <a:rPr lang="zh-CN" altLang="en-US" sz="1800" dirty="0">
                <a:solidFill>
                  <a:schemeClr val="tx1">
                    <a:lumMod val="50000"/>
                  </a:schemeClr>
                </a:solidFill>
                <a:latin typeface="微软雅黑" panose="020B0503020204020204" pitchFamily="34" charset="-122"/>
                <a:ea typeface="微软雅黑" panose="020B0503020204020204" pitchFamily="34" charset="-122"/>
                <a:sym typeface="+mn-ea"/>
              </a:rPr>
              <a:t>文件，统计该程序建立的所有进程的等待时间、完成时间（周转时间）和运行时间，然后计算平均等待时间，平均完成时间和吞吐量。可以自己编写统计程序，也可以使用</a:t>
            </a:r>
            <a:r>
              <a:rPr lang="en-US" altLang="zh-CN" sz="1800" dirty="0">
                <a:solidFill>
                  <a:schemeClr val="tx1">
                    <a:lumMod val="50000"/>
                  </a:schemeClr>
                </a:solidFill>
                <a:latin typeface="微软雅黑" panose="020B0503020204020204" pitchFamily="34" charset="-122"/>
                <a:ea typeface="微软雅黑" panose="020B0503020204020204" pitchFamily="34" charset="-122"/>
                <a:sym typeface="+mn-ea"/>
              </a:rPr>
              <a:t>python</a:t>
            </a:r>
            <a:r>
              <a:rPr lang="zh-CN" altLang="en-US" sz="1800" dirty="0">
                <a:solidFill>
                  <a:schemeClr val="tx1">
                    <a:lumMod val="50000"/>
                  </a:schemeClr>
                </a:solidFill>
                <a:latin typeface="微软雅黑" panose="020B0503020204020204" pitchFamily="34" charset="-122"/>
                <a:ea typeface="微软雅黑" panose="020B0503020204020204" pitchFamily="34" charset="-122"/>
                <a:sym typeface="+mn-ea"/>
              </a:rPr>
              <a:t>脚本程序</a:t>
            </a:r>
            <a:r>
              <a:rPr lang="en-US" altLang="zh-CN" sz="1800" dirty="0">
                <a:solidFill>
                  <a:schemeClr val="tx1">
                    <a:lumMod val="50000"/>
                  </a:schemeClr>
                </a:solidFill>
                <a:latin typeface="微软雅黑" panose="020B0503020204020204" pitchFamily="34" charset="-122"/>
                <a:ea typeface="微软雅黑" panose="020B0503020204020204" pitchFamily="34" charset="-122"/>
                <a:sym typeface="+mn-ea"/>
              </a:rPr>
              <a:t>—— stat_log.py ——</a:t>
            </a:r>
            <a:r>
              <a:rPr lang="zh-CN" altLang="en-US" sz="1800" dirty="0">
                <a:solidFill>
                  <a:schemeClr val="tx1">
                    <a:lumMod val="50000"/>
                  </a:schemeClr>
                </a:solidFill>
                <a:latin typeface="微软雅黑" panose="020B0503020204020204" pitchFamily="34" charset="-122"/>
                <a:ea typeface="微软雅黑" panose="020B0503020204020204" pitchFamily="34" charset="-122"/>
                <a:sym typeface="+mn-ea"/>
              </a:rPr>
              <a:t>进行统计。</a:t>
            </a:r>
          </a:p>
          <a:p>
            <a:pPr lvl="0"/>
            <a:r>
              <a:rPr lang="en-US" altLang="zh-CN" sz="1800" dirty="0" smtClean="0">
                <a:solidFill>
                  <a:schemeClr val="tx1">
                    <a:lumMod val="50000"/>
                  </a:schemeClr>
                </a:solidFill>
                <a:latin typeface="微软雅黑" panose="020B0503020204020204" pitchFamily="34" charset="-122"/>
                <a:ea typeface="微软雅黑" panose="020B0503020204020204" pitchFamily="34" charset="-122"/>
                <a:sym typeface="+mn-ea"/>
              </a:rPr>
              <a:t>5.</a:t>
            </a:r>
            <a:r>
              <a:rPr lang="en-US" altLang="zh-CN" sz="1800" dirty="0">
                <a:solidFill>
                  <a:schemeClr val="tx1">
                    <a:lumMod val="50000"/>
                  </a:schemeClr>
                </a:solidFill>
                <a:latin typeface="微软雅黑" panose="020B0503020204020204" pitchFamily="34" charset="-122"/>
                <a:ea typeface="微软雅黑" panose="020B0503020204020204" pitchFamily="34" charset="-122"/>
                <a:sym typeface="+mn-ea"/>
              </a:rPr>
              <a:t>	</a:t>
            </a:r>
            <a:r>
              <a:rPr lang="zh-CN" altLang="en-US" sz="1800" dirty="0">
                <a:solidFill>
                  <a:schemeClr val="tx1">
                    <a:lumMod val="50000"/>
                  </a:schemeClr>
                </a:solidFill>
                <a:latin typeface="微软雅黑" panose="020B0503020204020204" pitchFamily="34" charset="-122"/>
                <a:ea typeface="微软雅黑" panose="020B0503020204020204" pitchFamily="34" charset="-122"/>
                <a:sym typeface="+mn-ea"/>
              </a:rPr>
              <a:t>修改</a:t>
            </a:r>
            <a:r>
              <a:rPr lang="en-US" altLang="zh-CN" sz="1800" dirty="0">
                <a:solidFill>
                  <a:schemeClr val="tx1">
                    <a:lumMod val="50000"/>
                  </a:schemeClr>
                </a:solidFill>
                <a:latin typeface="微软雅黑" panose="020B0503020204020204" pitchFamily="34" charset="-122"/>
                <a:ea typeface="微软雅黑" panose="020B0503020204020204" pitchFamily="34" charset="-122"/>
                <a:sym typeface="+mn-ea"/>
              </a:rPr>
              <a:t>0.11</a:t>
            </a:r>
            <a:r>
              <a:rPr lang="zh-CN" altLang="en-US" sz="1800" dirty="0">
                <a:solidFill>
                  <a:schemeClr val="tx1">
                    <a:lumMod val="50000"/>
                  </a:schemeClr>
                </a:solidFill>
                <a:latin typeface="微软雅黑" panose="020B0503020204020204" pitchFamily="34" charset="-122"/>
                <a:ea typeface="微软雅黑" panose="020B0503020204020204" pitchFamily="34" charset="-122"/>
                <a:sym typeface="+mn-ea"/>
              </a:rPr>
              <a:t>进程调度的时间片，然后再运行同样的样本程序，统计同样的时间数据，和原有的情况对比，体会不同时间片带来的差异。</a:t>
            </a:r>
          </a:p>
          <a:p>
            <a:pPr lvl="0"/>
            <a:endParaRPr lang="zh-CN" altLang="en-US" sz="1800" dirty="0"/>
          </a:p>
        </p:txBody>
      </p:sp>
      <p:grpSp>
        <p:nvGrpSpPr>
          <p:cNvPr id="6" name="组合 5"/>
          <p:cNvGrpSpPr/>
          <p:nvPr>
            <p:custDataLst>
              <p:tags r:id="rId3"/>
            </p:custDataLst>
          </p:nvPr>
        </p:nvGrpSpPr>
        <p:grpSpPr>
          <a:xfrm>
            <a:off x="955017" y="362721"/>
            <a:ext cx="3304381" cy="962818"/>
            <a:chOff x="1984716" y="1278391"/>
            <a:chExt cx="3304381" cy="962818"/>
          </a:xfrm>
        </p:grpSpPr>
        <p:sp>
          <p:nvSpPr>
            <p:cNvPr id="8" name="五边形 23"/>
            <p:cNvSpPr/>
            <p:nvPr>
              <p:custDataLst>
                <p:tags r:id="rId4"/>
              </p:custDataLst>
            </p:nvPr>
          </p:nvSpPr>
          <p:spPr>
            <a:xfrm>
              <a:off x="1993327" y="1326809"/>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endParaRPr>
            </a:p>
          </p:txBody>
        </p:sp>
        <p:sp>
          <p:nvSpPr>
            <p:cNvPr id="9" name="五边形 8"/>
            <p:cNvSpPr/>
            <p:nvPr>
              <p:custDataLst>
                <p:tags r:id="rId5"/>
              </p:custDataLst>
            </p:nvPr>
          </p:nvSpPr>
          <p:spPr>
            <a:xfrm>
              <a:off x="1990272" y="1278391"/>
              <a:ext cx="3251200" cy="914400"/>
            </a:xfrm>
            <a:prstGeom prst="homePlate">
              <a:avLst>
                <a:gd name="adj" fmla="val 765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zh-CN" altLang="en-US" sz="2000" dirty="0">
                  <a:solidFill>
                    <a:srgbClr val="FFFFFF"/>
                  </a:solidFill>
                </a:rPr>
                <a:t>要求</a:t>
              </a:r>
            </a:p>
          </p:txBody>
        </p:sp>
        <p:sp>
          <p:nvSpPr>
            <p:cNvPr id="10" name="任意多边形 9"/>
            <p:cNvSpPr/>
            <p:nvPr>
              <p:custDataLst>
                <p:tags r:id="rId6"/>
              </p:custDataLst>
            </p:nvPr>
          </p:nvSpPr>
          <p:spPr>
            <a:xfrm>
              <a:off x="1995034" y="1751466"/>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endParaRPr>
            </a:p>
          </p:txBody>
        </p:sp>
        <p:sp>
          <p:nvSpPr>
            <p:cNvPr id="7" name="任意多边形 6"/>
            <p:cNvSpPr/>
            <p:nvPr>
              <p:custDataLst>
                <p:tags r:id="rId7"/>
              </p:custDataLst>
            </p:nvPr>
          </p:nvSpPr>
          <p:spPr>
            <a:xfrm>
              <a:off x="1984716" y="1278391"/>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a:solidFill>
                    <a:srgbClr val="FFFFFF"/>
                  </a:solidFill>
                </a:rPr>
                <a:t>01</a:t>
              </a:r>
              <a:endParaRPr lang="zh-CN" altLang="en-US" sz="2400">
                <a:solidFill>
                  <a:srgbClr val="FFFFFF"/>
                </a:solidFill>
              </a:endParaRPr>
            </a:p>
          </p:txBody>
        </p:sp>
      </p:grpSp>
      <p:pic>
        <p:nvPicPr>
          <p:cNvPr id="3" name="图片 2"/>
          <p:cNvPicPr>
            <a:picLocks noChangeAspect="1"/>
          </p:cNvPicPr>
          <p:nvPr/>
        </p:nvPicPr>
        <p:blipFill>
          <a:blip r:embed="rId10"/>
          <a:stretch>
            <a:fillRect/>
          </a:stretch>
        </p:blipFill>
        <p:spPr>
          <a:xfrm>
            <a:off x="6730687" y="93554"/>
            <a:ext cx="5410267" cy="3926511"/>
          </a:xfrm>
          <a:prstGeom prst="rect">
            <a:avLst/>
          </a:prstGeom>
        </p:spPr>
      </p:pic>
      <p:pic>
        <p:nvPicPr>
          <p:cNvPr id="4" name="图片 3"/>
          <p:cNvPicPr>
            <a:picLocks noChangeAspect="1"/>
          </p:cNvPicPr>
          <p:nvPr/>
        </p:nvPicPr>
        <p:blipFill>
          <a:blip r:embed="rId11"/>
          <a:stretch>
            <a:fillRect/>
          </a:stretch>
        </p:blipFill>
        <p:spPr>
          <a:xfrm>
            <a:off x="7744033" y="4088991"/>
            <a:ext cx="3383573" cy="2769009"/>
          </a:xfrm>
          <a:prstGeom prst="rect">
            <a:avLst/>
          </a:prstGeom>
        </p:spPr>
      </p:pic>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1804089"/>
            <a:ext cx="2984157" cy="4521158"/>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1800" dirty="0"/>
              <a:t>Process</a:t>
            </a:r>
            <a:r>
              <a:rPr lang="zh-CN" altLang="en-US" sz="1800" dirty="0"/>
              <a:t>的模板程序实现了一个</a:t>
            </a:r>
            <a:r>
              <a:rPr lang="en-US" altLang="zh-CN" sz="1800" dirty="0" err="1"/>
              <a:t>cpuio_bound</a:t>
            </a:r>
            <a:r>
              <a:rPr lang="en-US" altLang="zh-CN" sz="1800" dirty="0"/>
              <a:t>(</a:t>
            </a:r>
            <a:r>
              <a:rPr lang="en-US" altLang="zh-CN" sz="1800" dirty="0" err="1"/>
              <a:t>int</a:t>
            </a:r>
            <a:r>
              <a:rPr lang="en-US" altLang="zh-CN" sz="1800" dirty="0"/>
              <a:t> last, </a:t>
            </a:r>
            <a:r>
              <a:rPr lang="en-US" altLang="zh-CN" sz="1800" dirty="0" err="1"/>
              <a:t>int</a:t>
            </a:r>
            <a:r>
              <a:rPr lang="en-US" altLang="zh-CN" sz="1800" dirty="0"/>
              <a:t> </a:t>
            </a:r>
            <a:r>
              <a:rPr lang="en-US" altLang="zh-CN" sz="1800" dirty="0" err="1"/>
              <a:t>cpu_time</a:t>
            </a:r>
            <a:r>
              <a:rPr lang="en-US" altLang="zh-CN" sz="1800" dirty="0"/>
              <a:t>, </a:t>
            </a:r>
            <a:r>
              <a:rPr lang="en-US" altLang="zh-CN" sz="1800" dirty="0" err="1"/>
              <a:t>int</a:t>
            </a:r>
            <a:r>
              <a:rPr lang="en-US" altLang="zh-CN" sz="1800" dirty="0"/>
              <a:t> </a:t>
            </a:r>
            <a:r>
              <a:rPr lang="en-US" altLang="zh-CN" sz="1800" dirty="0" err="1"/>
              <a:t>io_time</a:t>
            </a:r>
            <a:r>
              <a:rPr lang="en-US" altLang="zh-CN" sz="1800" dirty="0"/>
              <a:t>)</a:t>
            </a:r>
            <a:r>
              <a:rPr lang="zh-CN" altLang="en-US" sz="1800" dirty="0"/>
              <a:t>的</a:t>
            </a:r>
            <a:r>
              <a:rPr lang="zh-CN" altLang="en-US" sz="1800" dirty="0" smtClean="0"/>
              <a:t>函数</a:t>
            </a:r>
            <a:endParaRPr lang="en-US" altLang="zh-CN" sz="1800" dirty="0" smtClean="0"/>
          </a:p>
          <a:p>
            <a:endParaRPr lang="en-US" altLang="zh-CN" sz="1800" dirty="0"/>
          </a:p>
          <a:p>
            <a:r>
              <a:rPr lang="zh-CN" altLang="en-US" sz="1800" dirty="0"/>
              <a:t>我们需要用</a:t>
            </a:r>
            <a:r>
              <a:rPr lang="en-US" altLang="zh-CN" sz="1800" dirty="0"/>
              <a:t>fork</a:t>
            </a:r>
            <a:r>
              <a:rPr lang="zh-CN" altLang="en-US" sz="1800" dirty="0" smtClean="0"/>
              <a:t>建立了</a:t>
            </a:r>
            <a:r>
              <a:rPr lang="en-US" altLang="zh-CN" sz="1800" dirty="0" smtClean="0"/>
              <a:t>4</a:t>
            </a:r>
            <a:r>
              <a:rPr lang="zh-CN" altLang="en-US" sz="1800" dirty="0" smtClean="0"/>
              <a:t>个</a:t>
            </a:r>
            <a:r>
              <a:rPr lang="zh-CN" altLang="en-US" sz="1800" dirty="0"/>
              <a:t>同时运行的子进程，每个进行做着不同的</a:t>
            </a:r>
            <a:r>
              <a:rPr lang="en-US" altLang="zh-CN" sz="1800" dirty="0" err="1" smtClean="0"/>
              <a:t>cpuio_bound</a:t>
            </a:r>
            <a:endParaRPr lang="en-US" altLang="zh-CN" sz="1800" dirty="0" smtClean="0"/>
          </a:p>
          <a:p>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800" dirty="0"/>
              <a:t>注意最后要等待所有的子进程完成后再返回</a:t>
            </a:r>
          </a:p>
          <a:p>
            <a:pPr lvl="0"/>
            <a:endParaRPr lang="x-none"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endParaRPr lang="x-none" altLang="zh-CN" sz="1800" dirty="0">
              <a:solidFill>
                <a:schemeClr val="tx1">
                  <a:lumMod val="50000"/>
                </a:schemeClr>
              </a:solidFill>
              <a:latin typeface="微软雅黑" panose="020B0503020204020204" pitchFamily="34" charset="-122"/>
              <a:ea typeface="微软雅黑" panose="020B0503020204020204" pitchFamily="34" charset="-122"/>
              <a:sym typeface="+mn-ea"/>
            </a:endParaRPr>
          </a:p>
          <a:p>
            <a:pPr lvl="0"/>
            <a:endParaRPr lang="zh-CN" altLang="en-US" sz="1800" dirty="0"/>
          </a:p>
        </p:txBody>
      </p:sp>
      <p:grpSp>
        <p:nvGrpSpPr>
          <p:cNvPr id="6" name="组合 5"/>
          <p:cNvGrpSpPr/>
          <p:nvPr>
            <p:custDataLst>
              <p:tags r:id="rId3"/>
            </p:custDataLst>
          </p:nvPr>
        </p:nvGrpSpPr>
        <p:grpSpPr>
          <a:xfrm>
            <a:off x="955017" y="362721"/>
            <a:ext cx="3304381" cy="962818"/>
            <a:chOff x="1984716" y="1278391"/>
            <a:chExt cx="3304381" cy="962818"/>
          </a:xfrm>
        </p:grpSpPr>
        <p:sp>
          <p:nvSpPr>
            <p:cNvPr id="8" name="五边形 23"/>
            <p:cNvSpPr/>
            <p:nvPr>
              <p:custDataLst>
                <p:tags r:id="rId4"/>
              </p:custDataLst>
            </p:nvPr>
          </p:nvSpPr>
          <p:spPr>
            <a:xfrm>
              <a:off x="1993327" y="1326809"/>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endParaRPr>
            </a:p>
          </p:txBody>
        </p:sp>
        <p:sp>
          <p:nvSpPr>
            <p:cNvPr id="9" name="五边形 8"/>
            <p:cNvSpPr/>
            <p:nvPr>
              <p:custDataLst>
                <p:tags r:id="rId5"/>
              </p:custDataLst>
            </p:nvPr>
          </p:nvSpPr>
          <p:spPr>
            <a:xfrm>
              <a:off x="1990272" y="1278391"/>
              <a:ext cx="3251200" cy="914400"/>
            </a:xfrm>
            <a:prstGeom prst="homePlate">
              <a:avLst>
                <a:gd name="adj" fmla="val 765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zh-CN" altLang="en-US" sz="2000" dirty="0"/>
                <a:t>编写</a:t>
              </a:r>
              <a:r>
                <a:rPr lang="en-US" altLang="zh-CN" sz="2000" dirty="0" err="1"/>
                <a:t>process.c</a:t>
              </a:r>
              <a:endParaRPr lang="en-US" altLang="zh-CN" sz="2000" dirty="0">
                <a:solidFill>
                  <a:srgbClr val="FFFFFF"/>
                </a:solidFill>
              </a:endParaRPr>
            </a:p>
          </p:txBody>
        </p:sp>
        <p:sp>
          <p:nvSpPr>
            <p:cNvPr id="10" name="任意多边形 9"/>
            <p:cNvSpPr/>
            <p:nvPr>
              <p:custDataLst>
                <p:tags r:id="rId6"/>
              </p:custDataLst>
            </p:nvPr>
          </p:nvSpPr>
          <p:spPr>
            <a:xfrm>
              <a:off x="1995034" y="1751466"/>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endParaRPr>
            </a:p>
          </p:txBody>
        </p:sp>
        <p:sp>
          <p:nvSpPr>
            <p:cNvPr id="7" name="任意多边形 6"/>
            <p:cNvSpPr/>
            <p:nvPr>
              <p:custDataLst>
                <p:tags r:id="rId7"/>
              </p:custDataLst>
            </p:nvPr>
          </p:nvSpPr>
          <p:spPr>
            <a:xfrm>
              <a:off x="1984716" y="1278391"/>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a:solidFill>
                    <a:srgbClr val="FFFFFF"/>
                  </a:solidFill>
                </a:rPr>
                <a:t>02</a:t>
              </a:r>
              <a:endParaRPr lang="zh-CN" altLang="en-US" sz="2400">
                <a:solidFill>
                  <a:srgbClr val="FFFFFF"/>
                </a:solidFill>
              </a:endParaRPr>
            </a:p>
          </p:txBody>
        </p:sp>
      </p:grpSp>
      <p:pic>
        <p:nvPicPr>
          <p:cNvPr id="5" name="图片 4"/>
          <p:cNvPicPr>
            <a:picLocks noChangeAspect="1"/>
          </p:cNvPicPr>
          <p:nvPr/>
        </p:nvPicPr>
        <p:blipFill>
          <a:blip r:embed="rId10"/>
          <a:stretch>
            <a:fillRect/>
          </a:stretch>
        </p:blipFill>
        <p:spPr>
          <a:xfrm>
            <a:off x="4963100" y="362721"/>
            <a:ext cx="6911939" cy="5778042"/>
          </a:xfrm>
          <a:prstGeom prst="rect">
            <a:avLst/>
          </a:prstGeom>
        </p:spPr>
      </p:pic>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1804089"/>
            <a:ext cx="4326924" cy="4521158"/>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800" dirty="0"/>
              <a:t>把</a:t>
            </a:r>
            <a:r>
              <a:rPr lang="en-US" altLang="zh-CN" sz="1800" dirty="0"/>
              <a:t>log</a:t>
            </a:r>
            <a:r>
              <a:rPr lang="zh-CN" altLang="en-US" sz="1800" dirty="0"/>
              <a:t>文件的描述符关联到</a:t>
            </a:r>
            <a:r>
              <a:rPr lang="en-US" altLang="zh-CN" sz="1800" dirty="0"/>
              <a:t>3</a:t>
            </a:r>
          </a:p>
          <a:p>
            <a:endParaRPr lang="en-US" altLang="zh-CN" sz="1800" dirty="0"/>
          </a:p>
          <a:p>
            <a:r>
              <a:rPr lang="zh-CN" altLang="en-US" sz="1800" dirty="0"/>
              <a:t>为了尽早的访问</a:t>
            </a:r>
            <a:r>
              <a:rPr lang="en-US" altLang="zh-CN" sz="1800" dirty="0"/>
              <a:t>Log</a:t>
            </a:r>
            <a:r>
              <a:rPr lang="zh-CN" altLang="en-US" sz="1800" dirty="0"/>
              <a:t>，把文件描述符的关联工作移动到进程</a:t>
            </a:r>
            <a:r>
              <a:rPr lang="en-US" altLang="zh-CN" sz="1800" dirty="0"/>
              <a:t>0</a:t>
            </a:r>
            <a:r>
              <a:rPr lang="zh-CN" altLang="en-US" sz="1800" dirty="0"/>
              <a:t>中</a:t>
            </a:r>
            <a:endParaRPr lang="en-US" altLang="zh-CN" sz="1800" dirty="0"/>
          </a:p>
          <a:p>
            <a:endParaRPr lang="en-US" altLang="zh-CN" sz="1800" dirty="0"/>
          </a:p>
          <a:p>
            <a:r>
              <a:rPr lang="zh-CN" altLang="en-US" sz="1800" dirty="0"/>
              <a:t>建立只写文件（如果之前存在</a:t>
            </a:r>
            <a:r>
              <a:rPr lang="en-US" altLang="zh-CN" sz="1800" dirty="0"/>
              <a:t>Log</a:t>
            </a:r>
            <a:r>
              <a:rPr lang="zh-CN" altLang="en-US" sz="1800" dirty="0"/>
              <a:t>文件的话就是删掉然后重新建立一个</a:t>
            </a:r>
            <a:r>
              <a:rPr lang="en-US" altLang="zh-CN" sz="1800" dirty="0"/>
              <a:t>Log</a:t>
            </a:r>
            <a:r>
              <a:rPr lang="zh-CN" altLang="en-US" sz="1800" dirty="0"/>
              <a:t>文件）</a:t>
            </a:r>
          </a:p>
          <a:p>
            <a:pPr lvl="0"/>
            <a:endParaRPr lang="x-none" altLang="zh-CN" sz="1800" dirty="0">
              <a:solidFill>
                <a:schemeClr val="tx1">
                  <a:lumMod val="50000"/>
                </a:schemeClr>
              </a:solidFill>
              <a:latin typeface="微软雅黑" panose="020B0503020204020204" pitchFamily="34" charset="-122"/>
              <a:ea typeface="微软雅黑" panose="020B0503020204020204" pitchFamily="34" charset="-122"/>
              <a:sym typeface="+mn-ea"/>
            </a:endParaRPr>
          </a:p>
          <a:p>
            <a:pPr lvl="0"/>
            <a:endParaRPr lang="x-none"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endParaRPr lang="x-none" altLang="zh-CN" sz="1800" dirty="0">
              <a:solidFill>
                <a:schemeClr val="tx1">
                  <a:lumMod val="50000"/>
                </a:schemeClr>
              </a:solidFill>
              <a:latin typeface="微软雅黑" panose="020B0503020204020204" pitchFamily="34" charset="-122"/>
              <a:ea typeface="微软雅黑" panose="020B0503020204020204" pitchFamily="34" charset="-122"/>
              <a:sym typeface="+mn-ea"/>
            </a:endParaRPr>
          </a:p>
          <a:p>
            <a:pPr lvl="0"/>
            <a:endParaRPr lang="zh-CN" altLang="en-US" sz="1800" dirty="0"/>
          </a:p>
        </p:txBody>
      </p:sp>
      <p:grpSp>
        <p:nvGrpSpPr>
          <p:cNvPr id="6" name="组合 5"/>
          <p:cNvGrpSpPr/>
          <p:nvPr>
            <p:custDataLst>
              <p:tags r:id="rId3"/>
            </p:custDataLst>
          </p:nvPr>
        </p:nvGrpSpPr>
        <p:grpSpPr>
          <a:xfrm>
            <a:off x="955017" y="362721"/>
            <a:ext cx="3682886" cy="962818"/>
            <a:chOff x="1984716" y="1278391"/>
            <a:chExt cx="3304381" cy="962818"/>
          </a:xfrm>
        </p:grpSpPr>
        <p:sp>
          <p:nvSpPr>
            <p:cNvPr id="8" name="五边形 23"/>
            <p:cNvSpPr/>
            <p:nvPr>
              <p:custDataLst>
                <p:tags r:id="rId4"/>
              </p:custDataLst>
            </p:nvPr>
          </p:nvSpPr>
          <p:spPr>
            <a:xfrm>
              <a:off x="1993327" y="1326809"/>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endParaRPr>
            </a:p>
          </p:txBody>
        </p:sp>
        <p:sp>
          <p:nvSpPr>
            <p:cNvPr id="9" name="五边形 8"/>
            <p:cNvSpPr/>
            <p:nvPr>
              <p:custDataLst>
                <p:tags r:id="rId5"/>
              </p:custDataLst>
            </p:nvPr>
          </p:nvSpPr>
          <p:spPr>
            <a:xfrm>
              <a:off x="1990272" y="1278391"/>
              <a:ext cx="3251200" cy="914400"/>
            </a:xfrm>
            <a:prstGeom prst="homePlate">
              <a:avLst>
                <a:gd name="adj" fmla="val 765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en-US" altLang="zh-CN" sz="2000" dirty="0"/>
                <a:t>Log</a:t>
              </a:r>
              <a:r>
                <a:rPr lang="zh-CN" altLang="en-US" sz="2000" dirty="0"/>
                <a:t>文件 </a:t>
              </a:r>
              <a:r>
                <a:rPr lang="en-US" altLang="zh-CN" sz="2000" dirty="0"/>
                <a:t>—— </a:t>
              </a:r>
              <a:r>
                <a:rPr lang="zh-CN" altLang="en-US" sz="2000" dirty="0"/>
                <a:t>打开</a:t>
              </a:r>
              <a:r>
                <a:rPr lang="en-US" altLang="zh-CN" sz="2000" dirty="0" smtClean="0"/>
                <a:t>log</a:t>
              </a:r>
              <a:r>
                <a:rPr lang="zh-CN" altLang="en-US" sz="2000" dirty="0"/>
                <a:t>文件</a:t>
              </a:r>
              <a:endParaRPr lang="en-US" altLang="zh-CN" sz="2000" dirty="0">
                <a:solidFill>
                  <a:srgbClr val="FFFFFF"/>
                </a:solidFill>
              </a:endParaRPr>
            </a:p>
          </p:txBody>
        </p:sp>
        <p:sp>
          <p:nvSpPr>
            <p:cNvPr id="10" name="任意多边形 9"/>
            <p:cNvSpPr/>
            <p:nvPr>
              <p:custDataLst>
                <p:tags r:id="rId6"/>
              </p:custDataLst>
            </p:nvPr>
          </p:nvSpPr>
          <p:spPr>
            <a:xfrm>
              <a:off x="1995034" y="1751466"/>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endParaRPr>
            </a:p>
          </p:txBody>
        </p:sp>
        <p:sp>
          <p:nvSpPr>
            <p:cNvPr id="7" name="任意多边形 6"/>
            <p:cNvSpPr/>
            <p:nvPr>
              <p:custDataLst>
                <p:tags r:id="rId7"/>
              </p:custDataLst>
            </p:nvPr>
          </p:nvSpPr>
          <p:spPr>
            <a:xfrm>
              <a:off x="1984716" y="1278391"/>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smtClean="0">
                  <a:solidFill>
                    <a:srgbClr val="FFFFFF"/>
                  </a:solidFill>
                </a:rPr>
                <a:t>03</a:t>
              </a:r>
              <a:endParaRPr lang="zh-CN" altLang="en-US" sz="2400" dirty="0">
                <a:solidFill>
                  <a:srgbClr val="FFFFFF"/>
                </a:solidFill>
              </a:endParaRPr>
            </a:p>
          </p:txBody>
        </p:sp>
      </p:grpSp>
      <p:pic>
        <p:nvPicPr>
          <p:cNvPr id="4" name="图片 3"/>
          <p:cNvPicPr>
            <a:picLocks noChangeAspect="1"/>
          </p:cNvPicPr>
          <p:nvPr/>
        </p:nvPicPr>
        <p:blipFill>
          <a:blip r:embed="rId10"/>
          <a:stretch>
            <a:fillRect/>
          </a:stretch>
        </p:blipFill>
        <p:spPr>
          <a:xfrm>
            <a:off x="5810606" y="1654346"/>
            <a:ext cx="6073666" cy="1813717"/>
          </a:xfrm>
          <a:prstGeom prst="rect">
            <a:avLst/>
          </a:prstGeom>
        </p:spPr>
      </p:pic>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1804089"/>
            <a:ext cx="3511378" cy="3756452"/>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1800" dirty="0"/>
              <a:t>Log</a:t>
            </a:r>
            <a:r>
              <a:rPr lang="zh-CN" altLang="en-US" sz="1800" dirty="0"/>
              <a:t>文件是用来记录进程的状态转移轨迹，是在内核中完成</a:t>
            </a:r>
            <a:r>
              <a:rPr lang="zh-CN" altLang="en-US" sz="1800" dirty="0" smtClean="0"/>
              <a:t>的</a:t>
            </a:r>
            <a:endParaRPr lang="en-US" altLang="zh-CN" sz="1800" dirty="0" smtClean="0"/>
          </a:p>
          <a:p>
            <a:endParaRPr lang="en-US" altLang="zh-CN" sz="1800" dirty="0"/>
          </a:p>
          <a:p>
            <a:r>
              <a:rPr lang="zh-CN" altLang="en-US" sz="1800" dirty="0" smtClean="0"/>
              <a:t>调用</a:t>
            </a:r>
            <a:r>
              <a:rPr lang="en-US" altLang="zh-CN" sz="1800" dirty="0" err="1" smtClean="0"/>
              <a:t>fprintk</a:t>
            </a:r>
            <a:endParaRPr lang="en-US" altLang="zh-CN" sz="1800" dirty="0" smtClean="0"/>
          </a:p>
          <a:p>
            <a:endParaRPr lang="en-US" altLang="zh-CN" sz="1800" dirty="0"/>
          </a:p>
          <a:p>
            <a:r>
              <a:rPr lang="en-US" altLang="zh-CN" sz="1800" dirty="0" err="1" smtClean="0"/>
              <a:t>Fprintk</a:t>
            </a:r>
            <a:r>
              <a:rPr lang="zh-CN" altLang="en-US" sz="1800" dirty="0" smtClean="0"/>
              <a:t>实现在</a:t>
            </a:r>
            <a:r>
              <a:rPr lang="en-US" altLang="zh-CN" sz="1800" dirty="0" smtClean="0"/>
              <a:t>Kernel/</a:t>
            </a:r>
            <a:r>
              <a:rPr lang="en-US" altLang="zh-CN" sz="1800" dirty="0" err="1" smtClean="0"/>
              <a:t>printk.c</a:t>
            </a:r>
            <a:endParaRPr lang="x-none"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endParaRPr lang="x-none" altLang="zh-CN" sz="1800" dirty="0">
              <a:solidFill>
                <a:schemeClr val="tx1">
                  <a:lumMod val="50000"/>
                </a:schemeClr>
              </a:solidFill>
              <a:latin typeface="微软雅黑" panose="020B0503020204020204" pitchFamily="34" charset="-122"/>
              <a:ea typeface="微软雅黑" panose="020B0503020204020204" pitchFamily="34" charset="-122"/>
              <a:sym typeface="+mn-ea"/>
            </a:endParaRPr>
          </a:p>
          <a:p>
            <a:pPr lvl="0"/>
            <a:endParaRPr lang="zh-CN" altLang="en-US" sz="1800" dirty="0"/>
          </a:p>
        </p:txBody>
      </p:sp>
      <p:grpSp>
        <p:nvGrpSpPr>
          <p:cNvPr id="6" name="组合 5"/>
          <p:cNvGrpSpPr/>
          <p:nvPr>
            <p:custDataLst>
              <p:tags r:id="rId3"/>
            </p:custDataLst>
          </p:nvPr>
        </p:nvGrpSpPr>
        <p:grpSpPr>
          <a:xfrm>
            <a:off x="955017" y="362721"/>
            <a:ext cx="3674648" cy="962818"/>
            <a:chOff x="1984716" y="1278391"/>
            <a:chExt cx="3304381" cy="962818"/>
          </a:xfrm>
        </p:grpSpPr>
        <p:sp>
          <p:nvSpPr>
            <p:cNvPr id="8" name="五边形 23"/>
            <p:cNvSpPr/>
            <p:nvPr>
              <p:custDataLst>
                <p:tags r:id="rId4"/>
              </p:custDataLst>
            </p:nvPr>
          </p:nvSpPr>
          <p:spPr>
            <a:xfrm>
              <a:off x="1993327" y="1326809"/>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endParaRPr>
            </a:p>
          </p:txBody>
        </p:sp>
        <p:sp>
          <p:nvSpPr>
            <p:cNvPr id="9" name="五边形 8"/>
            <p:cNvSpPr/>
            <p:nvPr>
              <p:custDataLst>
                <p:tags r:id="rId5"/>
              </p:custDataLst>
            </p:nvPr>
          </p:nvSpPr>
          <p:spPr>
            <a:xfrm>
              <a:off x="1990272" y="1278391"/>
              <a:ext cx="3251200" cy="914400"/>
            </a:xfrm>
            <a:prstGeom prst="homePlate">
              <a:avLst>
                <a:gd name="adj" fmla="val 765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en-US" altLang="zh-CN" sz="2000" dirty="0"/>
                <a:t>Log</a:t>
              </a:r>
              <a:r>
                <a:rPr lang="zh-CN" altLang="en-US" sz="2000" dirty="0"/>
                <a:t>文件 </a:t>
              </a:r>
              <a:r>
                <a:rPr lang="en-US" altLang="zh-CN" sz="2000" dirty="0" smtClean="0"/>
                <a:t>——</a:t>
              </a:r>
              <a:r>
                <a:rPr lang="zh-CN" altLang="en-US" sz="2000" dirty="0" smtClean="0"/>
                <a:t>输出运行轨迹到</a:t>
              </a:r>
              <a:r>
                <a:rPr lang="en-US" altLang="zh-CN" sz="2000" dirty="0" smtClean="0"/>
                <a:t>log</a:t>
              </a:r>
              <a:r>
                <a:rPr lang="zh-CN" altLang="en-US" sz="2000" dirty="0" smtClean="0"/>
                <a:t>文件</a:t>
              </a:r>
              <a:endParaRPr lang="en-US" altLang="zh-CN" sz="2000" dirty="0">
                <a:solidFill>
                  <a:srgbClr val="FFFFFF"/>
                </a:solidFill>
              </a:endParaRPr>
            </a:p>
          </p:txBody>
        </p:sp>
        <p:sp>
          <p:nvSpPr>
            <p:cNvPr id="10" name="任意多边形 9"/>
            <p:cNvSpPr/>
            <p:nvPr>
              <p:custDataLst>
                <p:tags r:id="rId6"/>
              </p:custDataLst>
            </p:nvPr>
          </p:nvSpPr>
          <p:spPr>
            <a:xfrm>
              <a:off x="1995034" y="1751466"/>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endParaRPr>
            </a:p>
          </p:txBody>
        </p:sp>
        <p:sp>
          <p:nvSpPr>
            <p:cNvPr id="7" name="任意多边形 6"/>
            <p:cNvSpPr/>
            <p:nvPr>
              <p:custDataLst>
                <p:tags r:id="rId7"/>
              </p:custDataLst>
            </p:nvPr>
          </p:nvSpPr>
          <p:spPr>
            <a:xfrm>
              <a:off x="1984716" y="1278391"/>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smtClean="0">
                  <a:solidFill>
                    <a:srgbClr val="FFFFFF"/>
                  </a:solidFill>
                </a:rPr>
                <a:t>04</a:t>
              </a:r>
              <a:endParaRPr lang="zh-CN" altLang="en-US" sz="2400" dirty="0">
                <a:solidFill>
                  <a:srgbClr val="FFFFFF"/>
                </a:solidFill>
              </a:endParaRPr>
            </a:p>
          </p:txBody>
        </p:sp>
      </p:grpSp>
      <p:pic>
        <p:nvPicPr>
          <p:cNvPr id="3" name="图片 2"/>
          <p:cNvPicPr>
            <a:picLocks noChangeAspect="1"/>
          </p:cNvPicPr>
          <p:nvPr/>
        </p:nvPicPr>
        <p:blipFill>
          <a:blip r:embed="rId10"/>
          <a:stretch>
            <a:fillRect/>
          </a:stretch>
        </p:blipFill>
        <p:spPr>
          <a:xfrm>
            <a:off x="4639241" y="411139"/>
            <a:ext cx="7223245" cy="6222522"/>
          </a:xfrm>
          <a:prstGeom prst="rect">
            <a:avLst/>
          </a:prstGeom>
        </p:spPr>
      </p:pic>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1804089"/>
            <a:ext cx="2193324" cy="4521158"/>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buNone/>
            </a:pPr>
            <a:endParaRPr lang="x-none" altLang="zh-CN" sz="1400" dirty="0" smtClean="0">
              <a:solidFill>
                <a:schemeClr val="tx1">
                  <a:lumMod val="50000"/>
                </a:schemeClr>
              </a:solidFill>
              <a:effectLst/>
              <a:latin typeface="微软雅黑" panose="020B0503020204020204" pitchFamily="34" charset="-122"/>
              <a:ea typeface="微软雅黑" panose="020B0503020204020204" pitchFamily="34" charset="-122"/>
              <a:sym typeface="+mn-ea"/>
            </a:endParaRPr>
          </a:p>
          <a:p>
            <a:pPr lvl="0"/>
            <a:endParaRPr lang="x-none" altLang="zh-CN" sz="1400" dirty="0">
              <a:solidFill>
                <a:schemeClr val="tx1">
                  <a:lumMod val="50000"/>
                </a:schemeClr>
              </a:solidFill>
              <a:effectLst/>
              <a:latin typeface="微软雅黑" panose="020B0503020204020204" pitchFamily="34" charset="-122"/>
              <a:ea typeface="微软雅黑" panose="020B0503020204020204" pitchFamily="34" charset="-122"/>
              <a:sym typeface="+mn-ea"/>
            </a:endParaRPr>
          </a:p>
          <a:p>
            <a:r>
              <a:rPr lang="en-US" altLang="zh-CN" sz="1800" dirty="0" err="1"/>
              <a:t>f</a:t>
            </a:r>
            <a:r>
              <a:rPr lang="en-US" altLang="zh-CN" sz="1800" dirty="0" err="1" smtClean="0"/>
              <a:t>ork.c</a:t>
            </a:r>
            <a:r>
              <a:rPr lang="en-US" altLang="zh-CN" sz="1800" dirty="0" smtClean="0"/>
              <a:t> </a:t>
            </a:r>
            <a:r>
              <a:rPr lang="en-US" altLang="zh-CN" sz="1800" dirty="0" err="1"/>
              <a:t>sched.c</a:t>
            </a:r>
            <a:r>
              <a:rPr lang="en-US" altLang="zh-CN" sz="1800" dirty="0"/>
              <a:t> </a:t>
            </a:r>
            <a:r>
              <a:rPr lang="en-US" altLang="zh-CN" sz="1800" dirty="0" err="1"/>
              <a:t>exit.c</a:t>
            </a:r>
            <a:r>
              <a:rPr lang="zh-CN" altLang="en-US" sz="1800" dirty="0"/>
              <a:t>都有相关的</a:t>
            </a:r>
            <a:r>
              <a:rPr lang="zh-CN" altLang="en-US" sz="1800" dirty="0" smtClean="0"/>
              <a:t>涉及</a:t>
            </a:r>
            <a:endParaRPr lang="en-US" altLang="zh-CN" sz="1800" dirty="0" smtClean="0"/>
          </a:p>
          <a:p>
            <a:r>
              <a:rPr lang="zh-CN" altLang="en-US" sz="1800" dirty="0"/>
              <a:t>创建进程的函数</a:t>
            </a:r>
            <a:r>
              <a:rPr lang="en-US" altLang="zh-CN" sz="1800" dirty="0" err="1"/>
              <a:t>copy_process</a:t>
            </a:r>
            <a:endParaRPr lang="zh-CN" altLang="en-US" sz="1800" dirty="0"/>
          </a:p>
          <a:p>
            <a:endParaRPr lang="en-US" altLang="zh-CN" sz="1800" dirty="0"/>
          </a:p>
          <a:p>
            <a:r>
              <a:rPr lang="en-US" altLang="zh-CN" sz="1800" dirty="0" err="1"/>
              <a:t>f</a:t>
            </a:r>
            <a:r>
              <a:rPr lang="en-US" altLang="zh-CN" sz="1800" dirty="0" err="1" smtClean="0"/>
              <a:t>ork.c</a:t>
            </a:r>
            <a:r>
              <a:rPr lang="zh-CN" altLang="en-US" sz="1800" dirty="0" smtClean="0"/>
              <a:t>的修改</a:t>
            </a:r>
            <a:r>
              <a:rPr lang="en-US" altLang="zh-CN" sz="1800" dirty="0" smtClean="0"/>
              <a:t>--</a:t>
            </a:r>
            <a:r>
              <a:rPr lang="zh-CN" altLang="en-US" sz="1800" dirty="0" smtClean="0"/>
              <a:t>寻找</a:t>
            </a:r>
            <a:r>
              <a:rPr lang="zh-CN" altLang="en-US" sz="1800" dirty="0"/>
              <a:t>状态切换点</a:t>
            </a:r>
          </a:p>
          <a:p>
            <a:pPr lvl="0"/>
            <a:endParaRPr lang="en-US" altLang="zh-CN" sz="1800" dirty="0" smtClean="0">
              <a:solidFill>
                <a:schemeClr val="tx1">
                  <a:lumMod val="50000"/>
                </a:schemeClr>
              </a:solidFill>
              <a:latin typeface="微软雅黑" panose="020B0503020204020204" pitchFamily="34" charset="-122"/>
              <a:ea typeface="微软雅黑" panose="020B0503020204020204" pitchFamily="34" charset="-122"/>
              <a:sym typeface="+mn-ea"/>
            </a:endParaRPr>
          </a:p>
          <a:p>
            <a:r>
              <a:rPr lang="zh-CN" altLang="en-US" sz="1800" dirty="0"/>
              <a:t>输出两种状态（</a:t>
            </a:r>
            <a:r>
              <a:rPr lang="en-US" altLang="zh-CN" sz="1800" dirty="0"/>
              <a:t>N + J</a:t>
            </a:r>
            <a:r>
              <a:rPr lang="zh-CN" altLang="en-US" sz="1800" dirty="0"/>
              <a:t>）</a:t>
            </a:r>
          </a:p>
          <a:p>
            <a:pPr lvl="0"/>
            <a:endParaRPr lang="x-none" altLang="zh-CN" sz="1800" dirty="0">
              <a:solidFill>
                <a:schemeClr val="tx1">
                  <a:lumMod val="50000"/>
                </a:schemeClr>
              </a:solidFill>
              <a:latin typeface="微软雅黑" panose="020B0503020204020204" pitchFamily="34" charset="-122"/>
              <a:ea typeface="微软雅黑" panose="020B0503020204020204" pitchFamily="34" charset="-122"/>
              <a:sym typeface="+mn-ea"/>
            </a:endParaRPr>
          </a:p>
          <a:p>
            <a:pPr lvl="0"/>
            <a:endParaRPr lang="zh-CN" altLang="en-US" sz="1800" dirty="0"/>
          </a:p>
        </p:txBody>
      </p:sp>
      <p:grpSp>
        <p:nvGrpSpPr>
          <p:cNvPr id="6" name="组合 5"/>
          <p:cNvGrpSpPr/>
          <p:nvPr>
            <p:custDataLst>
              <p:tags r:id="rId3"/>
            </p:custDataLst>
          </p:nvPr>
        </p:nvGrpSpPr>
        <p:grpSpPr>
          <a:xfrm>
            <a:off x="955017" y="362721"/>
            <a:ext cx="3304381" cy="962818"/>
            <a:chOff x="1984716" y="1278391"/>
            <a:chExt cx="3304381" cy="962818"/>
          </a:xfrm>
        </p:grpSpPr>
        <p:sp>
          <p:nvSpPr>
            <p:cNvPr id="8" name="五边形 23"/>
            <p:cNvSpPr/>
            <p:nvPr>
              <p:custDataLst>
                <p:tags r:id="rId4"/>
              </p:custDataLst>
            </p:nvPr>
          </p:nvSpPr>
          <p:spPr>
            <a:xfrm>
              <a:off x="1993327" y="1326809"/>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endParaRPr>
            </a:p>
          </p:txBody>
        </p:sp>
        <p:sp>
          <p:nvSpPr>
            <p:cNvPr id="9" name="五边形 8"/>
            <p:cNvSpPr/>
            <p:nvPr>
              <p:custDataLst>
                <p:tags r:id="rId5"/>
              </p:custDataLst>
            </p:nvPr>
          </p:nvSpPr>
          <p:spPr>
            <a:xfrm>
              <a:off x="1990272" y="1278391"/>
              <a:ext cx="3251200" cy="914400"/>
            </a:xfrm>
            <a:prstGeom prst="homePlate">
              <a:avLst>
                <a:gd name="adj" fmla="val 765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zh-CN" altLang="en-US" sz="2000" dirty="0"/>
                <a:t>跟踪进程轨迹</a:t>
              </a:r>
              <a:r>
                <a:rPr lang="en-US" altLang="zh-CN" sz="2000" dirty="0"/>
                <a:t>——</a:t>
              </a:r>
              <a:r>
                <a:rPr lang="zh-CN" altLang="en-US" sz="2000" dirty="0"/>
                <a:t>寻找状态</a:t>
              </a:r>
              <a:r>
                <a:rPr lang="zh-CN" altLang="en-US" sz="2000" dirty="0" smtClean="0"/>
                <a:t>切换点</a:t>
              </a:r>
              <a:r>
                <a:rPr lang="en-US" altLang="zh-CN" sz="2000" dirty="0" smtClean="0"/>
                <a:t>1</a:t>
              </a:r>
              <a:endParaRPr lang="en-US" altLang="zh-CN" sz="2000" dirty="0">
                <a:solidFill>
                  <a:srgbClr val="FFFFFF"/>
                </a:solidFill>
              </a:endParaRPr>
            </a:p>
          </p:txBody>
        </p:sp>
        <p:sp>
          <p:nvSpPr>
            <p:cNvPr id="10" name="任意多边形 9"/>
            <p:cNvSpPr/>
            <p:nvPr>
              <p:custDataLst>
                <p:tags r:id="rId6"/>
              </p:custDataLst>
            </p:nvPr>
          </p:nvSpPr>
          <p:spPr>
            <a:xfrm>
              <a:off x="1995034" y="1751466"/>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endParaRPr>
            </a:p>
          </p:txBody>
        </p:sp>
        <p:sp>
          <p:nvSpPr>
            <p:cNvPr id="7" name="任意多边形 6"/>
            <p:cNvSpPr/>
            <p:nvPr>
              <p:custDataLst>
                <p:tags r:id="rId7"/>
              </p:custDataLst>
            </p:nvPr>
          </p:nvSpPr>
          <p:spPr>
            <a:xfrm>
              <a:off x="1984716" y="1278391"/>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smtClean="0">
                  <a:solidFill>
                    <a:srgbClr val="FFFFFF"/>
                  </a:solidFill>
                </a:rPr>
                <a:t>05</a:t>
              </a:r>
              <a:endParaRPr lang="zh-CN" altLang="en-US" sz="2400" dirty="0">
                <a:solidFill>
                  <a:srgbClr val="FFFFFF"/>
                </a:solidFill>
              </a:endParaRPr>
            </a:p>
          </p:txBody>
        </p:sp>
      </p:grpSp>
      <p:pic>
        <p:nvPicPr>
          <p:cNvPr id="3" name="图片 2"/>
          <p:cNvPicPr>
            <a:picLocks noChangeAspect="1"/>
          </p:cNvPicPr>
          <p:nvPr/>
        </p:nvPicPr>
        <p:blipFill>
          <a:blip r:embed="rId10"/>
          <a:stretch>
            <a:fillRect/>
          </a:stretch>
        </p:blipFill>
        <p:spPr>
          <a:xfrm>
            <a:off x="4462525" y="362721"/>
            <a:ext cx="7468247" cy="3840813"/>
          </a:xfrm>
          <a:prstGeom prst="rect">
            <a:avLst/>
          </a:prstGeom>
        </p:spPr>
      </p:pic>
      <p:pic>
        <p:nvPicPr>
          <p:cNvPr id="4" name="图片 3"/>
          <p:cNvPicPr>
            <a:picLocks noChangeAspect="1"/>
          </p:cNvPicPr>
          <p:nvPr/>
        </p:nvPicPr>
        <p:blipFill>
          <a:blip r:embed="rId11"/>
          <a:stretch>
            <a:fillRect/>
          </a:stretch>
        </p:blipFill>
        <p:spPr>
          <a:xfrm>
            <a:off x="4639249" y="4278845"/>
            <a:ext cx="6950042" cy="1013548"/>
          </a:xfrm>
          <a:prstGeom prst="rect">
            <a:avLst/>
          </a:prstGeom>
        </p:spPr>
      </p:pic>
      <p:pic>
        <p:nvPicPr>
          <p:cNvPr id="11" name="图片 10"/>
          <p:cNvPicPr>
            <a:picLocks noChangeAspect="1"/>
          </p:cNvPicPr>
          <p:nvPr/>
        </p:nvPicPr>
        <p:blipFill>
          <a:blip r:embed="rId12"/>
          <a:stretch>
            <a:fillRect/>
          </a:stretch>
        </p:blipFill>
        <p:spPr>
          <a:xfrm>
            <a:off x="4639249" y="5573650"/>
            <a:ext cx="5433531" cy="1135478"/>
          </a:xfrm>
          <a:prstGeom prst="rect">
            <a:avLst/>
          </a:prstGeom>
        </p:spPr>
      </p:pic>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10261" y="1828800"/>
            <a:ext cx="3449138" cy="4521200"/>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1800" dirty="0"/>
              <a:t>Sleep + </a:t>
            </a:r>
            <a:r>
              <a:rPr lang="en-US" altLang="zh-CN" sz="1800" dirty="0" err="1" smtClean="0"/>
              <a:t>interruptible_sleep_on</a:t>
            </a:r>
            <a:endParaRPr lang="en-US" altLang="zh-CN" sz="1800" dirty="0" smtClean="0"/>
          </a:p>
          <a:p>
            <a:endParaRPr lang="en-US" altLang="zh-CN" sz="1800" dirty="0"/>
          </a:p>
          <a:p>
            <a:r>
              <a:rPr lang="zh-CN" altLang="en-US" sz="1800" dirty="0"/>
              <a:t>在</a:t>
            </a:r>
            <a:r>
              <a:rPr lang="en-US" altLang="zh-CN" sz="1800" dirty="0" err="1"/>
              <a:t>kernel.sched.c</a:t>
            </a:r>
            <a:r>
              <a:rPr lang="zh-CN" altLang="en-US" sz="1800" dirty="0" smtClean="0"/>
              <a:t>中</a:t>
            </a:r>
            <a:endParaRPr lang="en-US" altLang="zh-CN" sz="1800" dirty="0" smtClean="0"/>
          </a:p>
          <a:p>
            <a:endParaRPr lang="zh-CN" altLang="en-US" sz="1800" dirty="0"/>
          </a:p>
          <a:p>
            <a:r>
              <a:rPr lang="zh-CN" altLang="en-US" sz="1800" dirty="0"/>
              <a:t>输出状态</a:t>
            </a:r>
            <a:r>
              <a:rPr lang="en-US" altLang="zh-CN" sz="1800" dirty="0"/>
              <a:t>W + </a:t>
            </a:r>
            <a:r>
              <a:rPr lang="en-US" altLang="zh-CN" sz="1800" dirty="0" smtClean="0"/>
              <a:t>J + </a:t>
            </a:r>
            <a:r>
              <a:rPr lang="en-US" altLang="zh-CN" sz="1800" dirty="0" smtClean="0"/>
              <a:t>R</a:t>
            </a:r>
            <a:endParaRPr lang="en-US" altLang="zh-CN" sz="1800" dirty="0" smtClean="0"/>
          </a:p>
          <a:p>
            <a:endParaRPr lang="en-US" altLang="zh-CN" sz="1800" dirty="0"/>
          </a:p>
          <a:p>
            <a:r>
              <a:rPr lang="zh-CN" altLang="en-US" sz="1800" dirty="0"/>
              <a:t>由队列的</a:t>
            </a:r>
            <a:r>
              <a:rPr lang="en-US" altLang="zh-CN" sz="1800" dirty="0" err="1"/>
              <a:t>tmp</a:t>
            </a:r>
            <a:r>
              <a:rPr lang="zh-CN" altLang="en-US" sz="1800" dirty="0"/>
              <a:t>进行唤醒，第一个进程进入唤醒就绪的</a:t>
            </a:r>
            <a:r>
              <a:rPr lang="zh-CN" altLang="en-US" sz="1800" dirty="0" smtClean="0"/>
              <a:t>状态</a:t>
            </a:r>
            <a:endParaRPr lang="en-US" altLang="zh-CN" sz="1800" dirty="0" smtClean="0"/>
          </a:p>
          <a:p>
            <a:endParaRPr lang="zh-CN" altLang="en-US" sz="1800" dirty="0"/>
          </a:p>
          <a:p>
            <a:r>
              <a:rPr lang="zh-CN" altLang="en-US" sz="1800" dirty="0"/>
              <a:t>显示唤醒到就绪状态</a:t>
            </a:r>
          </a:p>
          <a:p>
            <a:pPr lvl="0"/>
            <a:endParaRPr lang="x-none" altLang="zh-CN" sz="1800" dirty="0">
              <a:solidFill>
                <a:schemeClr val="tx1">
                  <a:lumMod val="50000"/>
                </a:schemeClr>
              </a:solidFill>
              <a:latin typeface="微软雅黑" panose="020B0503020204020204" pitchFamily="34" charset="-122"/>
              <a:ea typeface="微软雅黑" panose="020B0503020204020204" pitchFamily="34" charset="-122"/>
              <a:sym typeface="+mn-ea"/>
            </a:endParaRPr>
          </a:p>
          <a:p>
            <a:pPr marL="0" lvl="0" indent="0">
              <a:buNone/>
            </a:pPr>
            <a:endParaRPr lang="x-none" altLang="zh-CN" sz="1800" dirty="0">
              <a:solidFill>
                <a:schemeClr val="tx1">
                  <a:lumMod val="50000"/>
                </a:schemeClr>
              </a:solidFill>
              <a:effectLst/>
              <a:latin typeface="微软雅黑" panose="020B0503020204020204" pitchFamily="34" charset="-122"/>
              <a:ea typeface="微软雅黑" panose="020B0503020204020204" pitchFamily="34" charset="-122"/>
              <a:sym typeface="+mn-ea"/>
            </a:endParaRPr>
          </a:p>
          <a:p>
            <a:pPr lvl="0"/>
            <a:endParaRPr lang="x-none" altLang="zh-CN" sz="1400" dirty="0">
              <a:solidFill>
                <a:schemeClr val="tx1">
                  <a:lumMod val="50000"/>
                </a:schemeClr>
              </a:solidFill>
              <a:effectLst/>
              <a:latin typeface="微软雅黑" panose="020B0503020204020204" pitchFamily="34" charset="-122"/>
              <a:ea typeface="微软雅黑" panose="020B0503020204020204" pitchFamily="34" charset="-122"/>
              <a:sym typeface="+mn-ea"/>
            </a:endParaRPr>
          </a:p>
          <a:p>
            <a:pPr lvl="0"/>
            <a:endParaRPr lang="x-none"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endParaRPr lang="x-none" altLang="zh-CN" sz="1800" dirty="0">
              <a:solidFill>
                <a:schemeClr val="tx1">
                  <a:lumMod val="50000"/>
                </a:schemeClr>
              </a:solidFill>
              <a:latin typeface="微软雅黑" panose="020B0503020204020204" pitchFamily="34" charset="-122"/>
              <a:ea typeface="微软雅黑" panose="020B0503020204020204" pitchFamily="34" charset="-122"/>
              <a:sym typeface="+mn-ea"/>
            </a:endParaRPr>
          </a:p>
          <a:p>
            <a:pPr lvl="0"/>
            <a:endParaRPr lang="zh-CN" altLang="en-US" sz="1800" dirty="0"/>
          </a:p>
        </p:txBody>
      </p:sp>
      <p:grpSp>
        <p:nvGrpSpPr>
          <p:cNvPr id="6" name="组合 5"/>
          <p:cNvGrpSpPr/>
          <p:nvPr>
            <p:custDataLst>
              <p:tags r:id="rId3"/>
            </p:custDataLst>
          </p:nvPr>
        </p:nvGrpSpPr>
        <p:grpSpPr>
          <a:xfrm>
            <a:off x="955017" y="362721"/>
            <a:ext cx="3304381" cy="962818"/>
            <a:chOff x="1984716" y="1278391"/>
            <a:chExt cx="3304381" cy="962818"/>
          </a:xfrm>
        </p:grpSpPr>
        <p:sp>
          <p:nvSpPr>
            <p:cNvPr id="8" name="五边形 23"/>
            <p:cNvSpPr/>
            <p:nvPr>
              <p:custDataLst>
                <p:tags r:id="rId4"/>
              </p:custDataLst>
            </p:nvPr>
          </p:nvSpPr>
          <p:spPr>
            <a:xfrm>
              <a:off x="1993327" y="1326809"/>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endParaRPr>
            </a:p>
          </p:txBody>
        </p:sp>
        <p:sp>
          <p:nvSpPr>
            <p:cNvPr id="9" name="五边形 8"/>
            <p:cNvSpPr/>
            <p:nvPr>
              <p:custDataLst>
                <p:tags r:id="rId5"/>
              </p:custDataLst>
            </p:nvPr>
          </p:nvSpPr>
          <p:spPr>
            <a:xfrm>
              <a:off x="1990272" y="1278391"/>
              <a:ext cx="3251200" cy="914400"/>
            </a:xfrm>
            <a:prstGeom prst="homePlate">
              <a:avLst>
                <a:gd name="adj" fmla="val 765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zh-CN" altLang="en-US" sz="2000" dirty="0"/>
                <a:t>跟踪进程轨迹</a:t>
              </a:r>
              <a:r>
                <a:rPr lang="en-US" altLang="zh-CN" sz="2000" dirty="0"/>
                <a:t>——</a:t>
              </a:r>
              <a:r>
                <a:rPr lang="zh-CN" altLang="en-US" sz="2000" dirty="0"/>
                <a:t>寻找状态</a:t>
              </a:r>
              <a:r>
                <a:rPr lang="zh-CN" altLang="en-US" sz="2000" dirty="0" smtClean="0"/>
                <a:t>切换点</a:t>
              </a:r>
              <a:r>
                <a:rPr lang="en-US" altLang="zh-CN" sz="2000" dirty="0" smtClean="0"/>
                <a:t>2</a:t>
              </a:r>
              <a:endParaRPr lang="en-US" altLang="zh-CN" sz="2000" dirty="0">
                <a:solidFill>
                  <a:srgbClr val="FFFFFF"/>
                </a:solidFill>
              </a:endParaRPr>
            </a:p>
          </p:txBody>
        </p:sp>
        <p:sp>
          <p:nvSpPr>
            <p:cNvPr id="10" name="任意多边形 9"/>
            <p:cNvSpPr/>
            <p:nvPr>
              <p:custDataLst>
                <p:tags r:id="rId6"/>
              </p:custDataLst>
            </p:nvPr>
          </p:nvSpPr>
          <p:spPr>
            <a:xfrm>
              <a:off x="1995034" y="1751466"/>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endParaRPr>
            </a:p>
          </p:txBody>
        </p:sp>
        <p:sp>
          <p:nvSpPr>
            <p:cNvPr id="7" name="任意多边形 6"/>
            <p:cNvSpPr/>
            <p:nvPr>
              <p:custDataLst>
                <p:tags r:id="rId7"/>
              </p:custDataLst>
            </p:nvPr>
          </p:nvSpPr>
          <p:spPr>
            <a:xfrm>
              <a:off x="1984716" y="1278391"/>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smtClean="0">
                  <a:solidFill>
                    <a:srgbClr val="FFFFFF"/>
                  </a:solidFill>
                </a:rPr>
                <a:t>06</a:t>
              </a:r>
              <a:endParaRPr lang="zh-CN" altLang="en-US" sz="2400" dirty="0">
                <a:solidFill>
                  <a:srgbClr val="FFFFFF"/>
                </a:solidFill>
              </a:endParaRPr>
            </a:p>
          </p:txBody>
        </p:sp>
      </p:grpSp>
      <p:pic>
        <p:nvPicPr>
          <p:cNvPr id="4" name="图片 3"/>
          <p:cNvPicPr>
            <a:picLocks noChangeAspect="1"/>
          </p:cNvPicPr>
          <p:nvPr/>
        </p:nvPicPr>
        <p:blipFill>
          <a:blip r:embed="rId10"/>
          <a:stretch>
            <a:fillRect/>
          </a:stretch>
        </p:blipFill>
        <p:spPr>
          <a:xfrm>
            <a:off x="5539506" y="69441"/>
            <a:ext cx="5380186" cy="3168030"/>
          </a:xfrm>
          <a:prstGeom prst="rect">
            <a:avLst/>
          </a:prstGeom>
        </p:spPr>
      </p:pic>
      <p:pic>
        <p:nvPicPr>
          <p:cNvPr id="5" name="图片 4"/>
          <p:cNvPicPr>
            <a:picLocks noChangeAspect="1"/>
          </p:cNvPicPr>
          <p:nvPr/>
        </p:nvPicPr>
        <p:blipFill>
          <a:blip r:embed="rId11"/>
          <a:stretch>
            <a:fillRect/>
          </a:stretch>
        </p:blipFill>
        <p:spPr>
          <a:xfrm>
            <a:off x="5878623" y="3292899"/>
            <a:ext cx="4701947" cy="1905165"/>
          </a:xfrm>
          <a:prstGeom prst="rect">
            <a:avLst/>
          </a:prstGeom>
        </p:spPr>
      </p:pic>
      <p:pic>
        <p:nvPicPr>
          <p:cNvPr id="3" name="图片 2"/>
          <p:cNvPicPr>
            <a:picLocks noChangeAspect="1"/>
          </p:cNvPicPr>
          <p:nvPr/>
        </p:nvPicPr>
        <p:blipFill>
          <a:blip r:embed="rId12"/>
          <a:stretch>
            <a:fillRect/>
          </a:stretch>
        </p:blipFill>
        <p:spPr>
          <a:xfrm>
            <a:off x="5722400" y="5253493"/>
            <a:ext cx="5014395" cy="1493649"/>
          </a:xfrm>
          <a:prstGeom prst="rect">
            <a:avLst/>
          </a:prstGeom>
        </p:spPr>
      </p:pic>
    </p:spTree>
    <p:custDataLst>
      <p:tags r:id="rId1"/>
    </p:custDataLst>
    <p:extLst>
      <p:ext uri="{BB962C8B-B14F-4D97-AF65-F5344CB8AC3E}">
        <p14:creationId xmlns:p14="http://schemas.microsoft.com/office/powerpoint/2010/main" val="1867195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10261" y="1828800"/>
            <a:ext cx="3449138" cy="4521200"/>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1800" dirty="0" err="1" smtClean="0"/>
              <a:t>sys_waitpid</a:t>
            </a:r>
            <a:r>
              <a:rPr lang="zh-CN" altLang="en-US" sz="1800" dirty="0" smtClean="0"/>
              <a:t>进程退出与结束</a:t>
            </a:r>
            <a:endParaRPr lang="en-US" altLang="zh-CN" sz="1800" dirty="0" smtClean="0"/>
          </a:p>
          <a:p>
            <a:endParaRPr lang="en-US" altLang="zh-CN" sz="1800" dirty="0"/>
          </a:p>
          <a:p>
            <a:r>
              <a:rPr lang="zh-CN" altLang="en-US" sz="1800" dirty="0"/>
              <a:t>在</a:t>
            </a:r>
            <a:r>
              <a:rPr lang="en-US" altLang="zh-CN" sz="1800" dirty="0" err="1" smtClean="0"/>
              <a:t>kernel.exit.c</a:t>
            </a:r>
            <a:r>
              <a:rPr lang="zh-CN" altLang="en-US" sz="1800" dirty="0" smtClean="0"/>
              <a:t>中</a:t>
            </a:r>
            <a:endParaRPr lang="en-US" altLang="zh-CN" sz="1800" dirty="0" smtClean="0"/>
          </a:p>
          <a:p>
            <a:endParaRPr lang="zh-CN" altLang="en-US" sz="1800" dirty="0"/>
          </a:p>
          <a:p>
            <a:r>
              <a:rPr lang="zh-CN" altLang="en-US" sz="1800" dirty="0"/>
              <a:t>输出</a:t>
            </a:r>
            <a:r>
              <a:rPr lang="zh-CN" altLang="en-US" sz="1800" dirty="0" smtClean="0"/>
              <a:t>状态</a:t>
            </a:r>
            <a:r>
              <a:rPr lang="en-US" altLang="zh-CN" sz="1800" dirty="0" smtClean="0"/>
              <a:t>E</a:t>
            </a:r>
          </a:p>
          <a:p>
            <a:pPr marL="0" indent="0">
              <a:buNone/>
            </a:pPr>
            <a:endParaRPr lang="en-US" altLang="zh-CN" sz="1800" dirty="0"/>
          </a:p>
          <a:p>
            <a:pPr lvl="0"/>
            <a:r>
              <a:rPr lang="zh-CN" altLang="en-US" sz="1800" dirty="0"/>
              <a:t>进程主动</a:t>
            </a:r>
            <a:r>
              <a:rPr lang="zh-CN" altLang="en-US" sz="1800" dirty="0" smtClean="0"/>
              <a:t>睡觉</a:t>
            </a:r>
            <a:endParaRPr lang="x-none" altLang="zh-CN" sz="1800" dirty="0">
              <a:solidFill>
                <a:schemeClr val="tx1">
                  <a:lumMod val="50000"/>
                </a:schemeClr>
              </a:solidFill>
              <a:latin typeface="微软雅黑" panose="020B0503020204020204" pitchFamily="34" charset="-122"/>
              <a:ea typeface="微软雅黑" panose="020B0503020204020204" pitchFamily="34" charset="-122"/>
              <a:sym typeface="+mn-ea"/>
            </a:endParaRPr>
          </a:p>
          <a:p>
            <a:pPr marL="0" lvl="0" indent="0">
              <a:buNone/>
            </a:pPr>
            <a:endParaRPr lang="x-none" altLang="zh-CN" sz="1800" dirty="0">
              <a:solidFill>
                <a:schemeClr val="tx1">
                  <a:lumMod val="50000"/>
                </a:schemeClr>
              </a:solidFill>
              <a:effectLst/>
              <a:latin typeface="微软雅黑" panose="020B0503020204020204" pitchFamily="34" charset="-122"/>
              <a:ea typeface="微软雅黑" panose="020B0503020204020204" pitchFamily="34" charset="-122"/>
              <a:sym typeface="+mn-ea"/>
            </a:endParaRPr>
          </a:p>
          <a:p>
            <a:pPr lvl="0"/>
            <a:endParaRPr lang="x-none" altLang="zh-CN" sz="1400" dirty="0">
              <a:solidFill>
                <a:schemeClr val="tx1">
                  <a:lumMod val="50000"/>
                </a:schemeClr>
              </a:solidFill>
              <a:effectLst/>
              <a:latin typeface="微软雅黑" panose="020B0503020204020204" pitchFamily="34" charset="-122"/>
              <a:ea typeface="微软雅黑" panose="020B0503020204020204" pitchFamily="34" charset="-122"/>
              <a:sym typeface="+mn-ea"/>
            </a:endParaRPr>
          </a:p>
          <a:p>
            <a:pPr lvl="0"/>
            <a:endParaRPr lang="x-none"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endParaRPr lang="x-none" altLang="zh-CN" sz="1800" dirty="0">
              <a:solidFill>
                <a:schemeClr val="tx1">
                  <a:lumMod val="50000"/>
                </a:schemeClr>
              </a:solidFill>
              <a:latin typeface="微软雅黑" panose="020B0503020204020204" pitchFamily="34" charset="-122"/>
              <a:ea typeface="微软雅黑" panose="020B0503020204020204" pitchFamily="34" charset="-122"/>
              <a:sym typeface="+mn-ea"/>
            </a:endParaRPr>
          </a:p>
          <a:p>
            <a:pPr lvl="0"/>
            <a:endParaRPr lang="zh-CN" altLang="en-US" sz="1800" dirty="0"/>
          </a:p>
        </p:txBody>
      </p:sp>
      <p:grpSp>
        <p:nvGrpSpPr>
          <p:cNvPr id="6" name="组合 5"/>
          <p:cNvGrpSpPr/>
          <p:nvPr>
            <p:custDataLst>
              <p:tags r:id="rId3"/>
            </p:custDataLst>
          </p:nvPr>
        </p:nvGrpSpPr>
        <p:grpSpPr>
          <a:xfrm>
            <a:off x="955017" y="362721"/>
            <a:ext cx="3304381" cy="962818"/>
            <a:chOff x="1984716" y="1278391"/>
            <a:chExt cx="3304381" cy="962818"/>
          </a:xfrm>
        </p:grpSpPr>
        <p:sp>
          <p:nvSpPr>
            <p:cNvPr id="8" name="五边形 23"/>
            <p:cNvSpPr/>
            <p:nvPr>
              <p:custDataLst>
                <p:tags r:id="rId4"/>
              </p:custDataLst>
            </p:nvPr>
          </p:nvSpPr>
          <p:spPr>
            <a:xfrm>
              <a:off x="1993327" y="1326809"/>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endParaRPr>
            </a:p>
          </p:txBody>
        </p:sp>
        <p:sp>
          <p:nvSpPr>
            <p:cNvPr id="9" name="五边形 8"/>
            <p:cNvSpPr/>
            <p:nvPr>
              <p:custDataLst>
                <p:tags r:id="rId5"/>
              </p:custDataLst>
            </p:nvPr>
          </p:nvSpPr>
          <p:spPr>
            <a:xfrm>
              <a:off x="1990272" y="1278391"/>
              <a:ext cx="3251200" cy="914400"/>
            </a:xfrm>
            <a:prstGeom prst="homePlate">
              <a:avLst>
                <a:gd name="adj" fmla="val 765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zh-CN" altLang="en-US" sz="2000" dirty="0"/>
                <a:t>跟踪进程轨迹</a:t>
              </a:r>
              <a:r>
                <a:rPr lang="en-US" altLang="zh-CN" sz="2000" dirty="0"/>
                <a:t>——</a:t>
              </a:r>
              <a:r>
                <a:rPr lang="zh-CN" altLang="en-US" sz="2000" dirty="0"/>
                <a:t>寻找状态</a:t>
              </a:r>
              <a:r>
                <a:rPr lang="zh-CN" altLang="en-US" sz="2000" dirty="0" smtClean="0"/>
                <a:t>切换点</a:t>
              </a:r>
              <a:r>
                <a:rPr lang="en-US" altLang="zh-CN" sz="2000" dirty="0"/>
                <a:t>3</a:t>
              </a:r>
              <a:endParaRPr lang="en-US" altLang="zh-CN" sz="2000" dirty="0">
                <a:solidFill>
                  <a:srgbClr val="FFFFFF"/>
                </a:solidFill>
              </a:endParaRPr>
            </a:p>
          </p:txBody>
        </p:sp>
        <p:sp>
          <p:nvSpPr>
            <p:cNvPr id="10" name="任意多边形 9"/>
            <p:cNvSpPr/>
            <p:nvPr>
              <p:custDataLst>
                <p:tags r:id="rId6"/>
              </p:custDataLst>
            </p:nvPr>
          </p:nvSpPr>
          <p:spPr>
            <a:xfrm>
              <a:off x="1995034" y="1751466"/>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endParaRPr>
            </a:p>
          </p:txBody>
        </p:sp>
        <p:sp>
          <p:nvSpPr>
            <p:cNvPr id="7" name="任意多边形 6"/>
            <p:cNvSpPr/>
            <p:nvPr>
              <p:custDataLst>
                <p:tags r:id="rId7"/>
              </p:custDataLst>
            </p:nvPr>
          </p:nvSpPr>
          <p:spPr>
            <a:xfrm>
              <a:off x="1984716" y="1278391"/>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smtClean="0">
                  <a:solidFill>
                    <a:srgbClr val="FFFFFF"/>
                  </a:solidFill>
                </a:rPr>
                <a:t>07</a:t>
              </a:r>
              <a:endParaRPr lang="zh-CN" altLang="en-US" sz="2400" dirty="0">
                <a:solidFill>
                  <a:srgbClr val="FFFFFF"/>
                </a:solidFill>
              </a:endParaRPr>
            </a:p>
          </p:txBody>
        </p:sp>
      </p:grpSp>
      <p:pic>
        <p:nvPicPr>
          <p:cNvPr id="11" name="图片 10"/>
          <p:cNvPicPr>
            <a:picLocks noChangeAspect="1"/>
          </p:cNvPicPr>
          <p:nvPr/>
        </p:nvPicPr>
        <p:blipFill>
          <a:blip r:embed="rId10"/>
          <a:stretch>
            <a:fillRect/>
          </a:stretch>
        </p:blipFill>
        <p:spPr>
          <a:xfrm>
            <a:off x="4884639" y="362721"/>
            <a:ext cx="6805250" cy="6088908"/>
          </a:xfrm>
          <a:prstGeom prst="rect">
            <a:avLst/>
          </a:prstGeom>
        </p:spPr>
      </p:pic>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955017" y="362721"/>
            <a:ext cx="3304381" cy="962818"/>
            <a:chOff x="1984716" y="1278391"/>
            <a:chExt cx="3304381" cy="962818"/>
          </a:xfrm>
        </p:grpSpPr>
        <p:sp>
          <p:nvSpPr>
            <p:cNvPr id="8" name="五边形 23"/>
            <p:cNvSpPr/>
            <p:nvPr>
              <p:custDataLst>
                <p:tags r:id="rId3"/>
              </p:custDataLst>
            </p:nvPr>
          </p:nvSpPr>
          <p:spPr>
            <a:xfrm>
              <a:off x="1993327" y="1326809"/>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endParaRPr>
            </a:p>
          </p:txBody>
        </p:sp>
        <p:sp>
          <p:nvSpPr>
            <p:cNvPr id="9" name="五边形 8"/>
            <p:cNvSpPr/>
            <p:nvPr>
              <p:custDataLst>
                <p:tags r:id="rId4"/>
              </p:custDataLst>
            </p:nvPr>
          </p:nvSpPr>
          <p:spPr>
            <a:xfrm>
              <a:off x="1990272" y="1278391"/>
              <a:ext cx="3251200" cy="914400"/>
            </a:xfrm>
            <a:prstGeom prst="homePlate">
              <a:avLst>
                <a:gd name="adj" fmla="val 765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zh-CN" altLang="en-US" sz="2000" dirty="0" smtClean="0"/>
                <a:t>数据统计</a:t>
              </a:r>
              <a:endParaRPr lang="en-US" altLang="zh-CN" sz="2000" dirty="0">
                <a:solidFill>
                  <a:srgbClr val="FFFFFF"/>
                </a:solidFill>
              </a:endParaRPr>
            </a:p>
          </p:txBody>
        </p:sp>
        <p:sp>
          <p:nvSpPr>
            <p:cNvPr id="10" name="任意多边形 9"/>
            <p:cNvSpPr/>
            <p:nvPr>
              <p:custDataLst>
                <p:tags r:id="rId5"/>
              </p:custDataLst>
            </p:nvPr>
          </p:nvSpPr>
          <p:spPr>
            <a:xfrm>
              <a:off x="1995034" y="1751466"/>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endParaRPr>
            </a:p>
          </p:txBody>
        </p:sp>
        <p:sp>
          <p:nvSpPr>
            <p:cNvPr id="7" name="任意多边形 6"/>
            <p:cNvSpPr/>
            <p:nvPr>
              <p:custDataLst>
                <p:tags r:id="rId6"/>
              </p:custDataLst>
            </p:nvPr>
          </p:nvSpPr>
          <p:spPr>
            <a:xfrm>
              <a:off x="1984716" y="1278391"/>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smtClean="0">
                  <a:solidFill>
                    <a:srgbClr val="FFFFFF"/>
                  </a:solidFill>
                </a:rPr>
                <a:t>08</a:t>
              </a:r>
              <a:endParaRPr lang="zh-CN" altLang="en-US" sz="2400" dirty="0">
                <a:solidFill>
                  <a:srgbClr val="FFFFFF"/>
                </a:solidFill>
              </a:endParaRPr>
            </a:p>
          </p:txBody>
        </p:sp>
      </p:grpSp>
      <p:pic>
        <p:nvPicPr>
          <p:cNvPr id="3" name="图片 2"/>
          <p:cNvPicPr>
            <a:picLocks noChangeAspect="1"/>
          </p:cNvPicPr>
          <p:nvPr/>
        </p:nvPicPr>
        <p:blipFill>
          <a:blip r:embed="rId9"/>
          <a:stretch>
            <a:fillRect/>
          </a:stretch>
        </p:blipFill>
        <p:spPr>
          <a:xfrm>
            <a:off x="4259398" y="238222"/>
            <a:ext cx="6965284" cy="3696020"/>
          </a:xfrm>
          <a:prstGeom prst="rect">
            <a:avLst/>
          </a:prstGeom>
        </p:spPr>
      </p:pic>
      <p:pic>
        <p:nvPicPr>
          <p:cNvPr id="4" name="图片 3"/>
          <p:cNvPicPr>
            <a:picLocks noChangeAspect="1"/>
          </p:cNvPicPr>
          <p:nvPr/>
        </p:nvPicPr>
        <p:blipFill>
          <a:blip r:embed="rId10"/>
          <a:stretch>
            <a:fillRect/>
          </a:stretch>
        </p:blipFill>
        <p:spPr>
          <a:xfrm>
            <a:off x="583283" y="4668162"/>
            <a:ext cx="6508044" cy="838273"/>
          </a:xfrm>
          <a:prstGeom prst="rect">
            <a:avLst/>
          </a:prstGeom>
        </p:spPr>
      </p:pic>
    </p:spTree>
    <p:custDataLst>
      <p:tags r:id="rId1"/>
    </p:custDataLst>
    <p:extLst>
      <p:ext uri="{BB962C8B-B14F-4D97-AF65-F5344CB8AC3E}">
        <p14:creationId xmlns:p14="http://schemas.microsoft.com/office/powerpoint/2010/main" val="34548983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NUMBER"/>
  <p:tag name="ID" val="547136"/>
  <p:tag name="MH_ORDER" val="NUMBER"/>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8*i*0"/>
  <p:tag name="KSO_WM_TEMPLATE_CATEGORY" val="custom"/>
  <p:tag name="KSO_WM_TEMPLATE_INDEX" val="160117"/>
  <p:tag name="KSO_WM_UNIT_INDEX" val="0"/>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1"/>
  <p:tag name="KSO_WM_UNIT_ID" val="custom160117_18*l_i*1_1"/>
  <p:tag name="KSO_WM_UNIT_CLEAR" val="1"/>
  <p:tag name="KSO_WM_UNIT_LAYERLEVEL" val="1_1"/>
  <p:tag name="KSO_WM_DIAGRAM_GROUP_CODE" val="l1-2"/>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1_1"/>
  <p:tag name="KSO_WM_UNIT_ID" val="custom160117_18*l_h_f*1_1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 name="KSO_WM_UNIT_FILL_FORE_SCHEMECOLOR_INDEX" val="5"/>
  <p:tag name="KSO_WM_UNI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2"/>
  <p:tag name="KSO_WM_UNIT_ID" val="custom160117_18*l_i*1_2"/>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3"/>
  <p:tag name="KSO_WM_UNIT_ID" val="custom160117_18*l_i*1_3"/>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4"/>
  <p:tag name="KSO_WM_UNIT_PRESET_TEXT_LEN" val="57"/>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8*i*0"/>
  <p:tag name="KSO_WM_TEMPLATE_CATEGORY" val="custom"/>
  <p:tag name="KSO_WM_TEMPLATE_INDEX" val="160117"/>
  <p:tag name="KSO_WM_UNIT_INDEX" val="0"/>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1"/>
  <p:tag name="KSO_WM_UNIT_ID" val="custom160117_18*l_i*1_1"/>
  <p:tag name="KSO_WM_UNIT_CLEAR" val="1"/>
  <p:tag name="KSO_WM_UNIT_LAYERLEVEL" val="1_1"/>
  <p:tag name="KSO_WM_DIAGRAM_GROUP_CODE" val="l1-2"/>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1_1"/>
  <p:tag name="KSO_WM_UNIT_ID" val="custom160117_18*l_h_f*1_1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 name="KSO_WM_UNIT_FILL_FORE_SCHEMECOLOR_INDEX" val="5"/>
  <p:tag name="KSO_WM_UNI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MH_ORDER" val="Oval 1"/>
  <p:tag name="KSO_WM_TAG_VERSION" val="1.0"/>
  <p:tag name="KSO_WM_BEAUTIFY_FLAG" val="#wm#"/>
  <p:tag name="KSO_WM_UNIT_TYPE" val="i"/>
  <p:tag name="KSO_WM_UNIT_ID" val="258*i*0"/>
  <p:tag name="KSO_WM_TEMPLATE_CATEGORY" val="custom"/>
  <p:tag name="KSO_WM_TEMPLATE_INDEX" val="1601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2"/>
  <p:tag name="KSO_WM_UNIT_ID" val="custom160117_18*l_i*1_2"/>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3"/>
  <p:tag name="KSO_WM_UNIT_ID" val="custom160117_18*l_i*1_3"/>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4"/>
  <p:tag name="KSO_WM_UNIT_PRESET_TEXT_LEN" val="57"/>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8*i*0"/>
  <p:tag name="KSO_WM_TEMPLATE_CATEGORY" val="custom"/>
  <p:tag name="KSO_WM_TEMPLATE_INDEX" val="160117"/>
  <p:tag name="KSO_WM_UNIT_INDEX" val="0"/>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1"/>
  <p:tag name="KSO_WM_UNIT_ID" val="custom160117_18*l_i*1_1"/>
  <p:tag name="KSO_WM_UNIT_CLEAR" val="1"/>
  <p:tag name="KSO_WM_UNIT_LAYERLEVEL" val="1_1"/>
  <p:tag name="KSO_WM_DIAGRAM_GROUP_CODE" val="l1-2"/>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1_1"/>
  <p:tag name="KSO_WM_UNIT_ID" val="custom160117_18*l_h_f*1_1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 name="KSO_WM_UNIT_FILL_FORE_SCHEMECOLOR_INDEX" val="5"/>
  <p:tag name="KSO_WM_UNI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2"/>
  <p:tag name="KSO_WM_UNIT_ID" val="custom160117_18*l_i*1_2"/>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3"/>
  <p:tag name="KSO_WM_UNIT_ID" val="custom160117_18*l_i*1_3"/>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4"/>
  <p:tag name="KSO_WM_UNIT_PRESET_TEXT_LEN" val="57"/>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8*i*0"/>
  <p:tag name="KSO_WM_TEMPLATE_CATEGORY" val="custom"/>
  <p:tag name="KSO_WM_TEMPLATE_INDEX" val="160117"/>
  <p:tag name="KSO_WM_UNIT_INDEX" val="0"/>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1"/>
  <p:tag name="KSO_WM_UNIT_ID" val="custom160117_18*l_i*1_1"/>
  <p:tag name="KSO_WM_UNIT_CLEAR" val="1"/>
  <p:tag name="KSO_WM_UNIT_LAYERLEVEL" val="1_1"/>
  <p:tag name="KSO_WM_DIAGRAM_GROUP_CODE" val="l1-2"/>
  <p:tag name="KSO_WM_UNIT_USESOURCEFORMAT_APPLY" val="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1_1"/>
  <p:tag name="KSO_WM_UNIT_ID" val="custom160117_18*l_h_f*1_1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 name="KSO_WM_UNIT_FILL_FORE_SCHEMECOLOR_INDEX" val="5"/>
  <p:tag name="KSO_WM_UNIT_FILL_TYPE" val="1"/>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2"/>
  <p:tag name="KSO_WM_UNIT_ID" val="custom160117_18*l_i*1_2"/>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3"/>
  <p:tag name="KSO_WM_UNIT_ID" val="custom160117_18*l_i*1_3"/>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4"/>
  <p:tag name="KSO_WM_UNIT_PRESET_TEXT_LEN" val="57"/>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8*i*0"/>
  <p:tag name="KSO_WM_TEMPLATE_CATEGORY" val="custom"/>
  <p:tag name="KSO_WM_TEMPLATE_INDEX" val="160117"/>
  <p:tag name="KSO_WM_UNIT_INDEX" val="0"/>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1"/>
  <p:tag name="KSO_WM_UNIT_ID" val="custom160117_18*l_i*1_1"/>
  <p:tag name="KSO_WM_UNIT_CLEAR" val="1"/>
  <p:tag name="KSO_WM_UNIT_LAYERLEVEL" val="1_1"/>
  <p:tag name="KSO_WM_DIAGRAM_GROUP_CODE" val="l1-2"/>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24"/>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1_1"/>
  <p:tag name="KSO_WM_UNIT_ID" val="custom160117_18*l_h_f*1_1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 name="KSO_WM_UNIT_FILL_FORE_SCHEMECOLOR_INDEX" val="5"/>
  <p:tag name="KSO_WM_UNIT_FILL_TYPE" val="1"/>
  <p:tag name="KSO_WM_UNIT_USESOURCEFORMAT_APPLY" val="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2"/>
  <p:tag name="KSO_WM_UNIT_ID" val="custom160117_18*l_i*1_2"/>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3"/>
  <p:tag name="KSO_WM_UNIT_ID" val="custom160117_18*l_i*1_3"/>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4"/>
  <p:tag name="KSO_WM_UNIT_PRESET_TEXT_LEN" val="57"/>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8*i*0"/>
  <p:tag name="KSO_WM_TEMPLATE_CATEGORY" val="custom"/>
  <p:tag name="KSO_WM_TEMPLATE_INDEX" val="160117"/>
  <p:tag name="KSO_WM_UNIT_INDEX" val="0"/>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1"/>
  <p:tag name="KSO_WM_UNIT_ID" val="custom160117_18*l_i*1_1"/>
  <p:tag name="KSO_WM_UNIT_CLEAR" val="1"/>
  <p:tag name="KSO_WM_UNIT_LAYERLEVEL" val="1_1"/>
  <p:tag name="KSO_WM_DIAGRAM_GROUP_CODE" val="l1-2"/>
  <p:tag name="KSO_WM_UNIT_USESOURCEFORMAT_APPLY" val="1"/>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1_1"/>
  <p:tag name="KSO_WM_UNIT_ID" val="custom160117_18*l_h_f*1_1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 name="KSO_WM_UNIT_FILL_FORE_SCHEMECOLOR_INDEX" val="5"/>
  <p:tag name="KSO_WM_UNIT_FILL_TYPE" val="1"/>
  <p:tag name="KSO_WM_UNIT_USESOURCEFORMAT_APPLY" val="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2"/>
  <p:tag name="KSO_WM_UNIT_ID" val="custom160117_18*l_i*1_2"/>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3"/>
  <p:tag name="KSO_WM_UNIT_ID" val="custom160117_18*l_i*1_3"/>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b"/>
  <p:tag name="KSO_WM_UNIT_INDEX" val="1"/>
  <p:tag name="KSO_WM_UNIT_ID" val="custom160117_1*b*1"/>
  <p:tag name="KSO_WM_UNIT_CLEAR" val="1"/>
  <p:tag name="KSO_WM_UNIT_LAYERLEVEL" val="1"/>
  <p:tag name="KSO_WM_UNIT_VALUE" val="45"/>
  <p:tag name="KSO_WM_UNIT_ISCONTENTSTITLE" val="0"/>
  <p:tag name="KSO_WM_UNIT_HIGHLIGHT" val="0"/>
  <p:tag name="KSO_WM_UNIT_COMPATIBLE" val="0"/>
  <p:tag name="KSO_WM_UNIT_PRESET_TEXT_INDEX" val="3"/>
  <p:tag name="KSO_WM_UNIT_PRESET_TEXT_LEN" val="24"/>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4"/>
  <p:tag name="KSO_WM_UNIT_PRESET_TEXT_LEN" val="57"/>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8*i*0"/>
  <p:tag name="KSO_WM_TEMPLATE_CATEGORY" val="custom"/>
  <p:tag name="KSO_WM_TEMPLATE_INDEX" val="160117"/>
  <p:tag name="KSO_WM_UNIT_INDEX" val="0"/>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1"/>
  <p:tag name="KSO_WM_UNIT_ID" val="custom160117_18*l_i*1_1"/>
  <p:tag name="KSO_WM_UNIT_CLEAR" val="1"/>
  <p:tag name="KSO_WM_UNIT_LAYERLEVEL" val="1_1"/>
  <p:tag name="KSO_WM_DIAGRAM_GROUP_CODE" val="l1-2"/>
  <p:tag name="KSO_WM_UNIT_USESOURCEFORMAT_APPLY" val="1"/>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1_1"/>
  <p:tag name="KSO_WM_UNIT_ID" val="custom160117_18*l_h_f*1_1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 name="KSO_WM_UNIT_FILL_FORE_SCHEMECOLOR_INDEX" val="5"/>
  <p:tag name="KSO_WM_UNIT_FILL_TYPE" val="1"/>
  <p:tag name="KSO_WM_UNIT_USESOURCEFORMAT_APPLY" val="1"/>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2"/>
  <p:tag name="KSO_WM_UNIT_ID" val="custom160117_18*l_i*1_2"/>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3"/>
  <p:tag name="KSO_WM_UNIT_ID" val="custom160117_18*l_i*1_3"/>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8*i*0"/>
  <p:tag name="KSO_WM_TEMPLATE_CATEGORY" val="custom"/>
  <p:tag name="KSO_WM_TEMPLATE_INDEX" val="160117"/>
  <p:tag name="KSO_WM_UNIT_INDEX" val="0"/>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1"/>
  <p:tag name="KSO_WM_UNIT_ID" val="custom160117_18*l_i*1_1"/>
  <p:tag name="KSO_WM_UNIT_CLEAR" val="1"/>
  <p:tag name="KSO_WM_UNIT_LAYERLEVEL" val="1_1"/>
  <p:tag name="KSO_WM_DIAGRAM_GROUP_CODE" val="l1-2"/>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b"/>
  <p:tag name="KSO_WM_UNIT_INDEX" val="1"/>
  <p:tag name="KSO_WM_UNIT_ID" val="custom160117_1*b*1"/>
  <p:tag name="KSO_WM_UNIT_CLEAR" val="1"/>
  <p:tag name="KSO_WM_UNIT_LAYERLEVEL" val="1"/>
  <p:tag name="KSO_WM_UNIT_VALUE" val="45"/>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1_1"/>
  <p:tag name="KSO_WM_UNIT_ID" val="custom160117_18*l_h_f*1_1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 name="KSO_WM_UNIT_FILL_FORE_SCHEMECOLOR_INDEX" val="5"/>
  <p:tag name="KSO_WM_UNIT_FILL_TYPE" val="1"/>
  <p:tag name="KSO_WM_UNIT_USESOURCEFORMAT_APPLY" val="1"/>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2"/>
  <p:tag name="KSO_WM_UNIT_ID" val="custom160117_18*l_i*1_2"/>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3"/>
  <p:tag name="KSO_WM_UNIT_ID" val="custom160117_18*l_i*1_3"/>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4"/>
  <p:tag name="KSO_WM_UNIT_PRESET_TEXT_LEN" val="57"/>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8*i*0"/>
  <p:tag name="KSO_WM_TEMPLATE_CATEGORY" val="custom"/>
  <p:tag name="KSO_WM_TEMPLATE_INDEX" val="160117"/>
  <p:tag name="KSO_WM_UNIT_INDEX" val="0"/>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1"/>
  <p:tag name="KSO_WM_UNIT_ID" val="custom160117_18*l_i*1_1"/>
  <p:tag name="KSO_WM_UNIT_CLEAR" val="1"/>
  <p:tag name="KSO_WM_UNIT_LAYERLEVEL" val="1_1"/>
  <p:tag name="KSO_WM_DIAGRAM_GROUP_CODE" val="l1-2"/>
  <p:tag name="KSO_WM_UNIT_USESOURCEFORMAT_APPLY" val="1"/>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1_1"/>
  <p:tag name="KSO_WM_UNIT_ID" val="custom160117_18*l_h_f*1_1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 name="KSO_WM_UNIT_FILL_FORE_SCHEMECOLOR_INDEX" val="5"/>
  <p:tag name="KSO_WM_UNIT_FILL_TYPE" val="1"/>
  <p:tag name="KSO_WM_UNIT_USESOURCEFORMAT_APPLY" val="1"/>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2"/>
  <p:tag name="KSO_WM_UNIT_ID" val="custom160117_18*l_i*1_2"/>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3"/>
  <p:tag name="KSO_WM_UNIT_ID" val="custom160117_18*l_i*1_3"/>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b"/>
  <p:tag name="KSO_WM_UNIT_INDEX" val="1"/>
  <p:tag name="KSO_WM_UNIT_ID" val="custom160117_1*b*1"/>
  <p:tag name="KSO_WM_UNIT_CLEAR" val="1"/>
  <p:tag name="KSO_WM_UNIT_LAYERLEVEL" val="1"/>
  <p:tag name="KSO_WM_UNIT_VALUE" val="45"/>
  <p:tag name="KSO_WM_UNIT_ISCONTENTSTITLE" val="0"/>
  <p:tag name="KSO_WM_UNIT_HIGHLIGHT" val="0"/>
  <p:tag name="KSO_WM_UNIT_COMPATIBLE" val="0"/>
  <p:tag name="KSO_WM_UNIT_PRESET_TEXT_INDEX" val="3"/>
  <p:tag name="KSO_WM_UNIT_PRESET_TEXT_LEN" val="24"/>
</p:tagLst>
</file>

<file path=ppt/tags/tag70.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KSO_WM_TEMPLATE_CATEGORY" val="custom"/>
  <p:tag name="KSO_WM_TEMPLATE_INDEX" val="160117"/>
  <p:tag name="KSO_WM_TAG_VERSION" val="1.0"/>
  <p:tag name="KSO_WM_SLIDE_ID" val="custom160117_29"/>
  <p:tag name="KSO_WM_SLIDE_INDEX" val="29"/>
  <p:tag name="KSO_WM_SLIDE_ITEM_CNT" val="1"/>
  <p:tag name="KSO_WM_SLIDE_TYPE" val="endPage"/>
  <p:tag name="KSO_WM_BEAUTIFY_FLAG" val="#wm#"/>
  <p:tag name="KSO_WM_SLIDE_LAYOUT" val="d"/>
  <p:tag name="KSO_WM_SLIDE_LAYOUT_CNT" val="1"/>
</p:tagLst>
</file>

<file path=ppt/tags/tag71.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MH_ORDER" val="文本框 5"/>
  <p:tag name="KSO_WM_TAG_VERSION" val="1.0"/>
  <p:tag name="KSO_WM_BEAUTIFY_FLAG" val="#wm#"/>
  <p:tag name="KSO_WM_UNIT_TYPE" val="i"/>
  <p:tag name="KSO_WM_UNIT_ID" val="custom160117_29*i*0"/>
  <p:tag name="KSO_WM_TEMPLATE_CATEGORY" val="custom"/>
  <p:tag name="KSO_WM_TEMPLATE_INDEX" val="160117"/>
  <p:tag name="KSO_WM_UNIT_INDEX" val="0"/>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139"/>
  <p:tag name="MH_LIBRARY" val="GRAPHIC"/>
  <p:tag name="MH_ORDER" val="Oval 2"/>
  <p:tag name="KSO_WM_UNIT_TYPE" val="d"/>
  <p:tag name="KSO_WM_UNIT_INDEX" val="1"/>
  <p:tag name="KSO_WM_UNIT_ID" val="custom160117_29*d*1"/>
  <p:tag name="KSO_WM_UNIT_CLEAR" val="0"/>
  <p:tag name="KSO_WM_UNIT_LAYERLEVEL" val="1"/>
  <p:tag name="KSO_WM_UNIT_VALUE" val="447*447"/>
  <p:tag name="KSO_WM_UNIT_HIGHLIGHT" val="0"/>
  <p:tag name="KSO_WM_UNIT_COMPATIBLE" val="0"/>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4"/>
  <p:tag name="KSO_WM_UNIT_PRESET_TEXT_LEN" val="57"/>
</p:tagLst>
</file>

<file path=ppt/theme/theme1.xml><?xml version="1.0" encoding="utf-8"?>
<a:theme xmlns:a="http://schemas.openxmlformats.org/drawingml/2006/main" name="1_Office 主题">
  <a:themeElements>
    <a:clrScheme name="自定义 139">
      <a:dk1>
        <a:srgbClr val="5F5F5F"/>
      </a:dk1>
      <a:lt1>
        <a:sysClr val="window" lastClr="FFFFFF"/>
      </a:lt1>
      <a:dk2>
        <a:srgbClr val="4D4D4D"/>
      </a:dk2>
      <a:lt2>
        <a:srgbClr val="FFFFFF"/>
      </a:lt2>
      <a:accent1>
        <a:srgbClr val="4A6982"/>
      </a:accent1>
      <a:accent2>
        <a:srgbClr val="E86262"/>
      </a:accent2>
      <a:accent3>
        <a:srgbClr val="878B79"/>
      </a:accent3>
      <a:accent4>
        <a:srgbClr val="E29860"/>
      </a:accent4>
      <a:accent5>
        <a:srgbClr val="A06C6D"/>
      </a:accent5>
      <a:accent6>
        <a:srgbClr val="DE8E86"/>
      </a:accent6>
      <a:hlink>
        <a:srgbClr val="00B0F0"/>
      </a:hlink>
      <a:folHlink>
        <a:srgbClr val="94949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326</Words>
  <Application>Microsoft Office PowerPoint</Application>
  <PresentationFormat>宽屏</PresentationFormat>
  <Paragraphs>96</Paragraphs>
  <Slides>11</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simsun</vt:lpstr>
      <vt:lpstr>黑体</vt:lpstr>
      <vt:lpstr>宋体</vt:lpstr>
      <vt:lpstr>微软雅黑</vt:lpstr>
      <vt:lpstr>幼圆</vt:lpstr>
      <vt:lpstr>Arial</vt:lpstr>
      <vt:lpstr>Calibri</vt:lpstr>
      <vt:lpstr>Times New Roman</vt:lpstr>
      <vt:lpstr>Wingdings</vt:lpstr>
      <vt:lpstr>1_Office 主题</vt:lpstr>
      <vt:lpstr>实验3 进程运行轨迹的跟踪与统计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Ce</dc:creator>
  <cp:lastModifiedBy>秦哲</cp:lastModifiedBy>
  <cp:revision>21</cp:revision>
  <dcterms:created xsi:type="dcterms:W3CDTF">2016-12-28T07:59:49Z</dcterms:created>
  <dcterms:modified xsi:type="dcterms:W3CDTF">2017-01-05T10:15:40Z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