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7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84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8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3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1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7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9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5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4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6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4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5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9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3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10.png"/><Relationship Id="rId4" Type="http://schemas.openxmlformats.org/officeDocument/2006/relationships/tags" Target="../tags/tag66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4.png"/><Relationship Id="rId4" Type="http://schemas.openxmlformats.org/officeDocument/2006/relationships/tags" Target="../tags/tag84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image" Target="../media/image16.png"/><Relationship Id="rId4" Type="http://schemas.openxmlformats.org/officeDocument/2006/relationships/tags" Target="../tags/tag90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4.png"/><Relationship Id="rId4" Type="http://schemas.openxmlformats.org/officeDocument/2006/relationships/tags" Target="../tags/tag3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3859891"/>
            <a:ext cx="10515600" cy="98946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信号量的实现和应用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12470" y="5389744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1403103</a:t>
            </a:r>
            <a:r>
              <a:rPr lang="zh-CN" altLang="en-US" dirty="0"/>
              <a:t>班</a:t>
            </a: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484935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计算机科学与技术学院</a:t>
            </a: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60450" y="593012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佘阳</a:t>
            </a:r>
            <a:r>
              <a:rPr lang="en-US" altLang="zh-CN" dirty="0"/>
              <a:t>/</a:t>
            </a:r>
            <a:r>
              <a:rPr lang="zh-CN" altLang="en-US" dirty="0"/>
              <a:t>金策                                                 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sem.c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6725" y="2852420"/>
            <a:ext cx="5859780" cy="346202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1092835" y="1593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sym typeface="+mn-ea"/>
              </a:rPr>
              <a:t>int sem_wait(sem_t *sem);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信号量的P操作</a:t>
            </a:r>
          </a:p>
          <a:p>
            <a:pPr marL="0" indent="0">
              <a:buNone/>
            </a:pP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原子操作中间不能被调度，强制禁止中断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 cli() 禁止中断发生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 sti() 允许中断发生</a:t>
            </a:r>
          </a:p>
          <a:p>
            <a:pPr marL="0" indent="0">
              <a:buNone/>
            </a:pP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信号量P操作后value小于0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资源不足，进入等待队列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（修改state设为TASK_UNINTERRUPTIBLE</a:t>
            </a:r>
          </a:p>
          <a:p>
            <a:pPr marL="0" indent="0">
              <a:buNone/>
            </a:pPr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sym typeface="+mn-ea"/>
              </a:rPr>
              <a:t>再调用schedule()）</a:t>
            </a:r>
          </a:p>
          <a:p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sem.c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sym typeface="+mn-ea"/>
              </a:rPr>
              <a:t>int sem_post(sem_t *sem);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信号量的v操作</a:t>
            </a: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信号量V操作后value&lt;=0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唤醒任务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（修改state设为TASK_RUNNING）</a:t>
            </a:r>
          </a:p>
          <a:p>
            <a:pPr marL="0" indent="0">
              <a:buNone/>
            </a:pP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1520" y="634365"/>
            <a:ext cx="6076315" cy="2162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1520" y="2796540"/>
            <a:ext cx="6111875" cy="1816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sem.c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int sem_unlink(const char *name);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删除信号量</a:t>
            </a:r>
          </a:p>
          <a:p>
            <a:pPr marL="0" indent="0">
              <a:buNone/>
            </a:pPr>
            <a:endParaRPr lang="x-none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清理标记以及其他信息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7934" y="1466215"/>
            <a:ext cx="4231828" cy="3743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pc.c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07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声明系统调用（与实验2无差异）</a:t>
            </a:r>
          </a:p>
          <a:p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创建信号量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互斥信号量：sem_t  mutex = (sem_t *)sem_open("mutex",O_CREAT,0064,1);  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占有信号量：sem_t *full  = (sem_t *)sem_open("full",O_CREAT,0064,0);  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空闲资源信号量：sem_t empty =(sem_t *)sem_open("empty",O_CREAT,0064,10);</a:t>
            </a:r>
            <a:r>
              <a:rPr lang="x-none" altLang="zh-CN">
                <a:sym typeface="+mn-ea"/>
              </a:rPr>
              <a:t>  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9734" y="4333103"/>
            <a:ext cx="4565236" cy="13548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pc.c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07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一个生产者</a:t>
            </a: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Fork()一次调用两次返回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返回0则当前进程是子进程，返回pid是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父进程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当是生产者子进程会执行该段代码</a:t>
            </a: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对两个信号量进行P操作检查资源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利用fwrite将数据写入文件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对信号量执行V操作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670" y="1466215"/>
            <a:ext cx="6334125" cy="2445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635" y="4367530"/>
            <a:ext cx="4685030" cy="207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pc.c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07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多个消费者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创建5个消费者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判断fork返回值是消费者子进程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执行下面的代码</a:t>
            </a:r>
          </a:p>
          <a:p>
            <a:pPr marL="0" indent="0">
              <a:buNone/>
            </a:pPr>
            <a:endParaRPr lang="x-none" altLang="zh-CN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信号量执行P操作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在文件第10个位置存入当前位置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取出相应内容</a:t>
            </a:r>
          </a:p>
          <a:p>
            <a:pPr marL="0" indent="0">
              <a:buNone/>
            </a:pPr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信号量V操作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570" y="1466215"/>
            <a:ext cx="4790440" cy="2561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5932" y="4483770"/>
            <a:ext cx="4323715" cy="19994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pc.c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07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sym typeface="+mn-ea"/>
              </a:rPr>
              <a:t>信号量删除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3336" y="2734962"/>
            <a:ext cx="5058032" cy="18835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2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35"/>
            <a:ext cx="9786620" cy="4521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建立4个系统调用sem_open()、sem_wait()、sem_post()、sem_unlink()</a:t>
            </a:r>
          </a:p>
          <a:p>
            <a:pPr marL="0" indent="0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	在函数表中添加系统调用（修改sys.h文件）</a:t>
            </a:r>
          </a:p>
          <a:p>
            <a:pPr marL="0" indent="0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	修改系统调用总数目（修改linux-0.11/kernel/system_call.s）</a:t>
            </a:r>
          </a:p>
          <a:p>
            <a:pPr marL="0" indent="0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	实现sem.c（放入linux-0.11/kernel/sem.c）</a:t>
            </a:r>
          </a:p>
          <a:p>
            <a:pPr marL="0" indent="0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	修改makefile添加对sem.c的编译（linux-0.11/kernel/）</a:t>
            </a:r>
          </a:p>
          <a:p>
            <a:pPr marL="0" indent="0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	挂在虚拟机的硬盘，添加系统调用宏，修改hdc/usr/include/unistd.h</a:t>
            </a:r>
          </a:p>
          <a:p>
            <a:pPr lvl="0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编写pc.c</a:t>
            </a:r>
          </a:p>
          <a:p>
            <a:pPr lvl="0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运行测试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4858" y="362721"/>
            <a:ext cx="3304540" cy="962818"/>
            <a:chOff x="1984557" y="1278391"/>
            <a:chExt cx="3304540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84557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主要步骤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创建系统调用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07845"/>
            <a:ext cx="3840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tx1">
                    <a:lumMod val="50000"/>
                  </a:schemeClr>
                </a:solidFill>
                <a:sym typeface="+mn-ea"/>
              </a:rPr>
              <a:t>在函数表中添加系统调用(修改sys.h)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5410" y="2382520"/>
            <a:ext cx="4309110" cy="15405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修改系统调用数目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5200" y="1807845"/>
            <a:ext cx="4126865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修改linux-0.11/kernel/system_call.s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8880" y="2734310"/>
            <a:ext cx="5201285" cy="2046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Makefile</a:t>
              </a:r>
              <a:r>
                <a:rPr lang="zh-CN" altLang="en-US" sz="2000" dirty="0">
                  <a:solidFill>
                    <a:srgbClr val="FFFFFF"/>
                  </a:solidFill>
                </a:rPr>
                <a:t>修改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5200" y="1807845"/>
            <a:ext cx="6257290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修改makefile添加对sem.c的编译（linux-0.11/kernel/）</a:t>
            </a:r>
          </a:p>
          <a:p>
            <a:pPr algn="l"/>
            <a:endParaRPr lang="x-none" altLang="zh-CN" sz="20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7265" y="2508885"/>
            <a:ext cx="7506335" cy="17125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265" y="4650740"/>
            <a:ext cx="7506335" cy="1503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7025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添加系统调用宏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05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07845"/>
            <a:ext cx="7673975" cy="1005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挂在虚拟机的硬盘，添加系统调用宏，修改hdc/usr/include/unistd.h</a:t>
            </a:r>
          </a:p>
          <a:p>
            <a:pPr marL="0" indent="0" algn="l">
              <a:buNone/>
            </a:pPr>
            <a:r>
              <a:rPr lang="x-none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添加信号量数据结构</a:t>
            </a:r>
          </a:p>
          <a:p>
            <a:pPr algn="l"/>
            <a:endParaRPr lang="x-none" altLang="zh-CN" sz="20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4175" y="2813685"/>
            <a:ext cx="5245735" cy="3415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添加系统调用宏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zh-CN" dirty="0" smtClean="0"/>
              <a:t>数</a:t>
            </a:r>
            <a:r>
              <a:rPr lang="x-none" altLang="zh-CN" dirty="0" smtClean="0">
                <a:solidFill>
                  <a:schemeClr val="tx1">
                    <a:lumMod val="50000"/>
                  </a:schemeClr>
                </a:solidFill>
              </a:rPr>
              <a:t>据结构</a:t>
            </a:r>
            <a:r>
              <a:rPr lang="x-none" altLang="zh-CN" dirty="0">
                <a:solidFill>
                  <a:schemeClr val="tx1">
                    <a:lumMod val="50000"/>
                  </a:schemeClr>
                </a:solidFill>
              </a:rPr>
              <a:t>：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</a:rPr>
              <a:t>进程等待队列：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</a:rPr>
              <a:t>		int front;  // 队列开始位置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</a:rPr>
              <a:t>    		int rear;  // 队列尾位置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		// 当前信号量下等待的进程，最大等待队列10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		// Sem_wait被调用且满足要求时，当前进程中断并进入队尾。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		// sem_post被调用且条件成立时，队头进程被唤醒。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</a:rPr>
              <a:t>    		struct task_struct *wait[Maxlength];  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	信号量：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		int value;  // 信号量值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 		int used;  // 标志信号量，该信号量是否被使用</a:t>
            </a: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 		struct queue waitsem;// 进程等待队列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7025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添加系统调用宏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05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07845"/>
            <a:ext cx="1960880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x-none" sz="2000">
                <a:solidFill>
                  <a:schemeClr val="tx1">
                    <a:lumMod val="50000"/>
                  </a:schemeClr>
                </a:solidFill>
                <a:sym typeface="+mn-ea"/>
              </a:rPr>
              <a:t>添加系统调用宏</a:t>
            </a:r>
          </a:p>
          <a:p>
            <a:pPr algn="l"/>
            <a:endParaRPr lang="x-none" altLang="zh-CN" sz="20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825" y="2897505"/>
            <a:ext cx="5043170" cy="24695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sem.c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sem_t *sem_open(const char *name, unsigned int value); 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打开已有信号量或者创建新的信号量</a:t>
            </a:r>
          </a:p>
          <a:p>
            <a:pPr marL="0" indent="0">
              <a:buNone/>
            </a:pPr>
            <a:endParaRPr lang="x-none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存在name数组和信号量数组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查找name是否存在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存在-&gt;返回信号量索引</a:t>
            </a:r>
          </a:p>
          <a:p>
            <a:pPr marL="0" indent="0">
              <a:buNone/>
            </a:pPr>
            <a:r>
              <a:rPr lang="x-none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else-&gt;创建新的信号量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821" y="2113282"/>
            <a:ext cx="4214443" cy="3290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323</Words>
  <Application>Microsoft Office PowerPoint</Application>
  <PresentationFormat>宽屏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1_Office 主题</vt:lpstr>
      <vt:lpstr>实验5 信号量的实现和应用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</dc:creator>
  <cp:lastModifiedBy>秦哲</cp:lastModifiedBy>
  <cp:revision>30</cp:revision>
  <dcterms:created xsi:type="dcterms:W3CDTF">2016-12-28T07:59:00Z</dcterms:created>
  <dcterms:modified xsi:type="dcterms:W3CDTF">2017-01-04T12:31:07Z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