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87" r:id="rId4"/>
    <p:sldId id="288" r:id="rId5"/>
    <p:sldId id="289" r:id="rId6"/>
    <p:sldId id="290" r:id="rId7"/>
    <p:sldId id="292" r:id="rId8"/>
    <p:sldId id="284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9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2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1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0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0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3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4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MH_Number"/>
          <p:cNvSpPr/>
          <p:nvPr userDrawn="1">
            <p:custDataLst>
              <p:tags r:id="rId1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1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../media/image1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.png"/><Relationship Id="rId5" Type="http://schemas.openxmlformats.org/officeDocument/2006/relationships/tags" Target="../tags/tag25.xml"/><Relationship Id="rId10" Type="http://schemas.openxmlformats.org/officeDocument/2006/relationships/image" Target="../media/image3.png"/><Relationship Id="rId4" Type="http://schemas.openxmlformats.org/officeDocument/2006/relationships/tags" Target="../tags/tag24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6.png"/><Relationship Id="rId5" Type="http://schemas.openxmlformats.org/officeDocument/2006/relationships/tags" Target="../tags/tag32.xml"/><Relationship Id="rId10" Type="http://schemas.openxmlformats.org/officeDocument/2006/relationships/image" Target="../media/image5.png"/><Relationship Id="rId4" Type="http://schemas.openxmlformats.org/officeDocument/2006/relationships/tags" Target="../tags/tag3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7.png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3859891"/>
            <a:ext cx="10515600" cy="989469"/>
          </a:xfrm>
        </p:spPr>
        <p:txBody>
          <a:bodyPr>
            <a:normAutofit/>
          </a:bodyPr>
          <a:lstStyle/>
          <a:p>
            <a:r>
              <a:rPr lang="en-US" altLang="zh-CN" dirty="0"/>
              <a:t>Lab7  </a:t>
            </a:r>
            <a:r>
              <a:rPr lang="zh-CN" altLang="en-US" dirty="0"/>
              <a:t>字符显示控制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12470" y="5389744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1403103</a:t>
            </a:r>
            <a:r>
              <a:rPr lang="zh-CN" altLang="en-US" dirty="0"/>
              <a:t>班</a:t>
            </a:r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484935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计算机科学与技术学院</a:t>
            </a:r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60450" y="593012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佘阳</a:t>
            </a:r>
            <a:r>
              <a:rPr lang="en-US" altLang="zh-CN" dirty="0"/>
              <a:t>/</a:t>
            </a:r>
            <a:r>
              <a:rPr lang="zh-CN" altLang="en-US" dirty="0"/>
              <a:t>金策                                                  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55017" y="1319984"/>
            <a:ext cx="5822664" cy="553801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sz="1800" dirty="0" smtClean="0"/>
              <a:t>在</a:t>
            </a:r>
            <a:r>
              <a:rPr lang="zh-CN" altLang="zh-CN" sz="1800" dirty="0"/>
              <a:t>初始状态，一切如常。用户按一次</a:t>
            </a:r>
            <a:r>
              <a:rPr lang="en-US" altLang="zh-CN" sz="1800" dirty="0"/>
              <a:t>F12</a:t>
            </a:r>
            <a:r>
              <a:rPr lang="zh-CN" altLang="zh-CN" sz="1800" dirty="0"/>
              <a:t>后，把应用程序向终端输出所有字母都替换为</a:t>
            </a:r>
            <a:r>
              <a:rPr lang="en-US" altLang="zh-CN" sz="1800" dirty="0"/>
              <a:t>“*”</a:t>
            </a:r>
            <a:r>
              <a:rPr lang="zh-CN" altLang="zh-CN" sz="1800" dirty="0"/>
              <a:t>。用户再按一次</a:t>
            </a:r>
            <a:r>
              <a:rPr lang="en-US" altLang="zh-CN" sz="1800" dirty="0"/>
              <a:t>F12</a:t>
            </a:r>
            <a:r>
              <a:rPr lang="zh-CN" altLang="zh-CN" sz="1800" dirty="0"/>
              <a:t>，又恢复正常。第三次按</a:t>
            </a:r>
            <a:r>
              <a:rPr lang="en-US" altLang="zh-CN" sz="1800" dirty="0"/>
              <a:t>F12</a:t>
            </a:r>
            <a:r>
              <a:rPr lang="zh-CN" altLang="zh-CN" sz="1800" dirty="0"/>
              <a:t>，再进行输出替换。依此类推。</a:t>
            </a:r>
          </a:p>
          <a:p>
            <a:r>
              <a:rPr lang="zh-CN" altLang="zh-CN" sz="1800" dirty="0"/>
              <a:t>以</a:t>
            </a:r>
            <a:r>
              <a:rPr lang="en-US" altLang="zh-CN" sz="1800" dirty="0"/>
              <a:t>ls</a:t>
            </a:r>
            <a:r>
              <a:rPr lang="zh-CN" altLang="zh-CN" sz="1800" dirty="0"/>
              <a:t>命令为例：</a:t>
            </a:r>
          </a:p>
          <a:p>
            <a:r>
              <a:rPr lang="zh-CN" altLang="zh-CN" sz="1800" dirty="0"/>
              <a:t>正常情况：</a:t>
            </a:r>
          </a:p>
          <a:p>
            <a:r>
              <a:rPr lang="en-US" altLang="zh-CN" sz="1800" dirty="0"/>
              <a:t># ls</a:t>
            </a:r>
            <a:br>
              <a:rPr lang="en-US" altLang="zh-CN" sz="1800" dirty="0"/>
            </a:br>
            <a:r>
              <a:rPr lang="en-US" altLang="zh-CN" sz="1800" dirty="0" err="1"/>
              <a:t>hello.c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hello.o</a:t>
            </a:r>
            <a:r>
              <a:rPr lang="en-US" altLang="zh-CN" sz="1800" dirty="0"/>
              <a:t> hello</a:t>
            </a:r>
            <a:endParaRPr lang="zh-CN" altLang="zh-CN" sz="1800" dirty="0"/>
          </a:p>
          <a:p>
            <a:r>
              <a:rPr lang="zh-CN" altLang="zh-CN" sz="1800" dirty="0"/>
              <a:t>第一次按</a:t>
            </a:r>
            <a:r>
              <a:rPr lang="en-US" altLang="zh-CN" sz="1800" dirty="0"/>
              <a:t>F12</a:t>
            </a:r>
            <a:r>
              <a:rPr lang="zh-CN" altLang="zh-CN" sz="1800" dirty="0"/>
              <a:t>，然后输入</a:t>
            </a:r>
            <a:r>
              <a:rPr lang="en-US" altLang="zh-CN" sz="1800" dirty="0"/>
              <a:t>ls</a:t>
            </a:r>
            <a:r>
              <a:rPr lang="zh-CN" altLang="zh-CN" sz="1800" dirty="0"/>
              <a:t>：</a:t>
            </a:r>
          </a:p>
          <a:p>
            <a:r>
              <a:rPr lang="en-US" altLang="zh-CN" sz="1800" dirty="0"/>
              <a:t># **</a:t>
            </a:r>
            <a:br>
              <a:rPr lang="en-US" altLang="zh-CN" sz="1800" dirty="0"/>
            </a:br>
            <a:r>
              <a:rPr lang="en-US" altLang="zh-CN" sz="1800" dirty="0"/>
              <a:t>*****.* *****.* *****</a:t>
            </a:r>
            <a:endParaRPr lang="zh-CN" altLang="zh-CN" sz="1800" dirty="0"/>
          </a:p>
          <a:p>
            <a:r>
              <a:rPr lang="zh-CN" altLang="zh-CN" sz="1800" dirty="0"/>
              <a:t>第二次按</a:t>
            </a:r>
            <a:r>
              <a:rPr lang="en-US" altLang="zh-CN" sz="1800" dirty="0"/>
              <a:t>F12</a:t>
            </a:r>
            <a:r>
              <a:rPr lang="zh-CN" altLang="zh-CN" sz="1800" dirty="0"/>
              <a:t>，然后输入</a:t>
            </a:r>
            <a:r>
              <a:rPr lang="en-US" altLang="zh-CN" sz="1800" dirty="0"/>
              <a:t>ls</a:t>
            </a:r>
            <a:r>
              <a:rPr lang="zh-CN" altLang="zh-CN" sz="1800" dirty="0"/>
              <a:t>：</a:t>
            </a:r>
          </a:p>
          <a:p>
            <a:r>
              <a:rPr lang="en-US" altLang="zh-CN" sz="1800" dirty="0"/>
              <a:t># ls</a:t>
            </a:r>
            <a:br>
              <a:rPr lang="en-US" altLang="zh-CN" sz="1800" dirty="0"/>
            </a:br>
            <a:r>
              <a:rPr lang="en-US" altLang="zh-CN" sz="1800" dirty="0" err="1"/>
              <a:t>hello.c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hello.o</a:t>
            </a:r>
            <a:r>
              <a:rPr lang="en-US" altLang="zh-CN" sz="1800" dirty="0"/>
              <a:t> hello</a:t>
            </a:r>
            <a:endParaRPr lang="zh-CN" altLang="zh-CN" sz="1800" dirty="0"/>
          </a:p>
          <a:p>
            <a:r>
              <a:rPr lang="zh-CN" altLang="zh-CN" sz="1800" dirty="0"/>
              <a:t>第三次按</a:t>
            </a:r>
            <a:r>
              <a:rPr lang="en-US" altLang="zh-CN" sz="1800" dirty="0"/>
              <a:t>F12</a:t>
            </a:r>
            <a:r>
              <a:rPr lang="zh-CN" altLang="zh-CN" sz="1800" dirty="0"/>
              <a:t>，然后输入</a:t>
            </a:r>
            <a:r>
              <a:rPr lang="en-US" altLang="zh-CN" sz="1800" dirty="0"/>
              <a:t>ls</a:t>
            </a:r>
            <a:r>
              <a:rPr lang="zh-CN" altLang="zh-CN" sz="1800" dirty="0"/>
              <a:t>：</a:t>
            </a:r>
          </a:p>
          <a:p>
            <a:r>
              <a:rPr lang="en-US" altLang="zh-CN" sz="1800" dirty="0"/>
              <a:t># **</a:t>
            </a:r>
            <a:br>
              <a:rPr lang="en-US" altLang="zh-CN" sz="1800" dirty="0"/>
            </a:br>
            <a:r>
              <a:rPr lang="en-US" altLang="zh-CN" sz="1800" dirty="0"/>
              <a:t>*****.* *****.* *****</a:t>
            </a:r>
            <a:endParaRPr lang="zh-CN" altLang="zh-CN" sz="1800" dirty="0"/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要求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7681" y="1675219"/>
            <a:ext cx="5414319" cy="42341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 smtClean="0">
                  <a:solidFill>
                    <a:srgbClr val="FFFFFF"/>
                  </a:solidFill>
                </a:rPr>
                <a:t>函数调用流程图</a:t>
              </a:r>
              <a:endParaRPr lang="en-US" altLang="zh-CN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图片 10" descr="QQ截图20160104174255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347656" y="1548714"/>
            <a:ext cx="7611889" cy="44832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4747054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sz="1800" dirty="0"/>
              <a:t>键盘</a:t>
            </a:r>
            <a:r>
              <a:rPr lang="en-US" altLang="zh-CN" sz="1800" dirty="0"/>
              <a:t>I/O</a:t>
            </a:r>
            <a:r>
              <a:rPr lang="zh-CN" altLang="zh-CN" sz="1800" dirty="0"/>
              <a:t>是典型的中断驱动</a:t>
            </a:r>
            <a:r>
              <a:rPr lang="zh-CN" altLang="zh-CN" sz="1800" dirty="0" smtClean="0"/>
              <a:t>，在</a:t>
            </a:r>
            <a:r>
              <a:rPr lang="en-US" altLang="zh-CN" sz="1800" dirty="0" smtClean="0"/>
              <a:t>kernel/</a:t>
            </a:r>
            <a:r>
              <a:rPr lang="en-US" altLang="zh-CN" sz="1800" dirty="0" err="1" smtClean="0"/>
              <a:t>chr_drv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console.c</a:t>
            </a:r>
            <a:r>
              <a:rPr lang="zh-CN" altLang="zh-CN" sz="1800" dirty="0"/>
              <a:t>文件中：</a:t>
            </a:r>
          </a:p>
          <a:p>
            <a:r>
              <a:rPr lang="en-US" altLang="zh-CN" sz="1800" dirty="0"/>
              <a:t>void </a:t>
            </a:r>
            <a:r>
              <a:rPr lang="en-US" altLang="zh-CN" sz="1800" dirty="0" err="1"/>
              <a:t>con_init</a:t>
            </a:r>
            <a:r>
              <a:rPr lang="en-US" altLang="zh-CN" sz="1800" dirty="0"/>
              <a:t>(void)  //</a:t>
            </a:r>
            <a:r>
              <a:rPr lang="zh-CN" altLang="zh-CN" sz="1800" dirty="0"/>
              <a:t>控制台的初始化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{</a:t>
            </a:r>
            <a:br>
              <a:rPr lang="en-US" altLang="zh-CN" sz="1800" dirty="0"/>
            </a:b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set_trap_gate</a:t>
            </a:r>
            <a:r>
              <a:rPr lang="en-US" altLang="zh-CN" sz="1800" dirty="0"/>
              <a:t>(0x21,&amp;keyboard_interrupt);  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1800" dirty="0"/>
              <a:t>所以每次按键有动作，</a:t>
            </a:r>
            <a:r>
              <a:rPr lang="en-US" altLang="zh-CN" sz="1800" dirty="0" err="1"/>
              <a:t>keyboard_interrupt</a:t>
            </a:r>
            <a:r>
              <a:rPr lang="zh-CN" altLang="zh-CN" sz="1800" dirty="0"/>
              <a:t>函数就会被调用，它在文件</a:t>
            </a:r>
            <a:r>
              <a:rPr lang="en-US" altLang="zh-CN" sz="1800" dirty="0"/>
              <a:t>kernel/</a:t>
            </a:r>
            <a:r>
              <a:rPr lang="en-US" altLang="zh-CN" sz="1800" dirty="0" err="1"/>
              <a:t>chr_drv</a:t>
            </a:r>
            <a:r>
              <a:rPr lang="en-US" altLang="zh-CN" sz="1800" dirty="0"/>
              <a:t>/</a:t>
            </a:r>
            <a:r>
              <a:rPr lang="en-US" altLang="zh-CN" sz="1800" dirty="0" err="1"/>
              <a:t>keyboard.S</a:t>
            </a:r>
            <a:r>
              <a:rPr lang="zh-CN" altLang="zh-CN" sz="1800" dirty="0"/>
              <a:t>（注意，扩展名是大写的</a:t>
            </a:r>
            <a:r>
              <a:rPr lang="en-US" altLang="zh-CN" sz="1800" dirty="0"/>
              <a:t>S</a:t>
            </a:r>
            <a:r>
              <a:rPr lang="zh-CN" altLang="zh-CN" sz="1800" dirty="0"/>
              <a:t>）中实现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简单</a:t>
            </a:r>
            <a:r>
              <a:rPr lang="zh-CN" altLang="zh-CN" sz="1800" dirty="0"/>
              <a:t>说，</a:t>
            </a:r>
            <a:r>
              <a:rPr lang="en-US" altLang="zh-CN" sz="1800" dirty="0" err="1"/>
              <a:t>keyboard_interrupt</a:t>
            </a:r>
            <a:r>
              <a:rPr lang="zh-CN" altLang="zh-CN" sz="1800" dirty="0"/>
              <a:t>被调用后，会将键盘扫描码做为下标，调用数组</a:t>
            </a:r>
            <a:r>
              <a:rPr lang="en-US" altLang="zh-CN" sz="1800" dirty="0" err="1"/>
              <a:t>key_table</a:t>
            </a:r>
            <a:r>
              <a:rPr lang="zh-CN" altLang="zh-CN" sz="1800" dirty="0"/>
              <a:t>保存的与该按键对应的响应函数。</a:t>
            </a:r>
          </a:p>
          <a:p>
            <a:pPr lvl="0"/>
            <a:endParaRPr lang="zh-CN" altLang="x-none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zh-CN" sz="2000" b="1" dirty="0"/>
                <a:t>键盘输入处理过程</a:t>
              </a:r>
              <a:endParaRPr lang="zh-CN" altLang="zh-CN" sz="2000" dirty="0"/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03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254" y="1042023"/>
            <a:ext cx="6195597" cy="7620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2078" y="2800054"/>
            <a:ext cx="4701947" cy="20651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3865605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F12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按下的响应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捕获，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F12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的按下相当于三个键的按下，分别是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21,97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76</a:t>
            </a:r>
            <a:endParaRPr lang="x-none" altLang="zh-CN" sz="18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copy_to_cooked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函数里实现我们的获取键值为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21,97,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76.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在获取了这三个键之后设置标志位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flag </a:t>
            </a:r>
            <a:endParaRPr lang="en-US" altLang="zh-CN" sz="18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linux-0.11\kernel\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chr_drv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文件夹下的</a:t>
            </a:r>
            <a:r>
              <a:rPr lang="en-US" altLang="zh-CN" sz="18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console.c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文件里设置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了一个外部的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judge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表明是否是</a:t>
            </a:r>
            <a:r>
              <a:rPr lang="en-US" altLang="zh-CN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F12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的按下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zh-CN" sz="2000" b="1" dirty="0"/>
                <a:t>输出字符的</a:t>
              </a:r>
              <a:r>
                <a:rPr lang="zh-CN" altLang="zh-CN" sz="2000" b="1" dirty="0" smtClean="0"/>
                <a:t>控制</a:t>
              </a:r>
              <a:r>
                <a:rPr lang="en-US" altLang="zh-CN" sz="2000" b="1" dirty="0" smtClean="0"/>
                <a:t>1</a:t>
              </a:r>
              <a:endParaRPr lang="zh-CN" altLang="zh-CN" sz="2000" dirty="0"/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04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6204" y="230422"/>
            <a:ext cx="4686706" cy="31473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9582" y="3879130"/>
            <a:ext cx="4259949" cy="15546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200" y="1804089"/>
            <a:ext cx="1921475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sz="1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140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linux-0.11\kernel\</a:t>
            </a:r>
            <a:r>
              <a:rPr lang="en-US" altLang="zh-CN" sz="14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chr_drv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文件夹下的</a:t>
            </a:r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console.c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err="1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con_write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方法中对字母和数字替换为“*”即可。 </a:t>
            </a:r>
            <a:endParaRPr lang="x-none" altLang="zh-CN" sz="1400" dirty="0" smtClean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4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5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zh-CN" sz="2000" b="1" dirty="0"/>
                <a:t>输出字符的</a:t>
              </a:r>
              <a:r>
                <a:rPr lang="zh-CN" altLang="zh-CN" sz="2000" b="1" dirty="0" smtClean="0"/>
                <a:t>控制</a:t>
              </a:r>
              <a:r>
                <a:rPr lang="en-US" altLang="zh-CN" sz="2000" b="1" dirty="0" smtClean="0"/>
                <a:t>2</a:t>
              </a:r>
              <a:endParaRPr lang="zh-CN" altLang="zh-CN" sz="2000" dirty="0"/>
            </a:p>
          </p:txBody>
        </p:sp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7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05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8289" y="90854"/>
            <a:ext cx="7933107" cy="676714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lstStyle/>
            <a:p>
              <a:r>
                <a:rPr lang="zh-CN" altLang="en-US" sz="2000" dirty="0">
                  <a:solidFill>
                    <a:srgbClr val="FFFFFF"/>
                  </a:solidFill>
                </a:rPr>
                <a:t>运行结果</a:t>
              </a: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</a:rPr>
                <a:t>06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1444" y="1373957"/>
            <a:ext cx="5793259" cy="45189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2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3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222</Words>
  <Application>Microsoft Office PowerPoint</Application>
  <PresentationFormat>宽屏</PresentationFormat>
  <Paragraphs>51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1_Office 主题</vt:lpstr>
      <vt:lpstr>Lab7  字符显示控制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</dc:creator>
  <cp:lastModifiedBy>秦哲</cp:lastModifiedBy>
  <cp:revision>16</cp:revision>
  <dcterms:created xsi:type="dcterms:W3CDTF">2016-12-28T07:59:49Z</dcterms:created>
  <dcterms:modified xsi:type="dcterms:W3CDTF">2016-12-29T02:17:59Z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