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257" r:id="rId3"/>
    <p:sldId id="276" r:id="rId4"/>
    <p:sldId id="265" r:id="rId5"/>
    <p:sldId id="280" r:id="rId6"/>
    <p:sldId id="277" r:id="rId7"/>
    <p:sldId id="261" r:id="rId8"/>
    <p:sldId id="283" r:id="rId9"/>
    <p:sldId id="284" r:id="rId10"/>
    <p:sldId id="285" r:id="rId11"/>
    <p:sldId id="286" r:id="rId12"/>
    <p:sldId id="279" r:id="rId13"/>
    <p:sldId id="259" r:id="rId14"/>
    <p:sldId id="287" r:id="rId15"/>
    <p:sldId id="282" r:id="rId16"/>
    <p:sldId id="275" r:id="rId17"/>
    <p:sldId id="281" r:id="rId18"/>
    <p:sldId id="25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8353"/>
    <a:srgbClr val="6098A5"/>
    <a:srgbClr val="45624A"/>
    <a:srgbClr val="D7C6AC"/>
    <a:srgbClr val="467168"/>
    <a:srgbClr val="417507"/>
    <a:srgbClr val="99BDF9"/>
    <a:srgbClr val="0E5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5633" autoAdjust="0"/>
  </p:normalViewPr>
  <p:slideViewPr>
    <p:cSldViewPr>
      <p:cViewPr varScale="1">
        <p:scale>
          <a:sx n="111" d="100"/>
          <a:sy n="111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CA0643B-879A-43B5-809D-1FB64B408C96}" type="datetimeFigureOut">
              <a:rPr lang="zh-CN" altLang="en-US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1F50F3-1692-4972-A413-9BE95CBF56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28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76BB-D946-48BB-B4C7-A9ED7E47E11B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DABBA3-4528-4667-8BEA-E717C181A3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88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5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92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3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93CCB-3809-4FE8-AD6D-46E87AAEDCC8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06A4-7667-44BB-8769-01B7C8668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5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57D48-6202-49D2-A227-D3D58D1767F6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A88-8DBC-4B8D-AD7C-D52AB51A0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6BD3D-F537-4793-9328-69B3F64DBE39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964698-1232-43CD-BE00-4D213B558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5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0FDCE-7845-4C17-BB36-2B8DEC6D2BC6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81BE99-CD94-4ED6-8A2F-6CB41FE4A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6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81D22-DB32-4267-9F9D-7E556A65061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D32A11-A3B2-42F6-A0CF-E423C4E758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9F7C76-8460-461D-91F9-8400D7B7FBC6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CC-3EA0-4F58-8287-B9F4552F2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14D688-9198-4028-A2CF-B35A27A498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6B8-5B24-465E-88FB-703B978A6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56E69-EA3D-4BF4-80D2-087C5EFAA380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D02-9F38-46FF-90A9-A3671BFE1A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67D49-CE42-4658-AD57-A39CC31C64C7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CDDEDFF-63C7-4841-ACF3-DC88A66AC6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4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EC8E0E-F207-4A54-A690-607FFEDC55A2}" type="datetimeFigureOut">
              <a:rPr lang="zh-CN" altLang="en-US" smtClean="0"/>
              <a:pPr>
                <a:defRPr/>
              </a:pPr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8813A8-6B4A-481B-ABAB-407296B44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rot="16200000">
            <a:off x="4136049" y="120477"/>
            <a:ext cx="800219" cy="49688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4000" b="1" kern="0" dirty="0" smtClean="0">
                <a:solidFill>
                  <a:srgbClr val="3B8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000" b="1" kern="0" dirty="0" smtClean="0">
                <a:solidFill>
                  <a:srgbClr val="3B8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中学在</a:t>
            </a:r>
            <a:r>
              <a:rPr lang="zh-CN" altLang="en-US" sz="4000" b="1" kern="0" dirty="0">
                <a:solidFill>
                  <a:srgbClr val="3B8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线考</a:t>
            </a:r>
            <a:r>
              <a:rPr lang="zh-CN" altLang="en-US" sz="4000" b="1" kern="0" dirty="0" smtClean="0">
                <a:solidFill>
                  <a:srgbClr val="3B8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试系统</a:t>
            </a:r>
            <a:endParaRPr lang="zh-CN" altLang="en-US" sz="4000" dirty="0">
              <a:solidFill>
                <a:srgbClr val="3B83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35"/>
          <p:cNvSpPr txBox="1">
            <a:spLocks noChangeArrowheads="1"/>
          </p:cNvSpPr>
          <p:nvPr/>
        </p:nvSpPr>
        <p:spPr bwMode="auto">
          <a:xfrm rot="16200000">
            <a:off x="5874037" y="2116708"/>
            <a:ext cx="49244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3B8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一组项目汇报</a:t>
            </a:r>
            <a:endParaRPr lang="en-US" altLang="zh-CN" sz="2000" dirty="0" smtClean="0">
              <a:solidFill>
                <a:srgbClr val="3B8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7970" y="405520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>
                <a:solidFill>
                  <a:srgbClr val="3B8353"/>
                </a:solidFill>
              </a:rPr>
              <a:t>汇报人</a:t>
            </a:r>
            <a:r>
              <a:rPr lang="en-US" altLang="zh-CN" dirty="0">
                <a:solidFill>
                  <a:srgbClr val="3B8353"/>
                </a:solidFill>
              </a:rPr>
              <a:t>:</a:t>
            </a:r>
            <a:r>
              <a:rPr lang="zh-CN" altLang="en-US" dirty="0" smtClean="0">
                <a:solidFill>
                  <a:srgbClr val="3B8353"/>
                </a:solidFill>
              </a:rPr>
              <a:t>秦之良</a:t>
            </a:r>
            <a:endParaRPr lang="zh-CN" altLang="en-US" dirty="0">
              <a:solidFill>
                <a:srgbClr val="3B83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331913" y="260100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411760" y="1480900"/>
            <a:ext cx="2448272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Paper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555776" y="2777044"/>
            <a:ext cx="108012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0" idx="1"/>
          </p:cNvCxnSpPr>
          <p:nvPr/>
        </p:nvCxnSpPr>
        <p:spPr>
          <a:xfrm>
            <a:off x="4854209" y="2096852"/>
            <a:ext cx="16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29" idx="0"/>
          </p:cNvCxnSpPr>
          <p:nvPr/>
        </p:nvCxnSpPr>
        <p:spPr>
          <a:xfrm>
            <a:off x="4267051" y="2777044"/>
            <a:ext cx="22913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673678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516216" y="1628800"/>
            <a:ext cx="1674186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805955" y="4509120"/>
            <a:ext cx="1630433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784305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 number</a:t>
            </a:r>
            <a:endParaRPr lang="zh-CN" altLang="en-US" dirty="0"/>
          </a:p>
        </p:txBody>
      </p:sp>
      <p:cxnSp>
        <p:nvCxnSpPr>
          <p:cNvPr id="30" name="直接连接符 29"/>
          <p:cNvCxnSpPr>
            <a:endCxn id="21" idx="0"/>
          </p:cNvCxnSpPr>
          <p:nvPr/>
        </p:nvCxnSpPr>
        <p:spPr>
          <a:xfrm>
            <a:off x="3940831" y="2777044"/>
            <a:ext cx="680341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4" grpId="0" animBg="1"/>
      <p:bldP spid="13" grpId="0" animBg="1"/>
      <p:bldP spid="20" grpId="0" animBg="1"/>
      <p:bldP spid="21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331913" y="260100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411760" y="1480900"/>
            <a:ext cx="2448272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555776" y="2777044"/>
            <a:ext cx="108012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0" idx="1"/>
          </p:cNvCxnSpPr>
          <p:nvPr/>
        </p:nvCxnSpPr>
        <p:spPr>
          <a:xfrm flipV="1">
            <a:off x="4860032" y="944724"/>
            <a:ext cx="1656184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29" idx="0"/>
          </p:cNvCxnSpPr>
          <p:nvPr/>
        </p:nvCxnSpPr>
        <p:spPr>
          <a:xfrm>
            <a:off x="4110890" y="2780005"/>
            <a:ext cx="22913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673678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516216" y="476672"/>
            <a:ext cx="1674186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805955" y="4509120"/>
            <a:ext cx="1630433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628144" y="4512081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</a:t>
            </a:r>
            <a:endParaRPr lang="zh-CN" altLang="en-US" dirty="0"/>
          </a:p>
        </p:txBody>
      </p:sp>
      <p:cxnSp>
        <p:nvCxnSpPr>
          <p:cNvPr id="30" name="直接连接符 29"/>
          <p:cNvCxnSpPr>
            <a:endCxn id="21" idx="0"/>
          </p:cNvCxnSpPr>
          <p:nvPr/>
        </p:nvCxnSpPr>
        <p:spPr>
          <a:xfrm>
            <a:off x="3940831" y="2777044"/>
            <a:ext cx="680341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495870" y="2462475"/>
            <a:ext cx="1674186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Paper</a:t>
            </a:r>
            <a:endParaRPr lang="zh-CN" altLang="en-US" dirty="0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4860032" y="2383573"/>
            <a:ext cx="1635838" cy="54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4" grpId="0" animBg="1"/>
      <p:bldP spid="13" grpId="0" animBg="1"/>
      <p:bldP spid="20" grpId="0" animBg="1"/>
      <p:bldP spid="21" grpId="0" animBg="1"/>
      <p:bldP spid="2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1"/>
          <p:cNvSpPr>
            <a:spLocks noChangeArrowheads="1"/>
          </p:cNvSpPr>
          <p:nvPr/>
        </p:nvSpPr>
        <p:spPr bwMode="ltGray">
          <a:xfrm>
            <a:off x="1042988" y="2082800"/>
            <a:ext cx="2184400" cy="3303588"/>
          </a:xfrm>
          <a:prstGeom prst="flowChartOffpageConnector">
            <a:avLst/>
          </a:prstGeom>
          <a:solidFill>
            <a:srgbClr val="6098A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1600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1"/>
          <p:cNvSpPr>
            <a:spLocks noChangeArrowheads="1"/>
          </p:cNvSpPr>
          <p:nvPr/>
        </p:nvSpPr>
        <p:spPr bwMode="gray">
          <a:xfrm>
            <a:off x="1211263" y="1773238"/>
            <a:ext cx="1828800" cy="565150"/>
          </a:xfrm>
          <a:prstGeom prst="ellipse">
            <a:avLst/>
          </a:prstGeom>
          <a:solidFill>
            <a:srgbClr val="3B835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" name="箭头1"/>
          <p:cNvSpPr>
            <a:spLocks noChangeArrowheads="1"/>
          </p:cNvSpPr>
          <p:nvPr/>
        </p:nvSpPr>
        <p:spPr bwMode="ltGray">
          <a:xfrm>
            <a:off x="3635375" y="2082800"/>
            <a:ext cx="2184400" cy="3303588"/>
          </a:xfrm>
          <a:prstGeom prst="flowChartOffpageConnector">
            <a:avLst/>
          </a:prstGeom>
          <a:solidFill>
            <a:srgbClr val="6098A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1600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1"/>
          <p:cNvSpPr>
            <a:spLocks noChangeArrowheads="1"/>
          </p:cNvSpPr>
          <p:nvPr/>
        </p:nvSpPr>
        <p:spPr bwMode="gray">
          <a:xfrm>
            <a:off x="3803650" y="1773238"/>
            <a:ext cx="1828800" cy="565150"/>
          </a:xfrm>
          <a:prstGeom prst="ellipse">
            <a:avLst/>
          </a:prstGeom>
          <a:solidFill>
            <a:srgbClr val="3B835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箭头1"/>
          <p:cNvSpPr>
            <a:spLocks noChangeArrowheads="1"/>
          </p:cNvSpPr>
          <p:nvPr/>
        </p:nvSpPr>
        <p:spPr bwMode="ltGray">
          <a:xfrm>
            <a:off x="6300788" y="2082800"/>
            <a:ext cx="2184400" cy="3303588"/>
          </a:xfrm>
          <a:prstGeom prst="flowChartOffpageConnector">
            <a:avLst/>
          </a:prstGeom>
          <a:solidFill>
            <a:srgbClr val="6098A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1600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1"/>
          <p:cNvSpPr>
            <a:spLocks noChangeArrowheads="1"/>
          </p:cNvSpPr>
          <p:nvPr/>
        </p:nvSpPr>
        <p:spPr bwMode="gray">
          <a:xfrm>
            <a:off x="6469063" y="1773238"/>
            <a:ext cx="1828800" cy="565150"/>
          </a:xfrm>
          <a:prstGeom prst="ellipse">
            <a:avLst/>
          </a:prstGeom>
          <a:solidFill>
            <a:srgbClr val="3B835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331913" y="260100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15"/>
          <p:cNvSpPr>
            <a:spLocks noChangeArrowheads="1"/>
          </p:cNvSpPr>
          <p:nvPr/>
        </p:nvSpPr>
        <p:spPr bwMode="auto">
          <a:xfrm>
            <a:off x="1060159" y="2463006"/>
            <a:ext cx="21672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题目表里存放着题目标题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题目类型等信息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与选项是一对多的关系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一个题目有多个选项。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矩形 15"/>
          <p:cNvSpPr>
            <a:spLocks noChangeArrowheads="1"/>
          </p:cNvSpPr>
          <p:nvPr/>
        </p:nvSpPr>
        <p:spPr bwMode="auto">
          <a:xfrm>
            <a:off x="3619546" y="2463006"/>
            <a:ext cx="22002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卷表里存放着试卷标题等信息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试卷的题目是一个集合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里面存储着试卷里的所有题目。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矩形 15"/>
          <p:cNvSpPr>
            <a:spLocks noChangeArrowheads="1"/>
          </p:cNvSpPr>
          <p:nvPr/>
        </p:nvSpPr>
        <p:spPr bwMode="auto">
          <a:xfrm>
            <a:off x="6300788" y="2470047"/>
            <a:ext cx="2184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分数表里面一条数据就是一次考试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存储着考试的学生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考试的试卷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考试分数等信息。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248" grpId="0"/>
      <p:bldP spid="10249" grpId="0"/>
      <p:bldP spid="10250" grpId="0"/>
      <p:bldP spid="10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357188" y="2857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Freeform 5"/>
          <p:cNvSpPr>
            <a:spLocks/>
          </p:cNvSpPr>
          <p:nvPr/>
        </p:nvSpPr>
        <p:spPr bwMode="auto">
          <a:xfrm flipH="1">
            <a:off x="4049713" y="4521200"/>
            <a:ext cx="1116012" cy="882650"/>
          </a:xfrm>
          <a:custGeom>
            <a:avLst/>
            <a:gdLst>
              <a:gd name="T0" fmla="*/ 2147483647 w 290"/>
              <a:gd name="T1" fmla="*/ 2147483647 h 252"/>
              <a:gd name="T2" fmla="*/ 2147483647 w 290"/>
              <a:gd name="T3" fmla="*/ 2147483647 h 252"/>
              <a:gd name="T4" fmla="*/ 2147483647 w 290"/>
              <a:gd name="T5" fmla="*/ 2147483647 h 252"/>
              <a:gd name="T6" fmla="*/ 2147483647 w 290"/>
              <a:gd name="T7" fmla="*/ 0 h 252"/>
              <a:gd name="T8" fmla="*/ 2147483647 w 290"/>
              <a:gd name="T9" fmla="*/ 0 h 252"/>
              <a:gd name="T10" fmla="*/ 0 w 290"/>
              <a:gd name="T11" fmla="*/ 2147483647 h 252"/>
              <a:gd name="T12" fmla="*/ 0 w 290"/>
              <a:gd name="T13" fmla="*/ 2147483647 h 252"/>
              <a:gd name="T14" fmla="*/ 2147483647 w 290"/>
              <a:gd name="T15" fmla="*/ 2147483647 h 252"/>
              <a:gd name="T16" fmla="*/ 2147483647 w 290"/>
              <a:gd name="T17" fmla="*/ 2147483647 h 252"/>
              <a:gd name="T18" fmla="*/ 2147483647 w 290"/>
              <a:gd name="T19" fmla="*/ 2147483647 h 252"/>
              <a:gd name="T20" fmla="*/ 2147483647 w 290"/>
              <a:gd name="T21" fmla="*/ 2147483647 h 252"/>
              <a:gd name="T22" fmla="*/ 2147483647 w 290"/>
              <a:gd name="T23" fmla="*/ 2147483647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0"/>
              <a:gd name="T37" fmla="*/ 0 h 252"/>
              <a:gd name="T38" fmla="*/ 290 w 290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0" h="252">
                <a:moveTo>
                  <a:pt x="290" y="126"/>
                </a:moveTo>
                <a:cubicBezTo>
                  <a:pt x="252" y="104"/>
                  <a:pt x="252" y="104"/>
                  <a:pt x="252" y="104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6"/>
                  <a:pt x="246" y="0"/>
                  <a:pt x="2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46"/>
                  <a:pt x="6" y="252"/>
                  <a:pt x="13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46" y="252"/>
                  <a:pt x="252" y="246"/>
                  <a:pt x="252" y="239"/>
                </a:cubicBezTo>
                <a:cubicBezTo>
                  <a:pt x="252" y="148"/>
                  <a:pt x="252" y="148"/>
                  <a:pt x="252" y="148"/>
                </a:cubicBezTo>
                <a:lnTo>
                  <a:pt x="290" y="126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Freeform 9"/>
          <p:cNvSpPr>
            <a:spLocks/>
          </p:cNvSpPr>
          <p:nvPr/>
        </p:nvSpPr>
        <p:spPr bwMode="auto">
          <a:xfrm flipH="1">
            <a:off x="1670050" y="4521200"/>
            <a:ext cx="2593975" cy="881063"/>
          </a:xfrm>
          <a:custGeom>
            <a:avLst/>
            <a:gdLst>
              <a:gd name="T0" fmla="*/ 2147483647 w 787"/>
              <a:gd name="T1" fmla="*/ 0 h 252"/>
              <a:gd name="T2" fmla="*/ 2147483647 w 787"/>
              <a:gd name="T3" fmla="*/ 0 h 252"/>
              <a:gd name="T4" fmla="*/ 2147483647 w 787"/>
              <a:gd name="T5" fmla="*/ 0 h 252"/>
              <a:gd name="T6" fmla="*/ 0 w 787"/>
              <a:gd name="T7" fmla="*/ 0 h 252"/>
              <a:gd name="T8" fmla="*/ 2147483647 w 787"/>
              <a:gd name="T9" fmla="*/ 2147483647 h 252"/>
              <a:gd name="T10" fmla="*/ 2147483647 w 787"/>
              <a:gd name="T11" fmla="*/ 2147483647 h 252"/>
              <a:gd name="T12" fmla="*/ 2147483647 w 787"/>
              <a:gd name="T13" fmla="*/ 2147483647 h 252"/>
              <a:gd name="T14" fmla="*/ 2147483647 w 787"/>
              <a:gd name="T15" fmla="*/ 2147483647 h 252"/>
              <a:gd name="T16" fmla="*/ 2147483647 w 787"/>
              <a:gd name="T17" fmla="*/ 2147483647 h 252"/>
              <a:gd name="T18" fmla="*/ 0 w 787"/>
              <a:gd name="T19" fmla="*/ 2147483647 h 252"/>
              <a:gd name="T20" fmla="*/ 2147483647 w 787"/>
              <a:gd name="T21" fmla="*/ 2147483647 h 252"/>
              <a:gd name="T22" fmla="*/ 2147483647 w 787"/>
              <a:gd name="T23" fmla="*/ 2147483647 h 252"/>
              <a:gd name="T24" fmla="*/ 2147483647 w 787"/>
              <a:gd name="T25" fmla="*/ 2147483647 h 252"/>
              <a:gd name="T26" fmla="*/ 2147483647 w 787"/>
              <a:gd name="T27" fmla="*/ 2147483647 h 252"/>
              <a:gd name="T28" fmla="*/ 2147483647 w 787"/>
              <a:gd name="T29" fmla="*/ 2147483647 h 252"/>
              <a:gd name="T30" fmla="*/ 2147483647 w 787"/>
              <a:gd name="T31" fmla="*/ 2147483647 h 252"/>
              <a:gd name="T32" fmla="*/ 2147483647 w 787"/>
              <a:gd name="T33" fmla="*/ 0 h 2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7"/>
              <a:gd name="T52" fmla="*/ 0 h 252"/>
              <a:gd name="T53" fmla="*/ 787 w 787"/>
              <a:gd name="T54" fmla="*/ 252 h 2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7" h="252">
                <a:moveTo>
                  <a:pt x="774" y="0"/>
                </a:moveTo>
                <a:cubicBezTo>
                  <a:pt x="763" y="0"/>
                  <a:pt x="763" y="0"/>
                  <a:pt x="763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2" y="6"/>
                  <a:pt x="12" y="1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46"/>
                  <a:pt x="7" y="252"/>
                  <a:pt x="0" y="252"/>
                </a:cubicBezTo>
                <a:cubicBezTo>
                  <a:pt x="548" y="252"/>
                  <a:pt x="548" y="252"/>
                  <a:pt x="548" y="252"/>
                </a:cubicBezTo>
                <a:cubicBezTo>
                  <a:pt x="774" y="252"/>
                  <a:pt x="774" y="252"/>
                  <a:pt x="774" y="252"/>
                </a:cubicBezTo>
                <a:cubicBezTo>
                  <a:pt x="787" y="252"/>
                  <a:pt x="787" y="252"/>
                  <a:pt x="787" y="252"/>
                </a:cubicBezTo>
                <a:cubicBezTo>
                  <a:pt x="787" y="239"/>
                  <a:pt x="787" y="239"/>
                  <a:pt x="787" y="239"/>
                </a:cubicBezTo>
                <a:cubicBezTo>
                  <a:pt x="787" y="87"/>
                  <a:pt x="787" y="87"/>
                  <a:pt x="787" y="87"/>
                </a:cubicBezTo>
                <a:cubicBezTo>
                  <a:pt x="787" y="13"/>
                  <a:pt x="787" y="13"/>
                  <a:pt x="787" y="13"/>
                </a:cubicBezTo>
                <a:cubicBezTo>
                  <a:pt x="787" y="6"/>
                  <a:pt x="781" y="0"/>
                  <a:pt x="774" y="0"/>
                </a:cubicBezTo>
                <a:close/>
              </a:path>
            </a:pathLst>
          </a:cu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5"/>
          <p:cNvSpPr>
            <a:spLocks/>
          </p:cNvSpPr>
          <p:nvPr/>
        </p:nvSpPr>
        <p:spPr bwMode="auto">
          <a:xfrm>
            <a:off x="4016375" y="3481388"/>
            <a:ext cx="1182688" cy="884237"/>
          </a:xfrm>
          <a:custGeom>
            <a:avLst/>
            <a:gdLst>
              <a:gd name="T0" fmla="*/ 2147483647 w 290"/>
              <a:gd name="T1" fmla="*/ 2147483647 h 252"/>
              <a:gd name="T2" fmla="*/ 2147483647 w 290"/>
              <a:gd name="T3" fmla="*/ 2147483647 h 252"/>
              <a:gd name="T4" fmla="*/ 2147483647 w 290"/>
              <a:gd name="T5" fmla="*/ 2147483647 h 252"/>
              <a:gd name="T6" fmla="*/ 2147483647 w 290"/>
              <a:gd name="T7" fmla="*/ 0 h 252"/>
              <a:gd name="T8" fmla="*/ 2147483647 w 290"/>
              <a:gd name="T9" fmla="*/ 0 h 252"/>
              <a:gd name="T10" fmla="*/ 0 w 290"/>
              <a:gd name="T11" fmla="*/ 2147483647 h 252"/>
              <a:gd name="T12" fmla="*/ 0 w 290"/>
              <a:gd name="T13" fmla="*/ 2147483647 h 252"/>
              <a:gd name="T14" fmla="*/ 2147483647 w 290"/>
              <a:gd name="T15" fmla="*/ 2147483647 h 252"/>
              <a:gd name="T16" fmla="*/ 2147483647 w 290"/>
              <a:gd name="T17" fmla="*/ 2147483647 h 252"/>
              <a:gd name="T18" fmla="*/ 2147483647 w 290"/>
              <a:gd name="T19" fmla="*/ 2147483647 h 252"/>
              <a:gd name="T20" fmla="*/ 2147483647 w 290"/>
              <a:gd name="T21" fmla="*/ 2147483647 h 252"/>
              <a:gd name="T22" fmla="*/ 2147483647 w 290"/>
              <a:gd name="T23" fmla="*/ 2147483647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0"/>
              <a:gd name="T37" fmla="*/ 0 h 252"/>
              <a:gd name="T38" fmla="*/ 290 w 290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0" h="252">
                <a:moveTo>
                  <a:pt x="290" y="126"/>
                </a:moveTo>
                <a:cubicBezTo>
                  <a:pt x="252" y="104"/>
                  <a:pt x="252" y="104"/>
                  <a:pt x="252" y="104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6"/>
                  <a:pt x="246" y="0"/>
                  <a:pt x="2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46"/>
                  <a:pt x="6" y="252"/>
                  <a:pt x="13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46" y="252"/>
                  <a:pt x="252" y="246"/>
                  <a:pt x="252" y="239"/>
                </a:cubicBezTo>
                <a:cubicBezTo>
                  <a:pt x="252" y="148"/>
                  <a:pt x="252" y="148"/>
                  <a:pt x="252" y="148"/>
                </a:cubicBezTo>
                <a:lnTo>
                  <a:pt x="290" y="126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Freeform 9"/>
          <p:cNvSpPr>
            <a:spLocks/>
          </p:cNvSpPr>
          <p:nvPr/>
        </p:nvSpPr>
        <p:spPr bwMode="auto">
          <a:xfrm>
            <a:off x="4999038" y="3481388"/>
            <a:ext cx="2682875" cy="884237"/>
          </a:xfrm>
          <a:custGeom>
            <a:avLst/>
            <a:gdLst>
              <a:gd name="T0" fmla="*/ 2147483647 w 787"/>
              <a:gd name="T1" fmla="*/ 0 h 252"/>
              <a:gd name="T2" fmla="*/ 2147483647 w 787"/>
              <a:gd name="T3" fmla="*/ 0 h 252"/>
              <a:gd name="T4" fmla="*/ 2147483647 w 787"/>
              <a:gd name="T5" fmla="*/ 0 h 252"/>
              <a:gd name="T6" fmla="*/ 0 w 787"/>
              <a:gd name="T7" fmla="*/ 0 h 252"/>
              <a:gd name="T8" fmla="*/ 2147483647 w 787"/>
              <a:gd name="T9" fmla="*/ 2147483647 h 252"/>
              <a:gd name="T10" fmla="*/ 2147483647 w 787"/>
              <a:gd name="T11" fmla="*/ 2147483647 h 252"/>
              <a:gd name="T12" fmla="*/ 2147483647 w 787"/>
              <a:gd name="T13" fmla="*/ 2147483647 h 252"/>
              <a:gd name="T14" fmla="*/ 2147483647 w 787"/>
              <a:gd name="T15" fmla="*/ 2147483647 h 252"/>
              <a:gd name="T16" fmla="*/ 2147483647 w 787"/>
              <a:gd name="T17" fmla="*/ 2147483647 h 252"/>
              <a:gd name="T18" fmla="*/ 0 w 787"/>
              <a:gd name="T19" fmla="*/ 2147483647 h 252"/>
              <a:gd name="T20" fmla="*/ 2147483647 w 787"/>
              <a:gd name="T21" fmla="*/ 2147483647 h 252"/>
              <a:gd name="T22" fmla="*/ 2147483647 w 787"/>
              <a:gd name="T23" fmla="*/ 2147483647 h 252"/>
              <a:gd name="T24" fmla="*/ 2147483647 w 787"/>
              <a:gd name="T25" fmla="*/ 2147483647 h 252"/>
              <a:gd name="T26" fmla="*/ 2147483647 w 787"/>
              <a:gd name="T27" fmla="*/ 2147483647 h 252"/>
              <a:gd name="T28" fmla="*/ 2147483647 w 787"/>
              <a:gd name="T29" fmla="*/ 2147483647 h 252"/>
              <a:gd name="T30" fmla="*/ 2147483647 w 787"/>
              <a:gd name="T31" fmla="*/ 2147483647 h 252"/>
              <a:gd name="T32" fmla="*/ 2147483647 w 787"/>
              <a:gd name="T33" fmla="*/ 0 h 2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7"/>
              <a:gd name="T52" fmla="*/ 0 h 252"/>
              <a:gd name="T53" fmla="*/ 787 w 787"/>
              <a:gd name="T54" fmla="*/ 252 h 2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7" h="252">
                <a:moveTo>
                  <a:pt x="774" y="0"/>
                </a:moveTo>
                <a:cubicBezTo>
                  <a:pt x="763" y="0"/>
                  <a:pt x="763" y="0"/>
                  <a:pt x="763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2" y="6"/>
                  <a:pt x="12" y="1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46"/>
                  <a:pt x="7" y="252"/>
                  <a:pt x="0" y="252"/>
                </a:cubicBezTo>
                <a:cubicBezTo>
                  <a:pt x="548" y="252"/>
                  <a:pt x="548" y="252"/>
                  <a:pt x="548" y="252"/>
                </a:cubicBezTo>
                <a:cubicBezTo>
                  <a:pt x="774" y="252"/>
                  <a:pt x="774" y="252"/>
                  <a:pt x="774" y="252"/>
                </a:cubicBezTo>
                <a:cubicBezTo>
                  <a:pt x="787" y="252"/>
                  <a:pt x="787" y="252"/>
                  <a:pt x="787" y="252"/>
                </a:cubicBezTo>
                <a:cubicBezTo>
                  <a:pt x="787" y="239"/>
                  <a:pt x="787" y="239"/>
                  <a:pt x="787" y="239"/>
                </a:cubicBezTo>
                <a:cubicBezTo>
                  <a:pt x="787" y="87"/>
                  <a:pt x="787" y="87"/>
                  <a:pt x="787" y="87"/>
                </a:cubicBezTo>
                <a:cubicBezTo>
                  <a:pt x="787" y="13"/>
                  <a:pt x="787" y="13"/>
                  <a:pt x="787" y="13"/>
                </a:cubicBezTo>
                <a:cubicBezTo>
                  <a:pt x="787" y="6"/>
                  <a:pt x="781" y="0"/>
                  <a:pt x="774" y="0"/>
                </a:cubicBezTo>
                <a:close/>
              </a:path>
            </a:pathLst>
          </a:cu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Freeform 5"/>
          <p:cNvSpPr>
            <a:spLocks/>
          </p:cNvSpPr>
          <p:nvPr/>
        </p:nvSpPr>
        <p:spPr bwMode="auto">
          <a:xfrm>
            <a:off x="4086225" y="1341438"/>
            <a:ext cx="1042988" cy="909637"/>
          </a:xfrm>
          <a:custGeom>
            <a:avLst/>
            <a:gdLst>
              <a:gd name="T0" fmla="*/ 2147483647 w 290"/>
              <a:gd name="T1" fmla="*/ 2147483647 h 252"/>
              <a:gd name="T2" fmla="*/ 2147483647 w 290"/>
              <a:gd name="T3" fmla="*/ 2147483647 h 252"/>
              <a:gd name="T4" fmla="*/ 2147483647 w 290"/>
              <a:gd name="T5" fmla="*/ 2147483647 h 252"/>
              <a:gd name="T6" fmla="*/ 2147483647 w 290"/>
              <a:gd name="T7" fmla="*/ 0 h 252"/>
              <a:gd name="T8" fmla="*/ 2147483647 w 290"/>
              <a:gd name="T9" fmla="*/ 0 h 252"/>
              <a:gd name="T10" fmla="*/ 0 w 290"/>
              <a:gd name="T11" fmla="*/ 2147483647 h 252"/>
              <a:gd name="T12" fmla="*/ 0 w 290"/>
              <a:gd name="T13" fmla="*/ 2147483647 h 252"/>
              <a:gd name="T14" fmla="*/ 2147483647 w 290"/>
              <a:gd name="T15" fmla="*/ 2147483647 h 252"/>
              <a:gd name="T16" fmla="*/ 2147483647 w 290"/>
              <a:gd name="T17" fmla="*/ 2147483647 h 252"/>
              <a:gd name="T18" fmla="*/ 2147483647 w 290"/>
              <a:gd name="T19" fmla="*/ 2147483647 h 252"/>
              <a:gd name="T20" fmla="*/ 2147483647 w 290"/>
              <a:gd name="T21" fmla="*/ 2147483647 h 252"/>
              <a:gd name="T22" fmla="*/ 2147483647 w 290"/>
              <a:gd name="T23" fmla="*/ 2147483647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0"/>
              <a:gd name="T37" fmla="*/ 0 h 252"/>
              <a:gd name="T38" fmla="*/ 290 w 290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0" h="252">
                <a:moveTo>
                  <a:pt x="290" y="126"/>
                </a:moveTo>
                <a:cubicBezTo>
                  <a:pt x="252" y="104"/>
                  <a:pt x="252" y="104"/>
                  <a:pt x="252" y="104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6"/>
                  <a:pt x="246" y="0"/>
                  <a:pt x="2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46"/>
                  <a:pt x="6" y="252"/>
                  <a:pt x="13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46" y="252"/>
                  <a:pt x="252" y="246"/>
                  <a:pt x="252" y="239"/>
                </a:cubicBezTo>
                <a:cubicBezTo>
                  <a:pt x="252" y="148"/>
                  <a:pt x="252" y="148"/>
                  <a:pt x="252" y="148"/>
                </a:cubicBezTo>
                <a:lnTo>
                  <a:pt x="290" y="126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324" name="Freeform 9"/>
          <p:cNvSpPr>
            <a:spLocks/>
          </p:cNvSpPr>
          <p:nvPr/>
        </p:nvSpPr>
        <p:spPr bwMode="auto">
          <a:xfrm>
            <a:off x="4927600" y="1341438"/>
            <a:ext cx="2813050" cy="909637"/>
          </a:xfrm>
          <a:custGeom>
            <a:avLst/>
            <a:gdLst>
              <a:gd name="T0" fmla="*/ 2147483647 w 787"/>
              <a:gd name="T1" fmla="*/ 0 h 252"/>
              <a:gd name="T2" fmla="*/ 2147483647 w 787"/>
              <a:gd name="T3" fmla="*/ 0 h 252"/>
              <a:gd name="T4" fmla="*/ 2147483647 w 787"/>
              <a:gd name="T5" fmla="*/ 0 h 252"/>
              <a:gd name="T6" fmla="*/ 0 w 787"/>
              <a:gd name="T7" fmla="*/ 0 h 252"/>
              <a:gd name="T8" fmla="*/ 2147483647 w 787"/>
              <a:gd name="T9" fmla="*/ 2147483647 h 252"/>
              <a:gd name="T10" fmla="*/ 2147483647 w 787"/>
              <a:gd name="T11" fmla="*/ 2147483647 h 252"/>
              <a:gd name="T12" fmla="*/ 2147483647 w 787"/>
              <a:gd name="T13" fmla="*/ 2147483647 h 252"/>
              <a:gd name="T14" fmla="*/ 2147483647 w 787"/>
              <a:gd name="T15" fmla="*/ 2147483647 h 252"/>
              <a:gd name="T16" fmla="*/ 2147483647 w 787"/>
              <a:gd name="T17" fmla="*/ 2147483647 h 252"/>
              <a:gd name="T18" fmla="*/ 0 w 787"/>
              <a:gd name="T19" fmla="*/ 2147483647 h 252"/>
              <a:gd name="T20" fmla="*/ 2147483647 w 787"/>
              <a:gd name="T21" fmla="*/ 2147483647 h 252"/>
              <a:gd name="T22" fmla="*/ 2147483647 w 787"/>
              <a:gd name="T23" fmla="*/ 2147483647 h 252"/>
              <a:gd name="T24" fmla="*/ 2147483647 w 787"/>
              <a:gd name="T25" fmla="*/ 2147483647 h 252"/>
              <a:gd name="T26" fmla="*/ 2147483647 w 787"/>
              <a:gd name="T27" fmla="*/ 2147483647 h 252"/>
              <a:gd name="T28" fmla="*/ 2147483647 w 787"/>
              <a:gd name="T29" fmla="*/ 2147483647 h 252"/>
              <a:gd name="T30" fmla="*/ 2147483647 w 787"/>
              <a:gd name="T31" fmla="*/ 2147483647 h 252"/>
              <a:gd name="T32" fmla="*/ 2147483647 w 787"/>
              <a:gd name="T33" fmla="*/ 0 h 2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7"/>
              <a:gd name="T52" fmla="*/ 0 h 252"/>
              <a:gd name="T53" fmla="*/ 787 w 787"/>
              <a:gd name="T54" fmla="*/ 252 h 2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7" h="252">
                <a:moveTo>
                  <a:pt x="774" y="0"/>
                </a:moveTo>
                <a:cubicBezTo>
                  <a:pt x="763" y="0"/>
                  <a:pt x="763" y="0"/>
                  <a:pt x="763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2" y="6"/>
                  <a:pt x="12" y="1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46"/>
                  <a:pt x="7" y="252"/>
                  <a:pt x="0" y="252"/>
                </a:cubicBezTo>
                <a:cubicBezTo>
                  <a:pt x="548" y="252"/>
                  <a:pt x="548" y="252"/>
                  <a:pt x="548" y="252"/>
                </a:cubicBezTo>
                <a:cubicBezTo>
                  <a:pt x="774" y="252"/>
                  <a:pt x="774" y="252"/>
                  <a:pt x="774" y="252"/>
                </a:cubicBezTo>
                <a:cubicBezTo>
                  <a:pt x="787" y="252"/>
                  <a:pt x="787" y="252"/>
                  <a:pt x="787" y="252"/>
                </a:cubicBezTo>
                <a:cubicBezTo>
                  <a:pt x="787" y="239"/>
                  <a:pt x="787" y="239"/>
                  <a:pt x="787" y="239"/>
                </a:cubicBezTo>
                <a:cubicBezTo>
                  <a:pt x="787" y="87"/>
                  <a:pt x="787" y="87"/>
                  <a:pt x="787" y="87"/>
                </a:cubicBezTo>
                <a:cubicBezTo>
                  <a:pt x="787" y="13"/>
                  <a:pt x="787" y="13"/>
                  <a:pt x="787" y="13"/>
                </a:cubicBezTo>
                <a:cubicBezTo>
                  <a:pt x="787" y="6"/>
                  <a:pt x="781" y="0"/>
                  <a:pt x="774" y="0"/>
                </a:cubicBezTo>
                <a:close/>
              </a:path>
            </a:pathLst>
          </a:cu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Freeform 5"/>
          <p:cNvSpPr>
            <a:spLocks/>
          </p:cNvSpPr>
          <p:nvPr/>
        </p:nvSpPr>
        <p:spPr bwMode="auto">
          <a:xfrm flipH="1">
            <a:off x="4100513" y="2447925"/>
            <a:ext cx="1014412" cy="881063"/>
          </a:xfrm>
          <a:custGeom>
            <a:avLst/>
            <a:gdLst>
              <a:gd name="T0" fmla="*/ 2147483647 w 290"/>
              <a:gd name="T1" fmla="*/ 2147483647 h 252"/>
              <a:gd name="T2" fmla="*/ 2147483647 w 290"/>
              <a:gd name="T3" fmla="*/ 2147483647 h 252"/>
              <a:gd name="T4" fmla="*/ 2147483647 w 290"/>
              <a:gd name="T5" fmla="*/ 2147483647 h 252"/>
              <a:gd name="T6" fmla="*/ 2147483647 w 290"/>
              <a:gd name="T7" fmla="*/ 0 h 252"/>
              <a:gd name="T8" fmla="*/ 2147483647 w 290"/>
              <a:gd name="T9" fmla="*/ 0 h 252"/>
              <a:gd name="T10" fmla="*/ 0 w 290"/>
              <a:gd name="T11" fmla="*/ 2147483647 h 252"/>
              <a:gd name="T12" fmla="*/ 0 w 290"/>
              <a:gd name="T13" fmla="*/ 2147483647 h 252"/>
              <a:gd name="T14" fmla="*/ 2147483647 w 290"/>
              <a:gd name="T15" fmla="*/ 2147483647 h 252"/>
              <a:gd name="T16" fmla="*/ 2147483647 w 290"/>
              <a:gd name="T17" fmla="*/ 2147483647 h 252"/>
              <a:gd name="T18" fmla="*/ 2147483647 w 290"/>
              <a:gd name="T19" fmla="*/ 2147483647 h 252"/>
              <a:gd name="T20" fmla="*/ 2147483647 w 290"/>
              <a:gd name="T21" fmla="*/ 2147483647 h 252"/>
              <a:gd name="T22" fmla="*/ 2147483647 w 290"/>
              <a:gd name="T23" fmla="*/ 2147483647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0"/>
              <a:gd name="T37" fmla="*/ 0 h 252"/>
              <a:gd name="T38" fmla="*/ 290 w 290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0" h="252">
                <a:moveTo>
                  <a:pt x="290" y="126"/>
                </a:moveTo>
                <a:cubicBezTo>
                  <a:pt x="252" y="104"/>
                  <a:pt x="252" y="104"/>
                  <a:pt x="252" y="104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6"/>
                  <a:pt x="246" y="0"/>
                  <a:pt x="2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46"/>
                  <a:pt x="6" y="252"/>
                  <a:pt x="13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46" y="252"/>
                  <a:pt x="252" y="246"/>
                  <a:pt x="252" y="239"/>
                </a:cubicBezTo>
                <a:cubicBezTo>
                  <a:pt x="252" y="148"/>
                  <a:pt x="252" y="148"/>
                  <a:pt x="252" y="148"/>
                </a:cubicBezTo>
                <a:lnTo>
                  <a:pt x="290" y="126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Freeform 9"/>
          <p:cNvSpPr>
            <a:spLocks/>
          </p:cNvSpPr>
          <p:nvPr/>
        </p:nvSpPr>
        <p:spPr bwMode="auto">
          <a:xfrm flipH="1">
            <a:off x="1547813" y="2447925"/>
            <a:ext cx="2732087" cy="881063"/>
          </a:xfrm>
          <a:custGeom>
            <a:avLst/>
            <a:gdLst>
              <a:gd name="T0" fmla="*/ 2147483647 w 787"/>
              <a:gd name="T1" fmla="*/ 0 h 252"/>
              <a:gd name="T2" fmla="*/ 2147483647 w 787"/>
              <a:gd name="T3" fmla="*/ 0 h 252"/>
              <a:gd name="T4" fmla="*/ 2147483647 w 787"/>
              <a:gd name="T5" fmla="*/ 0 h 252"/>
              <a:gd name="T6" fmla="*/ 0 w 787"/>
              <a:gd name="T7" fmla="*/ 0 h 252"/>
              <a:gd name="T8" fmla="*/ 2147483647 w 787"/>
              <a:gd name="T9" fmla="*/ 2147483647 h 252"/>
              <a:gd name="T10" fmla="*/ 2147483647 w 787"/>
              <a:gd name="T11" fmla="*/ 2147483647 h 252"/>
              <a:gd name="T12" fmla="*/ 2147483647 w 787"/>
              <a:gd name="T13" fmla="*/ 2147483647 h 252"/>
              <a:gd name="T14" fmla="*/ 2147483647 w 787"/>
              <a:gd name="T15" fmla="*/ 2147483647 h 252"/>
              <a:gd name="T16" fmla="*/ 2147483647 w 787"/>
              <a:gd name="T17" fmla="*/ 2147483647 h 252"/>
              <a:gd name="T18" fmla="*/ 0 w 787"/>
              <a:gd name="T19" fmla="*/ 2147483647 h 252"/>
              <a:gd name="T20" fmla="*/ 2147483647 w 787"/>
              <a:gd name="T21" fmla="*/ 2147483647 h 252"/>
              <a:gd name="T22" fmla="*/ 2147483647 w 787"/>
              <a:gd name="T23" fmla="*/ 2147483647 h 252"/>
              <a:gd name="T24" fmla="*/ 2147483647 w 787"/>
              <a:gd name="T25" fmla="*/ 2147483647 h 252"/>
              <a:gd name="T26" fmla="*/ 2147483647 w 787"/>
              <a:gd name="T27" fmla="*/ 2147483647 h 252"/>
              <a:gd name="T28" fmla="*/ 2147483647 w 787"/>
              <a:gd name="T29" fmla="*/ 2147483647 h 252"/>
              <a:gd name="T30" fmla="*/ 2147483647 w 787"/>
              <a:gd name="T31" fmla="*/ 2147483647 h 252"/>
              <a:gd name="T32" fmla="*/ 2147483647 w 787"/>
              <a:gd name="T33" fmla="*/ 0 h 2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87"/>
              <a:gd name="T52" fmla="*/ 0 h 252"/>
              <a:gd name="T53" fmla="*/ 787 w 787"/>
              <a:gd name="T54" fmla="*/ 252 h 2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87" h="252">
                <a:moveTo>
                  <a:pt x="774" y="0"/>
                </a:moveTo>
                <a:cubicBezTo>
                  <a:pt x="763" y="0"/>
                  <a:pt x="763" y="0"/>
                  <a:pt x="763" y="0"/>
                </a:cubicBezTo>
                <a:cubicBezTo>
                  <a:pt x="548" y="0"/>
                  <a:pt x="548" y="0"/>
                  <a:pt x="548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2" y="6"/>
                  <a:pt x="12" y="1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46"/>
                  <a:pt x="7" y="252"/>
                  <a:pt x="0" y="252"/>
                </a:cubicBezTo>
                <a:cubicBezTo>
                  <a:pt x="548" y="252"/>
                  <a:pt x="548" y="252"/>
                  <a:pt x="548" y="252"/>
                </a:cubicBezTo>
                <a:cubicBezTo>
                  <a:pt x="774" y="252"/>
                  <a:pt x="774" y="252"/>
                  <a:pt x="774" y="252"/>
                </a:cubicBezTo>
                <a:cubicBezTo>
                  <a:pt x="787" y="252"/>
                  <a:pt x="787" y="252"/>
                  <a:pt x="787" y="252"/>
                </a:cubicBezTo>
                <a:cubicBezTo>
                  <a:pt x="787" y="239"/>
                  <a:pt x="787" y="239"/>
                  <a:pt x="787" y="239"/>
                </a:cubicBezTo>
                <a:cubicBezTo>
                  <a:pt x="787" y="87"/>
                  <a:pt x="787" y="87"/>
                  <a:pt x="787" y="87"/>
                </a:cubicBezTo>
                <a:cubicBezTo>
                  <a:pt x="787" y="13"/>
                  <a:pt x="787" y="13"/>
                  <a:pt x="787" y="13"/>
                </a:cubicBezTo>
                <a:cubicBezTo>
                  <a:pt x="787" y="6"/>
                  <a:pt x="781" y="0"/>
                  <a:pt x="774" y="0"/>
                </a:cubicBezTo>
                <a:close/>
              </a:path>
            </a:pathLst>
          </a:cu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矩形 12"/>
          <p:cNvSpPr>
            <a:spLocks noChangeArrowheads="1"/>
          </p:cNvSpPr>
          <p:nvPr/>
        </p:nvSpPr>
        <p:spPr bwMode="auto">
          <a:xfrm>
            <a:off x="2205038" y="27019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提交缓存答案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矩形 13"/>
          <p:cNvSpPr>
            <a:spLocks noChangeArrowheads="1"/>
          </p:cNvSpPr>
          <p:nvPr/>
        </p:nvSpPr>
        <p:spPr bwMode="auto">
          <a:xfrm>
            <a:off x="5491163" y="3773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缓存考试答案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矩形 14"/>
          <p:cNvSpPr>
            <a:spLocks noChangeArrowheads="1"/>
          </p:cNvSpPr>
          <p:nvPr/>
        </p:nvSpPr>
        <p:spPr bwMode="auto">
          <a:xfrm>
            <a:off x="5407154" y="1611590"/>
            <a:ext cx="1763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0" name="矩形 15"/>
          <p:cNvSpPr>
            <a:spLocks noChangeArrowheads="1"/>
          </p:cNvSpPr>
          <p:nvPr/>
        </p:nvSpPr>
        <p:spPr bwMode="auto">
          <a:xfrm>
            <a:off x="2054180" y="47736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定时扫描考试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4"/>
          <p:cNvSpPr>
            <a:spLocks noChangeArrowheads="1"/>
          </p:cNvSpPr>
          <p:nvPr/>
        </p:nvSpPr>
        <p:spPr bwMode="auto">
          <a:xfrm>
            <a:off x="4349520" y="161159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4509179" y="268156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4374011" y="373884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4"/>
          <p:cNvSpPr>
            <a:spLocks noChangeArrowheads="1"/>
          </p:cNvSpPr>
          <p:nvPr/>
        </p:nvSpPr>
        <p:spPr bwMode="auto">
          <a:xfrm>
            <a:off x="4555984" y="4774168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/>
      <p:bldP spid="13328" grpId="0"/>
      <p:bldP spid="13329" grpId="0"/>
      <p:bldP spid="13330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1273117" y="332656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20863"/>
            <a:ext cx="7542172" cy="3528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61" y="1027971"/>
            <a:ext cx="4560937" cy="763114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3419872" y="1963180"/>
            <a:ext cx="529668" cy="5760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517496" y="1963180"/>
            <a:ext cx="529668" cy="5760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615120" y="1967942"/>
            <a:ext cx="529668" cy="5760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1273117" y="332656"/>
            <a:ext cx="2845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提交缓存答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1196752"/>
            <a:ext cx="1656184" cy="22322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用户考试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答</a:t>
            </a:r>
            <a:r>
              <a:rPr lang="zh-CN" altLang="en-US" dirty="0" smtClean="0"/>
              <a:t>案改变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4149080"/>
            <a:ext cx="1656184" cy="2232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</a:t>
            </a:r>
            <a:r>
              <a:rPr lang="zh-CN" altLang="en-US" dirty="0" smtClean="0"/>
              <a:t>载考试界面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展示缓存答案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826308" y="1988840"/>
            <a:ext cx="2016224" cy="1224136"/>
            <a:chOff x="4330364" y="1988840"/>
            <a:chExt cx="2016224" cy="122413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330364" y="1988840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330364" y="2564904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330364" y="3212976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563888" y="130592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 题目</a:t>
            </a:r>
            <a:r>
              <a:rPr lang="en-US" altLang="zh-CN" dirty="0" smtClean="0"/>
              <a:t>ID  </a:t>
            </a:r>
            <a:r>
              <a:rPr lang="zh-CN" altLang="en-US" dirty="0"/>
              <a:t>用</a:t>
            </a:r>
            <a:r>
              <a:rPr lang="zh-CN" altLang="en-US" dirty="0" smtClean="0"/>
              <a:t>户答案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 rot="10800000">
            <a:off x="3834416" y="4941168"/>
            <a:ext cx="2016224" cy="1224136"/>
            <a:chOff x="4338472" y="4941168"/>
            <a:chExt cx="2016224" cy="1224136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4338472" y="4941168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338472" y="5517232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338472" y="6165304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571996" y="425825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zh-CN" altLang="en-US" dirty="0" smtClean="0"/>
              <a:t> 题目</a:t>
            </a:r>
            <a:r>
              <a:rPr lang="en-US" altLang="zh-CN" dirty="0" smtClean="0"/>
              <a:t>ID  </a:t>
            </a:r>
            <a:r>
              <a:rPr lang="zh-CN" altLang="en-US" dirty="0"/>
              <a:t>用</a:t>
            </a:r>
            <a:r>
              <a:rPr lang="zh-CN" altLang="en-US" dirty="0" smtClean="0"/>
              <a:t>户答案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73929" y="1194276"/>
            <a:ext cx="1872208" cy="241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服务器缓存接口</a:t>
            </a: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6373929" y="3970219"/>
            <a:ext cx="1872208" cy="2411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服务器缓存接口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2" grpId="0" animBg="1"/>
      <p:bldP spid="4" grpId="0" animBg="1"/>
      <p:bldP spid="9" grpId="0"/>
      <p:bldP spid="14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1273117" y="332656"/>
            <a:ext cx="2845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缓存考试答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754814"/>
            <a:ext cx="2448272" cy="145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567583" y="1241757"/>
            <a:ext cx="2448272" cy="22310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68144" y="217263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器缓存接口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3117" y="22986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在线考试答题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52842" y="2282868"/>
            <a:ext cx="1550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4155" y="1793689"/>
            <a:ext cx="161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提交缓存答案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339752" y="5130480"/>
            <a:ext cx="273630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43808" y="5717169"/>
            <a:ext cx="19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缓存数据库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564155" y="2562602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597222" y="26848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返回答案数据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644008" y="3573016"/>
            <a:ext cx="79208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040052" y="3680295"/>
            <a:ext cx="828092" cy="13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06396" y="39774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写入缓存答案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79358" y="43467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zh-CN" altLang="en-US" dirty="0" smtClean="0"/>
              <a:t>缓存答案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2" grpId="0" animBg="1"/>
      <p:bldP spid="3" grpId="0" animBg="1"/>
      <p:bldP spid="9" grpId="0"/>
      <p:bldP spid="10" grpId="0"/>
      <p:bldP spid="13" grpId="0"/>
      <p:bldP spid="14" grpId="0" animBg="1"/>
      <p:bldP spid="15" grpId="0"/>
      <p:bldP spid="19" grpId="0"/>
      <p:bldP spid="25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1273117" y="332656"/>
            <a:ext cx="2845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时扫描考试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59832" y="1484784"/>
            <a:ext cx="3384376" cy="12241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88" y="4830767"/>
            <a:ext cx="2592288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56176" y="4830767"/>
            <a:ext cx="273630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5958" y="52581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6256" y="525816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48219" y="61734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考</a:t>
            </a:r>
            <a:r>
              <a:rPr lang="zh-CN" altLang="en-US" dirty="0" smtClean="0">
                <a:solidFill>
                  <a:srgbClr val="0000FF"/>
                </a:solidFill>
              </a:rPr>
              <a:t>试状态 考试成绩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76256" y="6173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暂存试题答案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0546" y="191218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9276" y="10437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定时扫描</a:t>
            </a:r>
            <a:r>
              <a:rPr lang="zh-CN" altLang="en-US" dirty="0">
                <a:solidFill>
                  <a:srgbClr val="0000FF"/>
                </a:solidFill>
              </a:rPr>
              <a:t>正在考</a:t>
            </a:r>
            <a:r>
              <a:rPr lang="zh-CN" altLang="en-US" dirty="0" smtClean="0">
                <a:solidFill>
                  <a:srgbClr val="0000FF"/>
                </a:solidFill>
              </a:rPr>
              <a:t>试状态的试卷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991277" y="2969525"/>
            <a:ext cx="115212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6214" y="3351342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 </a:t>
            </a:r>
            <a:r>
              <a:rPr lang="zh-CN" altLang="en-US" dirty="0" smtClean="0"/>
              <a:t>考试时间 </a:t>
            </a:r>
            <a:r>
              <a:rPr lang="en-US" altLang="zh-CN" dirty="0" smtClean="0"/>
              <a:t>&gt; 60 min</a:t>
            </a:r>
          </a:p>
          <a:p>
            <a:r>
              <a:rPr lang="zh-CN" altLang="en-US" dirty="0" smtClean="0"/>
              <a:t>取出试题答案</a:t>
            </a:r>
            <a:r>
              <a:rPr lang="zh-CN" altLang="en-US" dirty="0"/>
              <a:t>计</a:t>
            </a:r>
            <a:r>
              <a:rPr lang="zh-CN" altLang="en-US" dirty="0" smtClean="0"/>
              <a:t>算分数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92563" y="2969525"/>
            <a:ext cx="1035421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73117" y="335134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写入数据库考试成绩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变考试状态为已结束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5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2" grpId="0" animBg="1"/>
      <p:bldP spid="4" grpId="0" animBg="1"/>
      <p:bldP spid="5" grpId="0" animBg="1"/>
      <p:bldP spid="3" grpId="0"/>
      <p:bldP spid="7" grpId="0"/>
      <p:bldP spid="6" grpId="0"/>
      <p:bldP spid="8" grpId="0"/>
      <p:bldP spid="10" grpId="0"/>
      <p:bldP spid="9" grpId="0"/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4" name="矩形 6"/>
          <p:cNvSpPr>
            <a:spLocks noChangeArrowheads="1"/>
          </p:cNvSpPr>
          <p:nvPr/>
        </p:nvSpPr>
        <p:spPr bwMode="auto">
          <a:xfrm>
            <a:off x="775943" y="476672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目时间线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8213" y="3463925"/>
            <a:ext cx="7062787" cy="0"/>
          </a:xfrm>
          <a:prstGeom prst="line">
            <a:avLst/>
          </a:prstGeom>
          <a:noFill/>
          <a:ln w="38100" cmpd="sng">
            <a:solidFill>
              <a:srgbClr val="3B8353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809750" y="3363913"/>
            <a:ext cx="196850" cy="195262"/>
          </a:xfrm>
          <a:prstGeom prst="ellipse">
            <a:avLst/>
          </a:prstGeom>
          <a:solidFill>
            <a:srgbClr val="3B8353"/>
          </a:solidFill>
          <a:ln w="38100" cmpd="sng">
            <a:solidFill>
              <a:srgbClr val="EAEAE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43449" y="2023403"/>
            <a:ext cx="1708599" cy="1213584"/>
            <a:chOff x="0" y="0"/>
            <a:chExt cx="1296" cy="912"/>
          </a:xfrm>
          <a:solidFill>
            <a:srgbClr val="3B835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296" cy="69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zh-CN" sz="16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49" y="671"/>
              <a:ext cx="798" cy="241"/>
            </a:xfrm>
            <a:prstGeom prst="flowChartMerge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3073400" y="3363913"/>
            <a:ext cx="196850" cy="195262"/>
          </a:xfrm>
          <a:prstGeom prst="ellipse">
            <a:avLst/>
          </a:prstGeom>
          <a:solidFill>
            <a:srgbClr val="6098A5"/>
          </a:solidFill>
          <a:ln w="38100" cmpd="sng">
            <a:solidFill>
              <a:srgbClr val="EAEAE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307604" y="3644176"/>
            <a:ext cx="1708599" cy="1213584"/>
            <a:chOff x="0" y="0"/>
            <a:chExt cx="1296" cy="912"/>
          </a:xfrm>
          <a:solidFill>
            <a:srgbClr val="6098A5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 flipV="1">
              <a:off x="0" y="215"/>
              <a:ext cx="1296" cy="69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rot="10800000"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zh-CN" sz="16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 flipV="1">
              <a:off x="249" y="0"/>
              <a:ext cx="798" cy="241"/>
            </a:xfrm>
            <a:prstGeom prst="flowChartMerge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4338638" y="3363913"/>
            <a:ext cx="196850" cy="195262"/>
          </a:xfrm>
          <a:prstGeom prst="ellipse">
            <a:avLst/>
          </a:prstGeom>
          <a:solidFill>
            <a:srgbClr val="3B8353"/>
          </a:solidFill>
          <a:ln w="38100" cmpd="sng">
            <a:solidFill>
              <a:srgbClr val="EAEAE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571750" y="2023403"/>
            <a:ext cx="1708599" cy="1213584"/>
            <a:chOff x="0" y="0"/>
            <a:chExt cx="1296" cy="912"/>
          </a:xfrm>
          <a:solidFill>
            <a:srgbClr val="3B835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296" cy="69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zh-CN" sz="16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249" y="671"/>
              <a:ext cx="798" cy="241"/>
            </a:xfrm>
            <a:prstGeom prst="flowChartMerge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5602288" y="3367088"/>
            <a:ext cx="192087" cy="192087"/>
          </a:xfrm>
          <a:prstGeom prst="ellipse">
            <a:avLst/>
          </a:prstGeom>
          <a:solidFill>
            <a:srgbClr val="6098A5"/>
          </a:solidFill>
          <a:ln w="38100" cmpd="sng">
            <a:solidFill>
              <a:srgbClr val="EAEAE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35904" y="3644176"/>
            <a:ext cx="1708599" cy="1213584"/>
            <a:chOff x="0" y="0"/>
            <a:chExt cx="1296" cy="912"/>
          </a:xfrm>
          <a:solidFill>
            <a:srgbClr val="6098A5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 flipV="1">
              <a:off x="0" y="215"/>
              <a:ext cx="1296" cy="69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rot="10800000"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zh-CN" sz="16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" name="AutoShape 31"/>
            <p:cNvSpPr>
              <a:spLocks noChangeArrowheads="1"/>
            </p:cNvSpPr>
            <p:nvPr/>
          </p:nvSpPr>
          <p:spPr bwMode="auto">
            <a:xfrm flipV="1">
              <a:off x="249" y="0"/>
              <a:ext cx="798" cy="241"/>
            </a:xfrm>
            <a:prstGeom prst="flowChartMerge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6865938" y="3363913"/>
            <a:ext cx="195262" cy="195262"/>
          </a:xfrm>
          <a:prstGeom prst="ellipse">
            <a:avLst/>
          </a:prstGeom>
          <a:solidFill>
            <a:srgbClr val="3B8353"/>
          </a:solidFill>
          <a:ln w="38100" cmpd="sng">
            <a:solidFill>
              <a:srgbClr val="EAEAEA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100054" y="2023403"/>
            <a:ext cx="1708599" cy="1213584"/>
            <a:chOff x="0" y="0"/>
            <a:chExt cx="1296" cy="912"/>
          </a:xfrm>
          <a:solidFill>
            <a:srgbClr val="3B835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296" cy="697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zh-CN" sz="16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8" name="AutoShape 37"/>
            <p:cNvSpPr>
              <a:spLocks noChangeArrowheads="1"/>
            </p:cNvSpPr>
            <p:nvPr/>
          </p:nvSpPr>
          <p:spPr bwMode="auto">
            <a:xfrm>
              <a:off x="249" y="671"/>
              <a:ext cx="798" cy="241"/>
            </a:xfrm>
            <a:prstGeom prst="flowChartMerge">
              <a:avLst/>
            </a:prstGeom>
            <a:grpFill/>
            <a:ln>
              <a:noFill/>
            </a:ln>
            <a:effectLst/>
            <a:extLst/>
          </p:spPr>
          <p:txBody>
            <a:bodyPr wrap="none"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468438" y="3643313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02413" y="3659188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8.22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43525" y="2989263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8.21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13213" y="363220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8.17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98763" y="302260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2311" name="矩形 12"/>
          <p:cNvSpPr>
            <a:spLocks noChangeArrowheads="1"/>
          </p:cNvSpPr>
          <p:nvPr/>
        </p:nvSpPr>
        <p:spPr bwMode="auto">
          <a:xfrm>
            <a:off x="2748030" y="4164668"/>
            <a:ext cx="85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2" name="矩形 13"/>
          <p:cNvSpPr>
            <a:spLocks noChangeArrowheads="1"/>
          </p:cNvSpPr>
          <p:nvPr/>
        </p:nvSpPr>
        <p:spPr bwMode="auto">
          <a:xfrm>
            <a:off x="6372384" y="235169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3" name="矩形 14"/>
          <p:cNvSpPr>
            <a:spLocks noChangeArrowheads="1"/>
          </p:cNvSpPr>
          <p:nvPr/>
        </p:nvSpPr>
        <p:spPr bwMode="auto">
          <a:xfrm>
            <a:off x="5237699" y="4164668"/>
            <a:ext cx="85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4" name="矩形 15"/>
          <p:cNvSpPr>
            <a:spLocks noChangeArrowheads="1"/>
          </p:cNvSpPr>
          <p:nvPr/>
        </p:nvSpPr>
        <p:spPr bwMode="auto">
          <a:xfrm>
            <a:off x="1330912" y="230248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5" name="矩形 13"/>
          <p:cNvSpPr>
            <a:spLocks noChangeArrowheads="1"/>
          </p:cNvSpPr>
          <p:nvPr/>
        </p:nvSpPr>
        <p:spPr bwMode="auto">
          <a:xfrm>
            <a:off x="3979579" y="2351698"/>
            <a:ext cx="85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V0.2.0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1619672" y="90872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079" name="组合 18"/>
          <p:cNvGrpSpPr>
            <a:grpSpLocks/>
          </p:cNvGrpSpPr>
          <p:nvPr/>
        </p:nvGrpSpPr>
        <p:grpSpPr bwMode="auto">
          <a:xfrm>
            <a:off x="3491880" y="1268760"/>
            <a:ext cx="2967039" cy="3044826"/>
            <a:chOff x="2548749" y="955824"/>
            <a:chExt cx="4140088" cy="4249591"/>
          </a:xfrm>
        </p:grpSpPr>
        <p:sp>
          <p:nvSpPr>
            <p:cNvPr id="28" name="等腰三角形 6"/>
            <p:cNvSpPr/>
            <p:nvPr/>
          </p:nvSpPr>
          <p:spPr>
            <a:xfrm rot="16200000" flipH="1">
              <a:off x="4162373" y="-657799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6098A5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等腰三角形 6"/>
            <p:cNvSpPr/>
            <p:nvPr/>
          </p:nvSpPr>
          <p:spPr>
            <a:xfrm rot="16200000" flipH="1">
              <a:off x="4162373" y="1010575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3B8353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等腰三角形 6"/>
            <p:cNvSpPr/>
            <p:nvPr/>
          </p:nvSpPr>
          <p:spPr>
            <a:xfrm rot="16200000" flipH="1">
              <a:off x="4162372" y="2678950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6098A5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083" name="矩形 20"/>
            <p:cNvSpPr>
              <a:spLocks noChangeArrowheads="1"/>
            </p:cNvSpPr>
            <p:nvPr/>
          </p:nvSpPr>
          <p:spPr bwMode="auto">
            <a:xfrm>
              <a:off x="3721079" y="2863183"/>
              <a:ext cx="1812228" cy="51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技术选型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4" name="矩形 21"/>
            <p:cNvSpPr>
              <a:spLocks noChangeArrowheads="1"/>
            </p:cNvSpPr>
            <p:nvPr/>
          </p:nvSpPr>
          <p:spPr bwMode="auto">
            <a:xfrm>
              <a:off x="3712678" y="1200831"/>
              <a:ext cx="1812228" cy="51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功能模块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5" name="矩形 22"/>
            <p:cNvSpPr>
              <a:spLocks noChangeArrowheads="1"/>
            </p:cNvSpPr>
            <p:nvPr/>
          </p:nvSpPr>
          <p:spPr bwMode="auto">
            <a:xfrm>
              <a:off x="3712678" y="4491258"/>
              <a:ext cx="1812228" cy="51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等腰三角形 6"/>
          <p:cNvSpPr/>
          <p:nvPr/>
        </p:nvSpPr>
        <p:spPr bwMode="auto">
          <a:xfrm rot="16200000" flipH="1">
            <a:off x="4676391" y="3698427"/>
            <a:ext cx="654050" cy="2967038"/>
          </a:xfrm>
          <a:custGeom>
            <a:avLst/>
            <a:gdLst/>
            <a:ahLst/>
            <a:cxnLst/>
            <a:rect l="l" t="t" r="r" b="b"/>
            <a:pathLst>
              <a:path w="1818202" h="6038409">
                <a:moveTo>
                  <a:pt x="0" y="421786"/>
                </a:moveTo>
                <a:lnTo>
                  <a:pt x="0" y="5534354"/>
                </a:lnTo>
                <a:lnTo>
                  <a:pt x="560140" y="5534354"/>
                </a:lnTo>
                <a:lnTo>
                  <a:pt x="909102" y="6038409"/>
                </a:lnTo>
                <a:lnTo>
                  <a:pt x="1258063" y="5534354"/>
                </a:lnTo>
                <a:lnTo>
                  <a:pt x="1818202" y="5534354"/>
                </a:lnTo>
                <a:lnTo>
                  <a:pt x="1818202" y="421786"/>
                </a:lnTo>
                <a:lnTo>
                  <a:pt x="1201108" y="421786"/>
                </a:lnTo>
                <a:lnTo>
                  <a:pt x="909102" y="0"/>
                </a:lnTo>
                <a:lnTo>
                  <a:pt x="617096" y="421786"/>
                </a:lnTo>
                <a:close/>
              </a:path>
            </a:pathLst>
          </a:custGeom>
          <a:solidFill>
            <a:srgbClr val="3B8353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19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4326022" y="4997279"/>
            <a:ext cx="1298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19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3"/>
          <p:cNvGrpSpPr>
            <a:grpSpLocks/>
          </p:cNvGrpSpPr>
          <p:nvPr/>
        </p:nvGrpSpPr>
        <p:grpSpPr bwMode="auto">
          <a:xfrm>
            <a:off x="1959645" y="908794"/>
            <a:ext cx="5794375" cy="2909888"/>
            <a:chOff x="1909406" y="2469733"/>
            <a:chExt cx="6524147" cy="3276409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2021113" y="3396537"/>
              <a:ext cx="1388855" cy="1387052"/>
            </a:xfrm>
            <a:prstGeom prst="roundRect">
              <a:avLst>
                <a:gd name="adj" fmla="val 6319"/>
              </a:avLst>
            </a:prstGeom>
            <a:solidFill>
              <a:srgbClr val="3B8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4312608" y="3396537"/>
              <a:ext cx="1388855" cy="1387052"/>
            </a:xfrm>
            <a:prstGeom prst="roundRect">
              <a:avLst>
                <a:gd name="adj" fmla="val 6319"/>
              </a:avLst>
            </a:prstGeom>
            <a:solidFill>
              <a:srgbClr val="609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6604997" y="3374194"/>
              <a:ext cx="1387067" cy="1387052"/>
            </a:xfrm>
            <a:prstGeom prst="roundRect">
              <a:avLst>
                <a:gd name="adj" fmla="val 6319"/>
              </a:avLst>
            </a:prstGeom>
            <a:solidFill>
              <a:srgbClr val="3B8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909406" y="2469733"/>
              <a:ext cx="1941157" cy="1149335"/>
            </a:xfrm>
            <a:custGeom>
              <a:avLst/>
              <a:gdLst>
                <a:gd name="connsiteX0" fmla="*/ 0 w 1940313"/>
                <a:gd name="connsiteY0" fmla="*/ 791737 h 1148576"/>
                <a:gd name="connsiteX1" fmla="*/ 791737 w 1940313"/>
                <a:gd name="connsiteY1" fmla="*/ 0 h 1148576"/>
                <a:gd name="connsiteX2" fmla="*/ 1940313 w 1940313"/>
                <a:gd name="connsiteY2" fmla="*/ 1148576 h 114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313" h="1148576">
                  <a:moveTo>
                    <a:pt x="0" y="791737"/>
                  </a:moveTo>
                  <a:lnTo>
                    <a:pt x="791737" y="0"/>
                  </a:lnTo>
                  <a:lnTo>
                    <a:pt x="1940313" y="1148576"/>
                  </a:lnTo>
                </a:path>
              </a:pathLst>
            </a:custGeom>
            <a:noFill/>
            <a:ln w="12700">
              <a:solidFill>
                <a:srgbClr val="8A8B8F"/>
              </a:solidFill>
              <a:prstDash val="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flipV="1">
              <a:off x="4200901" y="4596807"/>
              <a:ext cx="1941157" cy="1149335"/>
            </a:xfrm>
            <a:custGeom>
              <a:avLst/>
              <a:gdLst>
                <a:gd name="connsiteX0" fmla="*/ 0 w 1940313"/>
                <a:gd name="connsiteY0" fmla="*/ 791737 h 1148576"/>
                <a:gd name="connsiteX1" fmla="*/ 791737 w 1940313"/>
                <a:gd name="connsiteY1" fmla="*/ 0 h 1148576"/>
                <a:gd name="connsiteX2" fmla="*/ 1940313 w 1940313"/>
                <a:gd name="connsiteY2" fmla="*/ 1148576 h 114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313" h="1148576">
                  <a:moveTo>
                    <a:pt x="0" y="791737"/>
                  </a:moveTo>
                  <a:lnTo>
                    <a:pt x="791737" y="0"/>
                  </a:lnTo>
                  <a:lnTo>
                    <a:pt x="1940313" y="1148576"/>
                  </a:lnTo>
                </a:path>
              </a:pathLst>
            </a:custGeom>
            <a:noFill/>
            <a:ln w="12700">
              <a:solidFill>
                <a:srgbClr val="8A8B8F"/>
              </a:solidFill>
              <a:prstDash val="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494183" y="2469733"/>
              <a:ext cx="1939370" cy="1149335"/>
            </a:xfrm>
            <a:custGeom>
              <a:avLst/>
              <a:gdLst>
                <a:gd name="connsiteX0" fmla="*/ 0 w 1940313"/>
                <a:gd name="connsiteY0" fmla="*/ 791737 h 1148576"/>
                <a:gd name="connsiteX1" fmla="*/ 791737 w 1940313"/>
                <a:gd name="connsiteY1" fmla="*/ 0 h 1148576"/>
                <a:gd name="connsiteX2" fmla="*/ 1940313 w 1940313"/>
                <a:gd name="connsiteY2" fmla="*/ 1148576 h 114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313" h="1148576">
                  <a:moveTo>
                    <a:pt x="0" y="791737"/>
                  </a:moveTo>
                  <a:lnTo>
                    <a:pt x="791737" y="0"/>
                  </a:lnTo>
                  <a:lnTo>
                    <a:pt x="1940313" y="1148576"/>
                  </a:lnTo>
                </a:path>
              </a:pathLst>
            </a:custGeom>
            <a:noFill/>
            <a:ln w="12700">
              <a:solidFill>
                <a:srgbClr val="8A8B8F"/>
              </a:solidFill>
              <a:prstDash val="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95" name="矩形 15"/>
          <p:cNvSpPr>
            <a:spLocks noChangeArrowheads="1"/>
          </p:cNvSpPr>
          <p:nvPr/>
        </p:nvSpPr>
        <p:spPr bwMode="auto">
          <a:xfrm>
            <a:off x="2126310" y="214529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196" name="矩形 6"/>
          <p:cNvSpPr>
            <a:spLocks noChangeArrowheads="1"/>
          </p:cNvSpPr>
          <p:nvPr/>
        </p:nvSpPr>
        <p:spPr bwMode="auto">
          <a:xfrm>
            <a:off x="1331640" y="286518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15"/>
          <p:cNvSpPr>
            <a:spLocks noChangeArrowheads="1"/>
          </p:cNvSpPr>
          <p:nvPr/>
        </p:nvSpPr>
        <p:spPr bwMode="auto">
          <a:xfrm>
            <a:off x="4156785" y="215405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15"/>
          <p:cNvSpPr>
            <a:spLocks noChangeArrowheads="1"/>
          </p:cNvSpPr>
          <p:nvPr/>
        </p:nvSpPr>
        <p:spPr bwMode="auto">
          <a:xfrm>
            <a:off x="6191960" y="215405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 rot="2700000">
            <a:off x="3050793" y="3563996"/>
            <a:ext cx="1233488" cy="1231900"/>
          </a:xfrm>
          <a:prstGeom prst="roundRect">
            <a:avLst>
              <a:gd name="adj" fmla="val 6319"/>
            </a:avLst>
          </a:prstGeom>
          <a:solidFill>
            <a:srgbClr val="3B8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 rot="2700000">
            <a:off x="5257785" y="3563997"/>
            <a:ext cx="1233488" cy="1231900"/>
          </a:xfrm>
          <a:prstGeom prst="roundRect">
            <a:avLst>
              <a:gd name="adj" fmla="val 6319"/>
            </a:avLst>
          </a:prstGeom>
          <a:solidFill>
            <a:srgbClr val="60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3129672" y="399528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线考试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5320531" y="39522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  <p:bldP spid="8198" grpId="0"/>
      <p:bldP spid="22" grpId="0" animBg="1"/>
      <p:bldP spid="23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846138" y="449262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6600" y="1581163"/>
            <a:ext cx="5346700" cy="1249363"/>
            <a:chOff x="1701" y="981"/>
            <a:chExt cx="3901" cy="1315"/>
          </a:xfrm>
          <a:solidFill>
            <a:srgbClr val="6098A5"/>
          </a:solidFill>
        </p:grpSpPr>
        <p:sp>
          <p:nvSpPr>
            <p:cNvPr id="8" name="Rektangel 3"/>
            <p:cNvSpPr/>
            <p:nvPr/>
          </p:nvSpPr>
          <p:spPr>
            <a:xfrm>
              <a:off x="1704" y="983"/>
              <a:ext cx="3896" cy="131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701" y="981"/>
              <a:ext cx="3855" cy="12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76600" y="2830526"/>
            <a:ext cx="5346700" cy="1249362"/>
            <a:chOff x="1701" y="981"/>
            <a:chExt cx="3901" cy="1315"/>
          </a:xfrm>
          <a:solidFill>
            <a:srgbClr val="3B8353"/>
          </a:solidFill>
        </p:grpSpPr>
        <p:sp>
          <p:nvSpPr>
            <p:cNvPr id="11" name="Rektangel 3"/>
            <p:cNvSpPr/>
            <p:nvPr/>
          </p:nvSpPr>
          <p:spPr>
            <a:xfrm>
              <a:off x="1704" y="983"/>
              <a:ext cx="3896" cy="131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01" y="981"/>
              <a:ext cx="3855" cy="12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" name="Freeform 19"/>
          <p:cNvSpPr>
            <a:spLocks/>
          </p:cNvSpPr>
          <p:nvPr/>
        </p:nvSpPr>
        <p:spPr bwMode="auto">
          <a:xfrm>
            <a:off x="846138" y="1581150"/>
            <a:ext cx="2362200" cy="1387475"/>
          </a:xfrm>
          <a:custGeom>
            <a:avLst/>
            <a:gdLst>
              <a:gd name="T0" fmla="*/ 0 w 1543"/>
              <a:gd name="T1" fmla="*/ 0 h 907"/>
              <a:gd name="T2" fmla="*/ 2362200 w 1543"/>
              <a:gd name="T3" fmla="*/ 0 h 907"/>
              <a:gd name="T4" fmla="*/ 2362200 w 1543"/>
              <a:gd name="T5" fmla="*/ 1179430 h 907"/>
              <a:gd name="T6" fmla="*/ 1250757 w 1543"/>
              <a:gd name="T7" fmla="*/ 1179430 h 907"/>
              <a:gd name="T8" fmla="*/ 1250757 w 1543"/>
              <a:gd name="T9" fmla="*/ 1248269 h 907"/>
              <a:gd name="T10" fmla="*/ 1250757 w 1543"/>
              <a:gd name="T11" fmla="*/ 1317107 h 907"/>
              <a:gd name="T12" fmla="*/ 1181865 w 1543"/>
              <a:gd name="T13" fmla="*/ 1387475 h 907"/>
              <a:gd name="T14" fmla="*/ 1111443 w 1543"/>
              <a:gd name="T15" fmla="*/ 1317107 h 907"/>
              <a:gd name="T16" fmla="*/ 1111443 w 1543"/>
              <a:gd name="T17" fmla="*/ 1179430 h 907"/>
              <a:gd name="T18" fmla="*/ 0 w 1543"/>
              <a:gd name="T19" fmla="*/ 1179430 h 907"/>
              <a:gd name="T20" fmla="*/ 0 w 1543"/>
              <a:gd name="T21" fmla="*/ 0 h 90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43" h="907">
                <a:moveTo>
                  <a:pt x="0" y="0"/>
                </a:moveTo>
                <a:lnTo>
                  <a:pt x="1543" y="0"/>
                </a:lnTo>
                <a:lnTo>
                  <a:pt x="1543" y="771"/>
                </a:lnTo>
                <a:lnTo>
                  <a:pt x="817" y="771"/>
                </a:lnTo>
                <a:lnTo>
                  <a:pt x="817" y="816"/>
                </a:lnTo>
                <a:lnTo>
                  <a:pt x="817" y="861"/>
                </a:lnTo>
                <a:lnTo>
                  <a:pt x="772" y="907"/>
                </a:lnTo>
                <a:lnTo>
                  <a:pt x="726" y="861"/>
                </a:lnTo>
                <a:lnTo>
                  <a:pt x="726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3B8353"/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1">
                <a:lumMod val="65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373" name="矩形 12"/>
          <p:cNvSpPr>
            <a:spLocks noChangeArrowheads="1"/>
          </p:cNvSpPr>
          <p:nvPr/>
        </p:nvSpPr>
        <p:spPr bwMode="auto">
          <a:xfrm>
            <a:off x="5072063" y="450056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846138" y="2830513"/>
            <a:ext cx="2362200" cy="1450853"/>
          </a:xfrm>
          <a:custGeom>
            <a:avLst/>
            <a:gdLst>
              <a:gd name="T0" fmla="*/ 0 w 1543"/>
              <a:gd name="T1" fmla="*/ 0 h 907"/>
              <a:gd name="T2" fmla="*/ 2362200 w 1543"/>
              <a:gd name="T3" fmla="*/ 0 h 907"/>
              <a:gd name="T4" fmla="*/ 2362200 w 1543"/>
              <a:gd name="T5" fmla="*/ 1179430 h 907"/>
              <a:gd name="T6" fmla="*/ 1250757 w 1543"/>
              <a:gd name="T7" fmla="*/ 1179430 h 907"/>
              <a:gd name="T8" fmla="*/ 1250757 w 1543"/>
              <a:gd name="T9" fmla="*/ 1248269 h 907"/>
              <a:gd name="T10" fmla="*/ 1250757 w 1543"/>
              <a:gd name="T11" fmla="*/ 1317107 h 907"/>
              <a:gd name="T12" fmla="*/ 1181865 w 1543"/>
              <a:gd name="T13" fmla="*/ 1387475 h 907"/>
              <a:gd name="T14" fmla="*/ 1111443 w 1543"/>
              <a:gd name="T15" fmla="*/ 1317107 h 907"/>
              <a:gd name="T16" fmla="*/ 1111443 w 1543"/>
              <a:gd name="T17" fmla="*/ 1179430 h 907"/>
              <a:gd name="T18" fmla="*/ 0 w 1543"/>
              <a:gd name="T19" fmla="*/ 1179430 h 907"/>
              <a:gd name="T20" fmla="*/ 0 w 1543"/>
              <a:gd name="T21" fmla="*/ 0 h 90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43" h="907">
                <a:moveTo>
                  <a:pt x="0" y="0"/>
                </a:moveTo>
                <a:lnTo>
                  <a:pt x="1543" y="0"/>
                </a:lnTo>
                <a:lnTo>
                  <a:pt x="1543" y="771"/>
                </a:lnTo>
                <a:lnTo>
                  <a:pt x="817" y="771"/>
                </a:lnTo>
                <a:lnTo>
                  <a:pt x="817" y="816"/>
                </a:lnTo>
                <a:lnTo>
                  <a:pt x="817" y="861"/>
                </a:lnTo>
                <a:lnTo>
                  <a:pt x="772" y="907"/>
                </a:lnTo>
                <a:lnTo>
                  <a:pt x="726" y="861"/>
                </a:lnTo>
                <a:lnTo>
                  <a:pt x="726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6098A5"/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1">
                <a:lumMod val="65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75" name="矩形 14"/>
          <p:cNvSpPr>
            <a:spLocks noChangeArrowheads="1"/>
          </p:cNvSpPr>
          <p:nvPr/>
        </p:nvSpPr>
        <p:spPr bwMode="auto">
          <a:xfrm>
            <a:off x="3276600" y="2825765"/>
            <a:ext cx="52831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加试题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试题分为单选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判断三种类型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修改试题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查询试题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删除试题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试题已经被试卷选中则不允许删除试题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矩形 15"/>
          <p:cNvSpPr>
            <a:spLocks noChangeArrowheads="1"/>
          </p:cNvSpPr>
          <p:nvPr/>
        </p:nvSpPr>
        <p:spPr bwMode="auto">
          <a:xfrm>
            <a:off x="1473240" y="323941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846138" y="4100513"/>
            <a:ext cx="2568575" cy="1181100"/>
          </a:xfrm>
          <a:custGeom>
            <a:avLst/>
            <a:gdLst>
              <a:gd name="T0" fmla="*/ 0 w 1633"/>
              <a:gd name="T1" fmla="*/ 0 h 1270"/>
              <a:gd name="T2" fmla="*/ 2354658 w 1633"/>
              <a:gd name="T3" fmla="*/ 0 h 1270"/>
              <a:gd name="T4" fmla="*/ 2354658 w 1633"/>
              <a:gd name="T5" fmla="*/ 547770 h 1270"/>
              <a:gd name="T6" fmla="*/ 2427012 w 1633"/>
              <a:gd name="T7" fmla="*/ 547770 h 1270"/>
              <a:gd name="T8" fmla="*/ 2427012 w 1633"/>
              <a:gd name="T9" fmla="*/ 505920 h 1270"/>
              <a:gd name="T10" fmla="*/ 2568575 w 1633"/>
              <a:gd name="T11" fmla="*/ 590550 h 1270"/>
              <a:gd name="T12" fmla="*/ 2427012 w 1633"/>
              <a:gd name="T13" fmla="*/ 717030 h 1270"/>
              <a:gd name="T14" fmla="*/ 2427012 w 1633"/>
              <a:gd name="T15" fmla="*/ 632400 h 1270"/>
              <a:gd name="T16" fmla="*/ 2354658 w 1633"/>
              <a:gd name="T17" fmla="*/ 632400 h 1270"/>
              <a:gd name="T18" fmla="*/ 2354658 w 1633"/>
              <a:gd name="T19" fmla="*/ 1181100 h 1270"/>
              <a:gd name="T20" fmla="*/ 0 w 1633"/>
              <a:gd name="T21" fmla="*/ 1181100 h 1270"/>
              <a:gd name="T22" fmla="*/ 0 w 1633"/>
              <a:gd name="T23" fmla="*/ 0 h 12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33" h="1270">
                <a:moveTo>
                  <a:pt x="0" y="0"/>
                </a:moveTo>
                <a:lnTo>
                  <a:pt x="1497" y="0"/>
                </a:lnTo>
                <a:lnTo>
                  <a:pt x="1497" y="589"/>
                </a:lnTo>
                <a:lnTo>
                  <a:pt x="1543" y="589"/>
                </a:lnTo>
                <a:lnTo>
                  <a:pt x="1543" y="544"/>
                </a:lnTo>
                <a:lnTo>
                  <a:pt x="1633" y="635"/>
                </a:lnTo>
                <a:lnTo>
                  <a:pt x="1543" y="771"/>
                </a:lnTo>
                <a:lnTo>
                  <a:pt x="1543" y="680"/>
                </a:lnTo>
                <a:lnTo>
                  <a:pt x="1497" y="680"/>
                </a:lnTo>
                <a:lnTo>
                  <a:pt x="149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3B835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12700" algn="ctr" rotWithShape="0">
              <a:schemeClr val="bg1">
                <a:lumMod val="65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3276600" y="4079875"/>
            <a:ext cx="5283200" cy="1206500"/>
          </a:xfrm>
          <a:prstGeom prst="rect">
            <a:avLst/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1473240" y="451760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1473240" y="198947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>
            <a:off x="3276600" y="1583064"/>
            <a:ext cx="528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用户权限分为管理员和学生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用户名已存在则不允许增加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用户已经参加过考试则不允许删除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修改登录密码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原密码和新密码一致则不允许修改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3276600" y="4053393"/>
            <a:ext cx="52831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判断题目总分必须为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任何一个题目类型数量不足则不允许生成试卷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预览试卷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删除试卷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如果有用户考过这套试卷则不允许删除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6" grpId="0" animBg="1"/>
      <p:bldP spid="15373" grpId="0"/>
      <p:bldP spid="15" grpId="0" animBg="1"/>
      <p:bldP spid="15375" grpId="0"/>
      <p:bldP spid="15376" grpId="0"/>
      <p:bldP spid="14" grpId="0" animBg="1"/>
      <p:bldP spid="15369" grpId="0" animBg="1"/>
      <p:bldP spid="21" grpId="0"/>
      <p:bldP spid="22" grpId="0"/>
      <p:bldP spid="2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846138" y="449262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6600" y="1581163"/>
            <a:ext cx="5346700" cy="1244601"/>
            <a:chOff x="1701" y="981"/>
            <a:chExt cx="3901" cy="1315"/>
          </a:xfrm>
          <a:solidFill>
            <a:srgbClr val="6098A5"/>
          </a:solidFill>
        </p:grpSpPr>
        <p:sp>
          <p:nvSpPr>
            <p:cNvPr id="8" name="Rektangel 3"/>
            <p:cNvSpPr/>
            <p:nvPr/>
          </p:nvSpPr>
          <p:spPr>
            <a:xfrm>
              <a:off x="1704" y="983"/>
              <a:ext cx="3896" cy="131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701" y="981"/>
              <a:ext cx="3855" cy="12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77285" y="2823871"/>
            <a:ext cx="5346700" cy="1249362"/>
            <a:chOff x="1701" y="981"/>
            <a:chExt cx="3901" cy="1315"/>
          </a:xfrm>
          <a:solidFill>
            <a:srgbClr val="3B8353"/>
          </a:solidFill>
        </p:grpSpPr>
        <p:sp>
          <p:nvSpPr>
            <p:cNvPr id="11" name="Rektangel 3"/>
            <p:cNvSpPr/>
            <p:nvPr/>
          </p:nvSpPr>
          <p:spPr>
            <a:xfrm>
              <a:off x="1704" y="983"/>
              <a:ext cx="3896" cy="131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smtClean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01" y="981"/>
              <a:ext cx="3855" cy="12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" name="Freeform 19"/>
          <p:cNvSpPr>
            <a:spLocks/>
          </p:cNvSpPr>
          <p:nvPr/>
        </p:nvSpPr>
        <p:spPr bwMode="auto">
          <a:xfrm>
            <a:off x="846138" y="1581150"/>
            <a:ext cx="2362200" cy="1387475"/>
          </a:xfrm>
          <a:custGeom>
            <a:avLst/>
            <a:gdLst>
              <a:gd name="T0" fmla="*/ 0 w 1543"/>
              <a:gd name="T1" fmla="*/ 0 h 907"/>
              <a:gd name="T2" fmla="*/ 2362200 w 1543"/>
              <a:gd name="T3" fmla="*/ 0 h 907"/>
              <a:gd name="T4" fmla="*/ 2362200 w 1543"/>
              <a:gd name="T5" fmla="*/ 1179430 h 907"/>
              <a:gd name="T6" fmla="*/ 1250757 w 1543"/>
              <a:gd name="T7" fmla="*/ 1179430 h 907"/>
              <a:gd name="T8" fmla="*/ 1250757 w 1543"/>
              <a:gd name="T9" fmla="*/ 1248269 h 907"/>
              <a:gd name="T10" fmla="*/ 1250757 w 1543"/>
              <a:gd name="T11" fmla="*/ 1317107 h 907"/>
              <a:gd name="T12" fmla="*/ 1181865 w 1543"/>
              <a:gd name="T13" fmla="*/ 1387475 h 907"/>
              <a:gd name="T14" fmla="*/ 1111443 w 1543"/>
              <a:gd name="T15" fmla="*/ 1317107 h 907"/>
              <a:gd name="T16" fmla="*/ 1111443 w 1543"/>
              <a:gd name="T17" fmla="*/ 1179430 h 907"/>
              <a:gd name="T18" fmla="*/ 0 w 1543"/>
              <a:gd name="T19" fmla="*/ 1179430 h 907"/>
              <a:gd name="T20" fmla="*/ 0 w 1543"/>
              <a:gd name="T21" fmla="*/ 0 h 90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43" h="907">
                <a:moveTo>
                  <a:pt x="0" y="0"/>
                </a:moveTo>
                <a:lnTo>
                  <a:pt x="1543" y="0"/>
                </a:lnTo>
                <a:lnTo>
                  <a:pt x="1543" y="771"/>
                </a:lnTo>
                <a:lnTo>
                  <a:pt x="817" y="771"/>
                </a:lnTo>
                <a:lnTo>
                  <a:pt x="817" y="816"/>
                </a:lnTo>
                <a:lnTo>
                  <a:pt x="817" y="861"/>
                </a:lnTo>
                <a:lnTo>
                  <a:pt x="772" y="907"/>
                </a:lnTo>
                <a:lnTo>
                  <a:pt x="726" y="861"/>
                </a:lnTo>
                <a:lnTo>
                  <a:pt x="726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3B8353"/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1">
                <a:lumMod val="65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846138" y="2823871"/>
            <a:ext cx="2362200" cy="1450853"/>
          </a:xfrm>
          <a:custGeom>
            <a:avLst/>
            <a:gdLst>
              <a:gd name="T0" fmla="*/ 0 w 1543"/>
              <a:gd name="T1" fmla="*/ 0 h 907"/>
              <a:gd name="T2" fmla="*/ 2362200 w 1543"/>
              <a:gd name="T3" fmla="*/ 0 h 907"/>
              <a:gd name="T4" fmla="*/ 2362200 w 1543"/>
              <a:gd name="T5" fmla="*/ 1179430 h 907"/>
              <a:gd name="T6" fmla="*/ 1250757 w 1543"/>
              <a:gd name="T7" fmla="*/ 1179430 h 907"/>
              <a:gd name="T8" fmla="*/ 1250757 w 1543"/>
              <a:gd name="T9" fmla="*/ 1248269 h 907"/>
              <a:gd name="T10" fmla="*/ 1250757 w 1543"/>
              <a:gd name="T11" fmla="*/ 1317107 h 907"/>
              <a:gd name="T12" fmla="*/ 1181865 w 1543"/>
              <a:gd name="T13" fmla="*/ 1387475 h 907"/>
              <a:gd name="T14" fmla="*/ 1111443 w 1543"/>
              <a:gd name="T15" fmla="*/ 1317107 h 907"/>
              <a:gd name="T16" fmla="*/ 1111443 w 1543"/>
              <a:gd name="T17" fmla="*/ 1179430 h 907"/>
              <a:gd name="T18" fmla="*/ 0 w 1543"/>
              <a:gd name="T19" fmla="*/ 1179430 h 907"/>
              <a:gd name="T20" fmla="*/ 0 w 1543"/>
              <a:gd name="T21" fmla="*/ 0 h 90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43" h="907">
                <a:moveTo>
                  <a:pt x="0" y="0"/>
                </a:moveTo>
                <a:lnTo>
                  <a:pt x="1543" y="0"/>
                </a:lnTo>
                <a:lnTo>
                  <a:pt x="1543" y="771"/>
                </a:lnTo>
                <a:lnTo>
                  <a:pt x="817" y="771"/>
                </a:lnTo>
                <a:lnTo>
                  <a:pt x="817" y="816"/>
                </a:lnTo>
                <a:lnTo>
                  <a:pt x="817" y="861"/>
                </a:lnTo>
                <a:lnTo>
                  <a:pt x="772" y="907"/>
                </a:lnTo>
                <a:lnTo>
                  <a:pt x="726" y="861"/>
                </a:lnTo>
                <a:lnTo>
                  <a:pt x="726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6098A5"/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1">
                <a:lumMod val="65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76" name="矩形 15"/>
          <p:cNvSpPr>
            <a:spLocks noChangeArrowheads="1"/>
          </p:cNvSpPr>
          <p:nvPr/>
        </p:nvSpPr>
        <p:spPr bwMode="auto">
          <a:xfrm>
            <a:off x="1473240" y="323941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成绩查询</a:t>
            </a: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1473240" y="198947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</a:t>
            </a:r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>
            <a:off x="3276599" y="1583065"/>
            <a:ext cx="52831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学生可以从老师生成的试卷中任选一套进行考试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若试卷已经考过则不允许再次考试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考试完成之后可以提交试卷并立即查看自己的分数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3276599" y="2823871"/>
            <a:ext cx="52831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生可以查询自己考过的所有考试的考试时间以及分数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老师也可以查询每一场考试参加的学生以及他们的分数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4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6" grpId="0" animBg="1"/>
      <p:bldP spid="15" grpId="0" animBg="1"/>
      <p:bldP spid="15376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3"/>
          <p:cNvSpPr>
            <a:spLocks/>
          </p:cNvSpPr>
          <p:nvPr/>
        </p:nvSpPr>
        <p:spPr bwMode="auto">
          <a:xfrm>
            <a:off x="3021013" y="1773238"/>
            <a:ext cx="1624012" cy="1624012"/>
          </a:xfrm>
          <a:custGeom>
            <a:avLst/>
            <a:gdLst>
              <a:gd name="T0" fmla="*/ 0 w 1624031"/>
              <a:gd name="T1" fmla="*/ 1623917 h 1624031"/>
              <a:gd name="T2" fmla="*/ 1623917 w 1624031"/>
              <a:gd name="T3" fmla="*/ 0 h 1624031"/>
              <a:gd name="T4" fmla="*/ 1623917 w 1624031"/>
              <a:gd name="T5" fmla="*/ 1623917 h 1624031"/>
              <a:gd name="T6" fmla="*/ 0 w 1624031"/>
              <a:gd name="T7" fmla="*/ 1623917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1624031"/>
                </a:moveTo>
                <a:cubicBezTo>
                  <a:pt x="0" y="727103"/>
                  <a:pt x="727103" y="0"/>
                  <a:pt x="1624031" y="0"/>
                </a:cubicBezTo>
                <a:lnTo>
                  <a:pt x="1624031" y="1624031"/>
                </a:lnTo>
                <a:lnTo>
                  <a:pt x="0" y="1624031"/>
                </a:lnTo>
                <a:close/>
              </a:path>
            </a:pathLst>
          </a:custGeom>
          <a:solidFill>
            <a:srgbClr val="77A3C1"/>
          </a:solidFill>
          <a:ln>
            <a:noFill/>
          </a:ln>
          <a:extLst/>
        </p:spPr>
        <p:txBody>
          <a:bodyPr lIns="546788" tIns="546788" rIns="71120" bIns="71120" anchor="ctr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任意多边形 4"/>
          <p:cNvSpPr>
            <a:spLocks/>
          </p:cNvSpPr>
          <p:nvPr/>
        </p:nvSpPr>
        <p:spPr bwMode="auto">
          <a:xfrm>
            <a:off x="4721225" y="1773238"/>
            <a:ext cx="1624013" cy="1624012"/>
          </a:xfrm>
          <a:custGeom>
            <a:avLst/>
            <a:gdLst>
              <a:gd name="T0" fmla="*/ 0 w 1624031"/>
              <a:gd name="T1" fmla="*/ 0 h 1624031"/>
              <a:gd name="T2" fmla="*/ 1623923 w 1624031"/>
              <a:gd name="T3" fmla="*/ 1623917 h 1624031"/>
              <a:gd name="T4" fmla="*/ 0 w 1624031"/>
              <a:gd name="T5" fmla="*/ 1623917 h 1624031"/>
              <a:gd name="T6" fmla="*/ 0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0" y="0"/>
                </a:moveTo>
                <a:cubicBezTo>
                  <a:pt x="896928" y="0"/>
                  <a:pt x="1624031" y="727103"/>
                  <a:pt x="1624031" y="1624031"/>
                </a:cubicBezTo>
                <a:lnTo>
                  <a:pt x="0" y="1624031"/>
                </a:lnTo>
                <a:lnTo>
                  <a:pt x="0" y="0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/>
        </p:spPr>
        <p:txBody>
          <a:bodyPr lIns="71120" tIns="546788" rIns="546788" bIns="71120" anchor="ctr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任意多边形 5"/>
          <p:cNvSpPr>
            <a:spLocks/>
          </p:cNvSpPr>
          <p:nvPr/>
        </p:nvSpPr>
        <p:spPr bwMode="auto">
          <a:xfrm>
            <a:off x="4721225" y="3471863"/>
            <a:ext cx="1624013" cy="1624012"/>
          </a:xfrm>
          <a:custGeom>
            <a:avLst/>
            <a:gdLst>
              <a:gd name="T0" fmla="*/ 1623923 w 1624031"/>
              <a:gd name="T1" fmla="*/ 0 h 1624031"/>
              <a:gd name="T2" fmla="*/ 0 w 1624031"/>
              <a:gd name="T3" fmla="*/ 1623917 h 1624031"/>
              <a:gd name="T4" fmla="*/ 0 w 1624031"/>
              <a:gd name="T5" fmla="*/ 0 h 1624031"/>
              <a:gd name="T6" fmla="*/ 1623923 w 1624031"/>
              <a:gd name="T7" fmla="*/ 0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0"/>
                </a:moveTo>
                <a:cubicBezTo>
                  <a:pt x="1624031" y="896928"/>
                  <a:pt x="896928" y="1624031"/>
                  <a:pt x="0" y="1624031"/>
                </a:cubicBezTo>
                <a:lnTo>
                  <a:pt x="0" y="0"/>
                </a:lnTo>
                <a:lnTo>
                  <a:pt x="1624031" y="0"/>
                </a:lnTo>
                <a:close/>
              </a:path>
            </a:pathLst>
          </a:custGeom>
          <a:solidFill>
            <a:srgbClr val="77A3C1"/>
          </a:solidFill>
          <a:ln>
            <a:noFill/>
          </a:ln>
          <a:extLst/>
        </p:spPr>
        <p:txBody>
          <a:bodyPr lIns="71120" tIns="71121" rIns="546788" bIns="546788" anchor="ctr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3021013" y="3471863"/>
            <a:ext cx="1624012" cy="1624012"/>
          </a:xfrm>
          <a:custGeom>
            <a:avLst/>
            <a:gdLst>
              <a:gd name="T0" fmla="*/ 1623917 w 1624031"/>
              <a:gd name="T1" fmla="*/ 1623917 h 1624031"/>
              <a:gd name="T2" fmla="*/ 0 w 1624031"/>
              <a:gd name="T3" fmla="*/ 0 h 1624031"/>
              <a:gd name="T4" fmla="*/ 1623917 w 1624031"/>
              <a:gd name="T5" fmla="*/ 0 h 1624031"/>
              <a:gd name="T6" fmla="*/ 1623917 w 1624031"/>
              <a:gd name="T7" fmla="*/ 1623917 h 1624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031" h="1624031">
                <a:moveTo>
                  <a:pt x="1624031" y="1624031"/>
                </a:moveTo>
                <a:cubicBezTo>
                  <a:pt x="727103" y="1624031"/>
                  <a:pt x="0" y="896928"/>
                  <a:pt x="0" y="0"/>
                </a:cubicBezTo>
                <a:lnTo>
                  <a:pt x="1624031" y="0"/>
                </a:lnTo>
                <a:lnTo>
                  <a:pt x="1624031" y="1624031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/>
        </p:spPr>
        <p:txBody>
          <a:bodyPr lIns="546788" tIns="71120" rIns="71120" bIns="546788" anchor="ctr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环形箭头 7"/>
          <p:cNvSpPr>
            <a:spLocks/>
          </p:cNvSpPr>
          <p:nvPr/>
        </p:nvSpPr>
        <p:spPr bwMode="auto">
          <a:xfrm>
            <a:off x="4402138" y="3097213"/>
            <a:ext cx="561975" cy="487362"/>
          </a:xfrm>
          <a:custGeom>
            <a:avLst/>
            <a:gdLst>
              <a:gd name="T0" fmla="*/ 30885 w 560722"/>
              <a:gd name="T1" fmla="*/ 243126 h 487584"/>
              <a:gd name="T2" fmla="*/ 253020 w 560722"/>
              <a:gd name="T3" fmla="*/ 32001 h 487584"/>
              <a:gd name="T4" fmla="*/ 523392 w 560722"/>
              <a:gd name="T5" fmla="*/ 173363 h 487584"/>
              <a:gd name="T6" fmla="*/ 551363 w 560722"/>
              <a:gd name="T7" fmla="*/ 173363 h 487584"/>
              <a:gd name="T8" fmla="*/ 506512 w 560722"/>
              <a:gd name="T9" fmla="*/ 243126 h 487584"/>
              <a:gd name="T10" fmla="*/ 427824 w 560722"/>
              <a:gd name="T11" fmla="*/ 173363 h 487584"/>
              <a:gd name="T12" fmla="*/ 454254 w 560722"/>
              <a:gd name="T13" fmla="*/ 173363 h 487584"/>
              <a:gd name="T14" fmla="*/ 253644 w 560722"/>
              <a:gd name="T15" fmla="*/ 93114 h 487584"/>
              <a:gd name="T16" fmla="*/ 92655 w 560722"/>
              <a:gd name="T17" fmla="*/ 243126 h 487584"/>
              <a:gd name="T18" fmla="*/ 30885 w 560722"/>
              <a:gd name="T19" fmla="*/ 243126 h 487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0722" h="487584">
                <a:moveTo>
                  <a:pt x="30474" y="243792"/>
                </a:moveTo>
                <a:cubicBezTo>
                  <a:pt x="30474" y="136117"/>
                  <a:pt x="124476" y="45322"/>
                  <a:pt x="249654" y="32091"/>
                </a:cubicBezTo>
                <a:cubicBezTo>
                  <a:pt x="366608" y="19729"/>
                  <a:pt x="477783" y="78800"/>
                  <a:pt x="516429" y="173837"/>
                </a:cubicBezTo>
                <a:lnTo>
                  <a:pt x="544028" y="173837"/>
                </a:lnTo>
                <a:lnTo>
                  <a:pt x="499774" y="243792"/>
                </a:lnTo>
                <a:lnTo>
                  <a:pt x="422132" y="173837"/>
                </a:lnTo>
                <a:lnTo>
                  <a:pt x="448210" y="173837"/>
                </a:lnTo>
                <a:cubicBezTo>
                  <a:pt x="410722" y="115338"/>
                  <a:pt x="330879" y="82879"/>
                  <a:pt x="250269" y="93367"/>
                </a:cubicBezTo>
                <a:cubicBezTo>
                  <a:pt x="158720" y="105278"/>
                  <a:pt x="91422" y="169008"/>
                  <a:pt x="91422" y="243792"/>
                </a:cubicBezTo>
                <a:lnTo>
                  <a:pt x="30474" y="2437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环形箭头 8"/>
          <p:cNvSpPr>
            <a:spLocks/>
          </p:cNvSpPr>
          <p:nvPr/>
        </p:nvSpPr>
        <p:spPr bwMode="auto">
          <a:xfrm rot="10800000">
            <a:off x="4402138" y="3284538"/>
            <a:ext cx="561975" cy="487362"/>
          </a:xfrm>
          <a:custGeom>
            <a:avLst/>
            <a:gdLst>
              <a:gd name="T0" fmla="*/ 30885 w 560722"/>
              <a:gd name="T1" fmla="*/ 243126 h 487584"/>
              <a:gd name="T2" fmla="*/ 253020 w 560722"/>
              <a:gd name="T3" fmla="*/ 32001 h 487584"/>
              <a:gd name="T4" fmla="*/ 523392 w 560722"/>
              <a:gd name="T5" fmla="*/ 173363 h 487584"/>
              <a:gd name="T6" fmla="*/ 551363 w 560722"/>
              <a:gd name="T7" fmla="*/ 173363 h 487584"/>
              <a:gd name="T8" fmla="*/ 506512 w 560722"/>
              <a:gd name="T9" fmla="*/ 243126 h 487584"/>
              <a:gd name="T10" fmla="*/ 427824 w 560722"/>
              <a:gd name="T11" fmla="*/ 173363 h 487584"/>
              <a:gd name="T12" fmla="*/ 454254 w 560722"/>
              <a:gd name="T13" fmla="*/ 173363 h 487584"/>
              <a:gd name="T14" fmla="*/ 253644 w 560722"/>
              <a:gd name="T15" fmla="*/ 93114 h 487584"/>
              <a:gd name="T16" fmla="*/ 92655 w 560722"/>
              <a:gd name="T17" fmla="*/ 243126 h 487584"/>
              <a:gd name="T18" fmla="*/ 30885 w 560722"/>
              <a:gd name="T19" fmla="*/ 243126 h 487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0722" h="487584">
                <a:moveTo>
                  <a:pt x="30474" y="243792"/>
                </a:moveTo>
                <a:cubicBezTo>
                  <a:pt x="30474" y="136117"/>
                  <a:pt x="124476" y="45322"/>
                  <a:pt x="249654" y="32091"/>
                </a:cubicBezTo>
                <a:cubicBezTo>
                  <a:pt x="366608" y="19729"/>
                  <a:pt x="477783" y="78800"/>
                  <a:pt x="516429" y="173837"/>
                </a:cubicBezTo>
                <a:lnTo>
                  <a:pt x="544028" y="173837"/>
                </a:lnTo>
                <a:lnTo>
                  <a:pt x="499774" y="243792"/>
                </a:lnTo>
                <a:lnTo>
                  <a:pt x="422132" y="173837"/>
                </a:lnTo>
                <a:lnTo>
                  <a:pt x="448210" y="173837"/>
                </a:lnTo>
                <a:cubicBezTo>
                  <a:pt x="410722" y="115338"/>
                  <a:pt x="330879" y="82879"/>
                  <a:pt x="250269" y="93367"/>
                </a:cubicBezTo>
                <a:cubicBezTo>
                  <a:pt x="158720" y="105278"/>
                  <a:pt x="91422" y="169008"/>
                  <a:pt x="91422" y="243792"/>
                </a:cubicBezTo>
                <a:lnTo>
                  <a:pt x="30474" y="2437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206"/>
          <p:cNvSpPr>
            <a:spLocks/>
          </p:cNvSpPr>
          <p:nvPr/>
        </p:nvSpPr>
        <p:spPr bwMode="auto">
          <a:xfrm rot="-3600000">
            <a:off x="2974181" y="2274095"/>
            <a:ext cx="339725" cy="163512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6098A5"/>
          </a:solidFill>
          <a:ln>
            <a:noFill/>
          </a:ln>
          <a:extLst/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reeform 206"/>
          <p:cNvSpPr>
            <a:spLocks/>
          </p:cNvSpPr>
          <p:nvPr/>
        </p:nvSpPr>
        <p:spPr bwMode="auto">
          <a:xfrm rot="3600000" flipH="1">
            <a:off x="6015831" y="2274095"/>
            <a:ext cx="339725" cy="163512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/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206"/>
          <p:cNvSpPr>
            <a:spLocks/>
          </p:cNvSpPr>
          <p:nvPr/>
        </p:nvSpPr>
        <p:spPr bwMode="auto">
          <a:xfrm rot="-8100000">
            <a:off x="3185319" y="4506119"/>
            <a:ext cx="161925" cy="341313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3B8353"/>
          </a:solidFill>
          <a:ln>
            <a:noFill/>
          </a:ln>
          <a:extLst/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206"/>
          <p:cNvSpPr>
            <a:spLocks/>
          </p:cNvSpPr>
          <p:nvPr/>
        </p:nvSpPr>
        <p:spPr bwMode="auto">
          <a:xfrm rot="8100000" flipH="1">
            <a:off x="6125370" y="4406106"/>
            <a:ext cx="163512" cy="339725"/>
          </a:xfrm>
          <a:custGeom>
            <a:avLst/>
            <a:gdLst>
              <a:gd name="T0" fmla="*/ 0 w 323"/>
              <a:gd name="T1" fmla="*/ 2147483647 h 154"/>
              <a:gd name="T2" fmla="*/ 2147483647 w 323"/>
              <a:gd name="T3" fmla="*/ 0 h 154"/>
              <a:gd name="T4" fmla="*/ 2147483647 w 323"/>
              <a:gd name="T5" fmla="*/ 2147483647 h 154"/>
              <a:gd name="T6" fmla="*/ 0 w 323"/>
              <a:gd name="T7" fmla="*/ 2147483647 h 1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3" h="154">
                <a:moveTo>
                  <a:pt x="0" y="154"/>
                </a:moveTo>
                <a:lnTo>
                  <a:pt x="167" y="0"/>
                </a:lnTo>
                <a:lnTo>
                  <a:pt x="323" y="154"/>
                </a:lnTo>
                <a:lnTo>
                  <a:pt x="0" y="154"/>
                </a:lnTo>
                <a:close/>
              </a:path>
            </a:pathLst>
          </a:custGeom>
          <a:solidFill>
            <a:srgbClr val="6098A5"/>
          </a:solidFill>
          <a:ln>
            <a:noFill/>
          </a:ln>
          <a:extLst/>
        </p:spPr>
        <p:txBody>
          <a:bodyPr lIns="121682" tIns="60841" rIns="121682" bIns="60841"/>
          <a:lstStyle/>
          <a:p>
            <a:pPr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28" name="矩形 6"/>
          <p:cNvSpPr>
            <a:spLocks noChangeArrowheads="1"/>
          </p:cNvSpPr>
          <p:nvPr/>
        </p:nvSpPr>
        <p:spPr bwMode="auto">
          <a:xfrm>
            <a:off x="1367472" y="39311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矩形 15"/>
          <p:cNvSpPr>
            <a:spLocks noChangeArrowheads="1"/>
          </p:cNvSpPr>
          <p:nvPr/>
        </p:nvSpPr>
        <p:spPr bwMode="auto">
          <a:xfrm>
            <a:off x="1547813" y="2214563"/>
            <a:ext cx="1499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矩形 15"/>
          <p:cNvSpPr>
            <a:spLocks noChangeArrowheads="1"/>
          </p:cNvSpPr>
          <p:nvPr/>
        </p:nvSpPr>
        <p:spPr bwMode="auto">
          <a:xfrm>
            <a:off x="1499927" y="4648787"/>
            <a:ext cx="1734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MySQL+Redis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矩形 15"/>
          <p:cNvSpPr>
            <a:spLocks noChangeArrowheads="1"/>
          </p:cNvSpPr>
          <p:nvPr/>
        </p:nvSpPr>
        <p:spPr bwMode="auto">
          <a:xfrm>
            <a:off x="6283927" y="2042572"/>
            <a:ext cx="5677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2" name="矩形 15"/>
          <p:cNvSpPr>
            <a:spLocks noChangeArrowheads="1"/>
          </p:cNvSpPr>
          <p:nvPr/>
        </p:nvSpPr>
        <p:spPr bwMode="auto">
          <a:xfrm>
            <a:off x="6207126" y="4652755"/>
            <a:ext cx="2440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Jquery+ArtTemplate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07" y="2411904"/>
            <a:ext cx="897988" cy="7959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09" y="4109762"/>
            <a:ext cx="1231011" cy="3482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843" y="2397636"/>
            <a:ext cx="858928" cy="8102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78" y="3662394"/>
            <a:ext cx="877417" cy="4589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865" y="4268212"/>
            <a:ext cx="925546" cy="3203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709" y="3747863"/>
            <a:ext cx="1433785" cy="239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228" grpId="0"/>
      <p:bldP spid="9229" grpId="0"/>
      <p:bldP spid="9230" grpId="0"/>
      <p:bldP spid="9231" grpId="0"/>
      <p:bldP spid="92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3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357188" y="2857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AutoShape 11"/>
          <p:cNvSpPr>
            <a:spLocks noChangeArrowheads="1"/>
          </p:cNvSpPr>
          <p:nvPr/>
        </p:nvSpPr>
        <p:spPr bwMode="ltGray">
          <a:xfrm>
            <a:off x="2287588" y="1692275"/>
            <a:ext cx="1316037" cy="782638"/>
          </a:xfrm>
          <a:prstGeom prst="can">
            <a:avLst>
              <a:gd name="adj" fmla="val 33199"/>
            </a:avLst>
          </a:pr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4" name="AutoShape 12"/>
          <p:cNvSpPr>
            <a:spLocks noChangeArrowheads="1"/>
          </p:cNvSpPr>
          <p:nvPr/>
        </p:nvSpPr>
        <p:spPr bwMode="ltGray">
          <a:xfrm>
            <a:off x="3635375" y="1841500"/>
            <a:ext cx="3830638" cy="522288"/>
          </a:xfrm>
          <a:prstGeom prst="roundRect">
            <a:avLst>
              <a:gd name="adj" fmla="val 11505"/>
            </a:avLst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5" name="AutoShape 21"/>
          <p:cNvSpPr>
            <a:spLocks noChangeArrowheads="1"/>
          </p:cNvSpPr>
          <p:nvPr/>
        </p:nvSpPr>
        <p:spPr bwMode="gray">
          <a:xfrm>
            <a:off x="3635375" y="1998663"/>
            <a:ext cx="306388" cy="217487"/>
          </a:xfrm>
          <a:prstGeom prst="rightArrow">
            <a:avLst>
              <a:gd name="adj1" fmla="val 50000"/>
              <a:gd name="adj2" fmla="val 5869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6" name="矩形 12"/>
          <p:cNvSpPr>
            <a:spLocks noChangeArrowheads="1"/>
          </p:cNvSpPr>
          <p:nvPr/>
        </p:nvSpPr>
        <p:spPr bwMode="auto">
          <a:xfrm>
            <a:off x="4502150" y="1951593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放用户相关数据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ltGray">
          <a:xfrm>
            <a:off x="2287588" y="2543175"/>
            <a:ext cx="1316037" cy="784225"/>
          </a:xfrm>
          <a:prstGeom prst="can">
            <a:avLst>
              <a:gd name="adj" fmla="val 33199"/>
            </a:avLst>
          </a:pr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ltGray">
          <a:xfrm>
            <a:off x="3635375" y="2692400"/>
            <a:ext cx="3830638" cy="522288"/>
          </a:xfrm>
          <a:prstGeom prst="roundRect">
            <a:avLst>
              <a:gd name="adj" fmla="val 11505"/>
            </a:avLst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49" name="AutoShape 21"/>
          <p:cNvSpPr>
            <a:spLocks noChangeArrowheads="1"/>
          </p:cNvSpPr>
          <p:nvPr/>
        </p:nvSpPr>
        <p:spPr bwMode="gray">
          <a:xfrm>
            <a:off x="3635375" y="2849563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0" name="矩形 12"/>
          <p:cNvSpPr>
            <a:spLocks noChangeArrowheads="1"/>
          </p:cNvSpPr>
          <p:nvPr/>
        </p:nvSpPr>
        <p:spPr bwMode="auto">
          <a:xfrm>
            <a:off x="4502150" y="2836863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存放题目相关数据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AutoShape 11"/>
          <p:cNvSpPr>
            <a:spLocks noChangeArrowheads="1"/>
          </p:cNvSpPr>
          <p:nvPr/>
        </p:nvSpPr>
        <p:spPr bwMode="ltGray">
          <a:xfrm>
            <a:off x="2287588" y="3436938"/>
            <a:ext cx="1316037" cy="782637"/>
          </a:xfrm>
          <a:prstGeom prst="can">
            <a:avLst>
              <a:gd name="adj" fmla="val 33199"/>
            </a:avLst>
          </a:pr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2" name="AutoShape 12"/>
          <p:cNvSpPr>
            <a:spLocks noChangeArrowheads="1"/>
          </p:cNvSpPr>
          <p:nvPr/>
        </p:nvSpPr>
        <p:spPr bwMode="ltGray">
          <a:xfrm>
            <a:off x="3635375" y="3586163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3" name="AutoShape 21"/>
          <p:cNvSpPr>
            <a:spLocks noChangeArrowheads="1"/>
          </p:cNvSpPr>
          <p:nvPr/>
        </p:nvSpPr>
        <p:spPr bwMode="gray">
          <a:xfrm>
            <a:off x="3635375" y="3743325"/>
            <a:ext cx="306388" cy="217488"/>
          </a:xfrm>
          <a:prstGeom prst="rightArrow">
            <a:avLst>
              <a:gd name="adj1" fmla="val 50000"/>
              <a:gd name="adj2" fmla="val 5869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4" name="矩形 12"/>
          <p:cNvSpPr>
            <a:spLocks noChangeArrowheads="1"/>
          </p:cNvSpPr>
          <p:nvPr/>
        </p:nvSpPr>
        <p:spPr bwMode="auto">
          <a:xfrm>
            <a:off x="4502150" y="376555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存放题目选项相关数据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AutoShape 11"/>
          <p:cNvSpPr>
            <a:spLocks noChangeArrowheads="1"/>
          </p:cNvSpPr>
          <p:nvPr/>
        </p:nvSpPr>
        <p:spPr bwMode="ltGray">
          <a:xfrm>
            <a:off x="2287588" y="4287838"/>
            <a:ext cx="1316037" cy="784225"/>
          </a:xfrm>
          <a:prstGeom prst="can">
            <a:avLst>
              <a:gd name="adj" fmla="val 33199"/>
            </a:avLst>
          </a:pr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6" name="AutoShape 12"/>
          <p:cNvSpPr>
            <a:spLocks noChangeArrowheads="1"/>
          </p:cNvSpPr>
          <p:nvPr/>
        </p:nvSpPr>
        <p:spPr bwMode="ltGray">
          <a:xfrm>
            <a:off x="3635375" y="4437063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gray">
          <a:xfrm>
            <a:off x="3635375" y="4594225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58" name="矩形 12"/>
          <p:cNvSpPr>
            <a:spLocks noChangeArrowheads="1"/>
          </p:cNvSpPr>
          <p:nvPr/>
        </p:nvSpPr>
        <p:spPr bwMode="auto">
          <a:xfrm>
            <a:off x="4502150" y="4581525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存放试卷相关数据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2563963" y="1994456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2563963" y="2836863"/>
            <a:ext cx="763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ltGray">
          <a:xfrm>
            <a:off x="2274701" y="5140326"/>
            <a:ext cx="1316037" cy="784225"/>
          </a:xfrm>
          <a:prstGeom prst="can">
            <a:avLst>
              <a:gd name="adj" fmla="val 33199"/>
            </a:avLst>
          </a:prstGeom>
          <a:solidFill>
            <a:srgbClr val="3B8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ltGray">
          <a:xfrm>
            <a:off x="3635375" y="5271294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6098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gray">
          <a:xfrm>
            <a:off x="3635375" y="5422899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矩形 12"/>
          <p:cNvSpPr>
            <a:spLocks noChangeArrowheads="1"/>
          </p:cNvSpPr>
          <p:nvPr/>
        </p:nvSpPr>
        <p:spPr bwMode="auto">
          <a:xfrm>
            <a:off x="2470079" y="3739118"/>
            <a:ext cx="957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12"/>
          <p:cNvSpPr>
            <a:spLocks noChangeArrowheads="1"/>
          </p:cNvSpPr>
          <p:nvPr/>
        </p:nvSpPr>
        <p:spPr bwMode="auto">
          <a:xfrm>
            <a:off x="2539084" y="4572154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2"/>
          <p:cNvSpPr>
            <a:spLocks noChangeArrowheads="1"/>
          </p:cNvSpPr>
          <p:nvPr/>
        </p:nvSpPr>
        <p:spPr bwMode="auto">
          <a:xfrm>
            <a:off x="2524721" y="5457308"/>
            <a:ext cx="796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2"/>
          <p:cNvSpPr>
            <a:spLocks noChangeArrowheads="1"/>
          </p:cNvSpPr>
          <p:nvPr/>
        </p:nvSpPr>
        <p:spPr bwMode="auto">
          <a:xfrm>
            <a:off x="4502150" y="5351739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存放考试及分数相关数据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 animBg="1"/>
      <p:bldP spid="14344" grpId="0" animBg="1"/>
      <p:bldP spid="14345" grpId="0" animBg="1"/>
      <p:bldP spid="14346" grpId="0"/>
      <p:bldP spid="14347" grpId="0" animBg="1"/>
      <p:bldP spid="14348" grpId="0" animBg="1"/>
      <p:bldP spid="14349" grpId="0" animBg="1"/>
      <p:bldP spid="14350" grpId="0"/>
      <p:bldP spid="14351" grpId="0" animBg="1"/>
      <p:bldP spid="14352" grpId="0" animBg="1"/>
      <p:bldP spid="14353" grpId="0" animBg="1"/>
      <p:bldP spid="14354" grpId="0"/>
      <p:bldP spid="14355" grpId="0" animBg="1"/>
      <p:bldP spid="14356" grpId="0" animBg="1"/>
      <p:bldP spid="14357" grpId="0" animBg="1"/>
      <p:bldP spid="14358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331913" y="260100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81" y="1480900"/>
            <a:ext cx="2448272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555776" y="2777044"/>
            <a:ext cx="108012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2"/>
            <a:endCxn id="20" idx="0"/>
          </p:cNvCxnSpPr>
          <p:nvPr/>
        </p:nvCxnSpPr>
        <p:spPr>
          <a:xfrm flipH="1">
            <a:off x="4166955" y="2777044"/>
            <a:ext cx="327162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29" idx="0"/>
          </p:cNvCxnSpPr>
          <p:nvPr/>
        </p:nvCxnSpPr>
        <p:spPr>
          <a:xfrm>
            <a:off x="5364088" y="2777044"/>
            <a:ext cx="22913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547664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329862" y="4509120"/>
            <a:ext cx="1674186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73814" y="4509120"/>
            <a:ext cx="1630433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password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881342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role</a:t>
            </a:r>
            <a:endParaRPr lang="zh-CN" altLang="en-US" dirty="0"/>
          </a:p>
        </p:txBody>
      </p:sp>
      <p:cxnSp>
        <p:nvCxnSpPr>
          <p:cNvPr id="30" name="直接连接符 29"/>
          <p:cNvCxnSpPr>
            <a:endCxn id="21" idx="0"/>
          </p:cNvCxnSpPr>
          <p:nvPr/>
        </p:nvCxnSpPr>
        <p:spPr>
          <a:xfrm>
            <a:off x="5102391" y="2777044"/>
            <a:ext cx="8866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4" grpId="0" animBg="1"/>
      <p:bldP spid="13" grpId="0" animBg="1"/>
      <p:bldP spid="20" grpId="0" animBg="1"/>
      <p:bldP spid="21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331913" y="260100"/>
            <a:ext cx="2127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81" y="1480900"/>
            <a:ext cx="2448272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555776" y="2777044"/>
            <a:ext cx="108012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2"/>
            <a:endCxn id="20" idx="0"/>
          </p:cNvCxnSpPr>
          <p:nvPr/>
        </p:nvCxnSpPr>
        <p:spPr>
          <a:xfrm flipH="1">
            <a:off x="4205873" y="2777044"/>
            <a:ext cx="288244" cy="171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29" idx="0"/>
          </p:cNvCxnSpPr>
          <p:nvPr/>
        </p:nvCxnSpPr>
        <p:spPr>
          <a:xfrm>
            <a:off x="5364088" y="2777044"/>
            <a:ext cx="22913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81778" y="4365104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368780" y="4494844"/>
            <a:ext cx="1674186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73814" y="4509120"/>
            <a:ext cx="1630433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options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881342" y="4509120"/>
            <a:ext cx="1548172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answer</a:t>
            </a:r>
            <a:endParaRPr lang="zh-CN" altLang="en-US" dirty="0"/>
          </a:p>
        </p:txBody>
      </p:sp>
      <p:cxnSp>
        <p:nvCxnSpPr>
          <p:cNvPr id="30" name="直接连接符 29"/>
          <p:cNvCxnSpPr>
            <a:endCxn id="21" idx="0"/>
          </p:cNvCxnSpPr>
          <p:nvPr/>
        </p:nvCxnSpPr>
        <p:spPr>
          <a:xfrm>
            <a:off x="5102391" y="2777044"/>
            <a:ext cx="886640" cy="17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4" grpId="0" animBg="1"/>
      <p:bldP spid="13" grpId="0" animBg="1"/>
      <p:bldP spid="20" grpId="0" animBg="1"/>
      <p:bldP spid="21" grpId="0" animBg="1"/>
      <p:bldP spid="29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4808</TotalTime>
  <Words>1068</Words>
  <Application>Microsoft Office PowerPoint</Application>
  <PresentationFormat>全屏显示(4:3)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Century Gothic</vt:lpstr>
      <vt:lpstr>ＭＳ Ｐゴシック</vt:lpstr>
      <vt:lpstr>宋体</vt:lpstr>
      <vt:lpstr>微软雅黑</vt:lpstr>
      <vt:lpstr>幼圆</vt:lpstr>
      <vt:lpstr>Arial</vt:lpstr>
      <vt:lpstr>Calibri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 c</cp:lastModifiedBy>
  <cp:revision>348</cp:revision>
  <dcterms:created xsi:type="dcterms:W3CDTF">2013-10-30T09:04:50Z</dcterms:created>
  <dcterms:modified xsi:type="dcterms:W3CDTF">2018-08-21T17:11:41Z</dcterms:modified>
</cp:coreProperties>
</file>