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F0F6-6F6A-4B30-8B02-B8E855B608E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FC08-FC5F-4509-B99C-9D4AC3D0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7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1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1" y="365126"/>
            <a:ext cx="10515616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6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6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0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CDB4-EAB6-4DD9-BD31-8880149B56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D4B8-CF38-44B6-857A-C8A407121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images/lifecycle.png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template:`&lt;div&gt;`,    //state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data:{} ,  // data(){return {}} //view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methods:{}, //actions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computed:{}</a:t>
            </a:r>
          </a:p>
          <a:p>
            <a:pPr marL="0" indent="0">
              <a:buNone/>
            </a:pPr>
            <a:r>
              <a:rPr lang="en-US" altLang="zh-CN" dirty="0" smtClean="0"/>
              <a:t>})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9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2"/>
              </a:rPr>
              <a:t>生命周期图示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cli</a:t>
            </a:r>
          </a:p>
          <a:p>
            <a:pPr marL="0" indent="0">
              <a:buNone/>
            </a:pPr>
            <a:r>
              <a:rPr lang="en-US" altLang="zh-CN" dirty="0" err="1" smtClean="0"/>
              <a:t>Webpack</a:t>
            </a:r>
            <a:r>
              <a:rPr lang="en-US" altLang="zh-CN" dirty="0" smtClean="0"/>
              <a:t> babel </a:t>
            </a:r>
          </a:p>
          <a:p>
            <a:pPr marL="0" indent="0">
              <a:buNone/>
            </a:pPr>
            <a:r>
              <a:rPr lang="en-US" altLang="zh-CN" dirty="0" smtClean="0"/>
              <a:t>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4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16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vue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陈文琼</dc:creator>
  <cp:lastModifiedBy>陈文琼</cp:lastModifiedBy>
  <cp:revision>7</cp:revision>
  <dcterms:created xsi:type="dcterms:W3CDTF">2019-12-17T09:31:50Z</dcterms:created>
  <dcterms:modified xsi:type="dcterms:W3CDTF">2019-12-18T11:13:12Z</dcterms:modified>
</cp:coreProperties>
</file>