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7" r:id="rId3"/>
    <p:sldId id="259" r:id="rId4"/>
    <p:sldId id="261" r:id="rId5"/>
    <p:sldId id="262" r:id="rId6"/>
    <p:sldId id="264" r:id="rId7"/>
    <p:sldId id="271" r:id="rId8"/>
    <p:sldId id="281" r:id="rId9"/>
    <p:sldId id="28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96"/>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J2EE是技术还是平台还是框架?</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6"/>
          <p:cNvSpPr txBox="1"/>
          <p:nvPr>
            <p:custDataLst>
              <p:tags r:id="rId1"/>
            </p:custDataLst>
          </p:nvPr>
        </p:nvSpPr>
        <p:spPr>
          <a:xfrm>
            <a:off x="669882" y="1296000"/>
            <a:ext cx="10852237" cy="241363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571500" lvl="0" indent="-571500" algn="l" fontAlgn="auto">
              <a:lnSpc>
                <a:spcPct val="130000"/>
              </a:lnSpc>
              <a:spcBef>
                <a:spcPts val="800"/>
              </a:spcBef>
              <a:spcAft>
                <a:spcPts val="0"/>
              </a:spcAft>
              <a:buSzPct val="100000"/>
              <a:buFont typeface="+mj-ea"/>
              <a:buAutoNum type="ea1JpnChsDbPeriod"/>
            </a:pPr>
            <a:r>
              <a:rPr lang="zh-CN" altLang="en-US" sz="2800" spc="2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J2EE本身是一个标准，一个为企业分布式应用的开发提供的标准平台。</a:t>
            </a:r>
            <a:endParaRPr lang="zh-CN" altLang="en-US" sz="2800" spc="2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571500" lvl="0" indent="-571500" algn="l" fontAlgn="auto">
              <a:lnSpc>
                <a:spcPct val="130000"/>
              </a:lnSpc>
              <a:spcBef>
                <a:spcPts val="800"/>
              </a:spcBef>
              <a:spcAft>
                <a:spcPts val="0"/>
              </a:spcAft>
              <a:buSzPct val="100000"/>
              <a:buFont typeface="+mj-ea"/>
              <a:buAutoNum type="ea1JpnChsDbPeriod"/>
            </a:pPr>
            <a:r>
              <a:rPr lang="zh-CN" altLang="en-US" sz="2800" spc="2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J2EE也是一个框架，包括JDBC、JNDI、RMI、JMS、EJB、JTA等技术。</a:t>
            </a:r>
            <a:endParaRPr lang="zh-CN" altLang="en-US" sz="2800" spc="2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什么是死锁？</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69882" y="1296000"/>
            <a:ext cx="10852237" cy="175133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两个线程或两个以上线程都在等待对方执行完毕才能继续往下执行的时候就发生了死锁。结果就是这些线程都陷入了无限的等待中。</a:t>
            </a:r>
            <a:endParaRPr lang="zh-CN" altLang="en-US" sz="2800" spc="3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738462" y="1310661"/>
            <a:ext cx="10852237" cy="899167"/>
          </a:xfrm>
        </p:spPr>
        <p:txBody>
          <a:bodyPr/>
          <a:p>
            <a:r>
              <a:rPr lang="zh-CN" altLang="en-US"/>
              <a:t>String str=”aa”</a:t>
            </a:r>
            <a:br>
              <a:rPr lang="zh-CN" altLang="en-US"/>
            </a:br>
            <a:r>
              <a:rPr lang="zh-CN" altLang="en-US"/>
              <a:t>String s=”bb”</a:t>
            </a:r>
            <a:br>
              <a:rPr lang="zh-CN" altLang="en-US"/>
            </a:br>
            <a:r>
              <a:rPr lang="zh-CN" altLang="en-US"/>
              <a:t>String aa=aa+s;</a:t>
            </a:r>
            <a:br>
              <a:rPr lang="zh-CN" altLang="en-US"/>
            </a:br>
            <a:r>
              <a:rPr lang="zh-CN" altLang="en-US"/>
              <a:t>一种创建了几个对象？</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69882" y="1296000"/>
            <a:ext cx="10852237" cy="175133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一共有两个引用，三个对象。因为”aa”与”bb”都是常量，常量的值不能改变，当执行字符串拼接时候，会创建一个新的常量是” aabbb”,有将其存到常量池中。。</a:t>
            </a:r>
            <a:endParaRPr lang="zh-CN" altLang="en-US" sz="2800" spc="300">
              <a:ln w="3175">
                <a:noFill/>
                <a:prstDash val="dash"/>
              </a:ln>
              <a:solidFill>
                <a:schemeClr val="tx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6"/>
          <p:cNvSpPr txBox="1"/>
          <p:nvPr>
            <p:custDataLst>
              <p:tags r:id="rId1"/>
            </p:custDataLst>
          </p:nvPr>
        </p:nvSpPr>
        <p:spPr>
          <a:xfrm>
            <a:off x="669882" y="1441450"/>
            <a:ext cx="10852237" cy="429831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rPr>
              <a:t>甲乙丙丁四个人，每个人只会英、法、德、汉四种语言中的两种。</a:t>
            </a:r>
            <a:endPar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rPr>
              <a:t>没有一种语言大家都会，但有一种语言三个人都会。</a:t>
            </a:r>
            <a:endPar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rPr>
              <a:t>另外，甲不会法语，但当乙与丙交流时需要他当翻译。乙会汉语，丁虽然不懂但他们能交流。</a:t>
            </a:r>
            <a:endPar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endParaRPr>
          </a:p>
          <a:p>
            <a:pPr marL="0" lvl="0" indent="0" algn="just" fontAlgn="auto">
              <a:lnSpc>
                <a:spcPct val="130000"/>
              </a:lnSpc>
              <a:spcBef>
                <a:spcPts val="800"/>
              </a:spcBef>
              <a:spcAft>
                <a:spcPts val="0"/>
              </a:spcAft>
              <a:buSzPct val="100000"/>
              <a:buNone/>
            </a:pPr>
            <a:r>
              <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rPr>
              <a:t>没有一种语言甲乙丙三人都会。没有人既懂德语又懂汉语。据此可以推知，三个人都会的语言是</a:t>
            </a:r>
            <a:endParaRPr lang="zh-CN" altLang="en-US" sz="2800" spc="300">
              <a:ln w="3175">
                <a:noFill/>
                <a:prstDash val="dash"/>
              </a:ln>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itle 6"/>
          <p:cNvSpPr txBox="1"/>
          <p:nvPr>
            <p:custDataLst>
              <p:tags r:id="rId1"/>
            </p:custDataLst>
          </p:nvPr>
        </p:nvSpPr>
        <p:spPr>
          <a:xfrm>
            <a:off x="600032" y="593725"/>
            <a:ext cx="10852237" cy="5488940"/>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因为乙与丙不可以交流，所以，乙和丙没有相同的语言，且只会两种语言，故乙和丙都会2种语言，且不相同；</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乙会汉语，则乙一定不会德语，故丙会德语，故，乙只可能为汉英或者汉法。</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如果乙为汉英，丙为法德，甲不会法语，则甲为英德，丁为英法或者英德，但英德不符合，</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因此时会有2门语言，三个人都会，故丁为英法，甲为英德，乙为汉英，丙为法德，丁为英法。</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如果乙为汉法，则丙为英德，甲不会法语，则甲为汉英，丁不会汉语，丁为法英或者法德，</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如果为法德，则有一种语言三个人都会，则三个人必为甲，丁，乙或者丙中一个，甲和丁有重复的，故丁为法英，甲为汉英，乙为汉法，丙为英德。</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a:p>
            <a:pPr marL="360045" lvl="0" indent="-360045" algn="l" fontAlgn="auto">
              <a:lnSpc>
                <a:spcPct val="130000"/>
              </a:lnSpc>
              <a:spcBef>
                <a:spcPts val="800"/>
              </a:spcBef>
              <a:spcAft>
                <a:spcPts val="0"/>
              </a:spcAft>
              <a:buSzPct val="100000"/>
              <a:buFont typeface="+mj-lt"/>
              <a:buAutoNum type="arabicPeriod"/>
            </a:pPr>
            <a:r>
              <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rPr>
              <a:t>答案：只有英语为三个人可能都会。</a:t>
            </a:r>
            <a:endParaRPr lang="zh-CN" altLang="en-US" sz="2000" spc="200" dirty="0">
              <a:ln w="3175">
                <a:noFill/>
                <a:prstDash val="dash"/>
              </a:ln>
              <a:solidFill>
                <a:schemeClr val="tx1"/>
              </a:solidFill>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SLIDE_MODEL_TYPE" val="cover"/>
</p:tagLst>
</file>

<file path=ppt/tags/tag63.xml><?xml version="1.0" encoding="utf-8"?>
<p:tagLst xmlns:p="http://schemas.openxmlformats.org/presentationml/2006/main">
  <p:tag name="KSO_WM_UNIT_PRESET_TEXT_INDEX" val="0"/>
  <p:tag name="KSO_WM_UNIT_PRESET_TEXT_LEN" val="0"/>
  <p:tag name="KSO_WM_UNIT_NOCLEAR" val="0"/>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MultPara0_1*f*1"/>
  <p:tag name="KSO_WM_TEMPLATE_CATEGORY" val="MultPara"/>
  <p:tag name="KSO_WM_TEMPLATE_INDEX" val="0"/>
  <p:tag name="KSO_WM_UNIT_LAYERLEVEL" val="1"/>
  <p:tag name="KSO_WM_TAG_VERSION" val="1.0"/>
  <p:tag name="KSO_WM_BEAUTIFY_FLAG" val="#wm#"/>
  <p:tag name="KSO_WM_UNIT_TEXTBOXSTYLE_GUID" val="{56a8be57-11c9-48d0-94aa-950540694157}"/>
  <p:tag name="KSO_WM_UNIT_TEXTBOXSTYLE_INDEX" val="1"/>
  <p:tag name="KSO_WM_UNIT_TEXTBOXSTYLE_TYPE" val="MultPara"/>
</p:tagLst>
</file>

<file path=ppt/tags/tag64.xml><?xml version="1.0" encoding="utf-8"?>
<p:tagLst xmlns:p="http://schemas.openxmlformats.org/presentationml/2006/main">
  <p:tag name="KSO_WM_UNIT_PRESET_TEXT_INDEX" val="0"/>
  <p:tag name="KSO_WM_UNIT_PRESET_TEXT_LEN" val="0"/>
  <p:tag name="KSO_WM_UNIT_NOCLEAR" val="0"/>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OneParaText0_5*f*1"/>
  <p:tag name="KSO_WM_TEMPLATE_CATEGORY" val="OneParaText"/>
  <p:tag name="KSO_WM_TEMPLATE_INDEX" val="0"/>
  <p:tag name="KSO_WM_UNIT_LAYERLEVEL" val="1"/>
  <p:tag name="KSO_WM_TAG_VERSION" val="1.0"/>
  <p:tag name="KSO_WM_BEAUTIFY_FLAG" val="#wm#"/>
  <p:tag name="KSO_WM_UNIT_TEXTBOXSTYLE_GUID" val="{2ed02180-1e0d-4e54-95c3-dfae384b6832}"/>
  <p:tag name="KSO_WM_UNIT_TEXTBOXSTYLE_INDEX" val="1"/>
  <p:tag name="KSO_WM_UNIT_TEXTBOXSTYLE_TYPE" val="OneParaText"/>
</p:tagLst>
</file>

<file path=ppt/tags/tag65.xml><?xml version="1.0" encoding="utf-8"?>
<p:tagLst xmlns:p="http://schemas.openxmlformats.org/presentationml/2006/main">
  <p:tag name="KSO_WM_UNIT_PRESET_TEXT_INDEX" val="0"/>
  <p:tag name="KSO_WM_UNIT_PRESET_TEXT_LEN" val="0"/>
  <p:tag name="KSO_WM_UNIT_NOCLEAR" val="0"/>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OneParaText0_5*f*1"/>
  <p:tag name="KSO_WM_TEMPLATE_CATEGORY" val="OneParaText"/>
  <p:tag name="KSO_WM_TEMPLATE_INDEX" val="0"/>
  <p:tag name="KSO_WM_UNIT_LAYERLEVEL" val="1"/>
  <p:tag name="KSO_WM_TAG_VERSION" val="1.0"/>
  <p:tag name="KSO_WM_BEAUTIFY_FLAG" val="#wm#"/>
  <p:tag name="KSO_WM_UNIT_TEXTBOXSTYLE_GUID" val="{2ed02180-1e0d-4e54-95c3-dfae384b6832}"/>
  <p:tag name="KSO_WM_UNIT_TEXTBOXSTYLE_INDEX" val="1"/>
  <p:tag name="KSO_WM_UNIT_TEXTBOXSTYLE_TYPE" val="OneParaText"/>
</p:tagLst>
</file>

<file path=ppt/tags/tag66.xml><?xml version="1.0" encoding="utf-8"?>
<p:tagLst xmlns:p="http://schemas.openxmlformats.org/presentationml/2006/main">
  <p:tag name="KSO_WM_UNIT_PRESET_TEXT_INDEX" val="0"/>
  <p:tag name="KSO_WM_UNIT_PRESET_TEXT_LEN" val="0"/>
  <p:tag name="KSO_WM_UNIT_NOCLEAR" val="0"/>
  <p:tag name="KSO_WM_UNIT_VALUE" val="31"/>
  <p:tag name="KSO_WM_UNIT_HIGHLIGHT" val="0"/>
  <p:tag name="KSO_WM_UNIT_COMPATIBLE" val="0"/>
  <p:tag name="KSO_WM_UNIT_DIAGRAM_ISNUMVISUAL" val="0"/>
  <p:tag name="KSO_WM_UNIT_DIAGRAM_ISREFERUNIT" val="0"/>
  <p:tag name="KSO_WM_UNIT_TYPE" val="f"/>
  <p:tag name="KSO_WM_UNIT_INDEX" val="1"/>
  <p:tag name="KSO_WM_UNIT_ID" val="OneParaText0_5*f*1"/>
  <p:tag name="KSO_WM_TEMPLATE_CATEGORY" val="OneParaText"/>
  <p:tag name="KSO_WM_TEMPLATE_INDEX" val="0"/>
  <p:tag name="KSO_WM_UNIT_LAYERLEVEL" val="1"/>
  <p:tag name="KSO_WM_TAG_VERSION" val="1.0"/>
  <p:tag name="KSO_WM_BEAUTIFY_FLAG" val="#wm#"/>
  <p:tag name="KSO_WM_UNIT_TEXTBOXSTYLE_GUID" val="{8b89e49a-8af0-47c3-92fb-9660a9003f50}"/>
  <p:tag name="KSO_WM_UNIT_TEXTBOXSTYLE_INDEX" val="1"/>
  <p:tag name="KSO_WM_UNIT_TEXTBOXSTYLE_TYPE" val="OneParaText"/>
</p:tagLst>
</file>

<file path=ppt/tags/tag67.xml><?xml version="1.0" encoding="utf-8"?>
<p:tagLst xmlns:p="http://schemas.openxmlformats.org/presentationml/2006/main">
  <p:tag name="KSO_WM_UNIT_PRESET_TEXT_INDEX" val="0"/>
  <p:tag name="KSO_WM_UNIT_PRESET_TEXT_LEN" val="0"/>
  <p:tag name="KSO_WM_UNIT_NOCLEAR" val="0"/>
  <p:tag name="KSO_WM_UNIT_VALUE" val="43"/>
  <p:tag name="KSO_WM_UNIT_HIGHLIGHT" val="0"/>
  <p:tag name="KSO_WM_UNIT_COMPATIBLE" val="0"/>
  <p:tag name="KSO_WM_UNIT_DIAGRAM_ISNUMVISUAL" val="0"/>
  <p:tag name="KSO_WM_UNIT_DIAGRAM_ISREFERUNIT" val="0"/>
  <p:tag name="KSO_WM_UNIT_TYPE" val="f"/>
  <p:tag name="KSO_WM_UNIT_INDEX" val="1"/>
  <p:tag name="KSO_WM_UNIT_ID" val="MultPara0_4*f*1"/>
  <p:tag name="KSO_WM_TEMPLATE_CATEGORY" val="MultPara"/>
  <p:tag name="KSO_WM_TEMPLATE_INDEX" val="0"/>
  <p:tag name="KSO_WM_UNIT_LAYERLEVEL" val="1"/>
  <p:tag name="KSO_WM_TAG_VERSION" val="1.0"/>
  <p:tag name="KSO_WM_BEAUTIFY_FLAG" val="#wm#"/>
  <p:tag name="KSO_WM_UNIT_TEXTBOXSTYLE_GUID" val="{d859c984-3bc2-4910-a39f-39e1c7efbbb5}"/>
  <p:tag name="KSO_WM_UNIT_TEXTBOXSTYLE_INDEX" val="5"/>
  <p:tag name="KSO_WM_UNIT_TEXTBOXSTYLE_TYPE" val="MultPara"/>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Words>
  <Application>WPS 演示</Application>
  <PresentationFormat>宽屏</PresentationFormat>
  <Paragraphs>26</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微软雅黑</vt:lpstr>
      <vt:lpstr>Arial Unicode MS</vt:lpstr>
      <vt:lpstr>Segoe UI</vt:lpstr>
      <vt:lpstr>Wingdings</vt:lpstr>
      <vt:lpstr>WPS-Bullets</vt:lpstr>
      <vt:lpstr>Office 主题​​</vt:lpstr>
      <vt:lpstr>PowerPoint 演示文稿</vt:lpstr>
      <vt:lpstr>PowerPoint 演示文稿</vt:lpstr>
      <vt:lpstr>J2EE是技术还是平台还是框架?</vt:lpstr>
      <vt:lpstr>PowerPoint 演示文稿</vt:lpstr>
      <vt:lpstr>什么是死锁？</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犀首</cp:lastModifiedBy>
  <cp:revision>2</cp:revision>
  <dcterms:created xsi:type="dcterms:W3CDTF">2019-06-20T07:30:18Z</dcterms:created>
  <dcterms:modified xsi:type="dcterms:W3CDTF">2019-06-20T08:03:49Z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