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7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2016/2/29</a:t>
            </a:fld>
            <a:endParaRPr lang="zh-CN" altLang="en-US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2016/2/29</a:t>
            </a:fld>
            <a:endParaRPr lang="zh-CN" alt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oj.org/" TargetMode="External"/><Relationship Id="rId7" Type="http://schemas.openxmlformats.org/officeDocument/2006/relationships/hyperlink" Target="http://bestcoder.hdu.edu.cn/" TargetMode="External"/><Relationship Id="rId2" Type="http://schemas.openxmlformats.org/officeDocument/2006/relationships/hyperlink" Target="http://acm.hit.edu.c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forces.com/" TargetMode="External"/><Relationship Id="rId5" Type="http://schemas.openxmlformats.org/officeDocument/2006/relationships/hyperlink" Target="http://acm.hust.edu.cn/" TargetMode="External"/><Relationship Id="rId4" Type="http://schemas.openxmlformats.org/officeDocument/2006/relationships/hyperlink" Target="http://acm.hdu.edu.c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高</a:t>
            </a:r>
            <a:r>
              <a:rPr lang="zh-CN" altLang="en-US" dirty="0" smtClean="0"/>
              <a:t>级语言程序设计</a:t>
            </a:r>
            <a:r>
              <a:rPr lang="en-US" altLang="zh-CN" dirty="0" smtClean="0"/>
              <a:t>II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郑博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史睿萌</a:t>
            </a:r>
            <a:endParaRPr lang="en-US" altLang="zh-CN" dirty="0" smtClean="0"/>
          </a:p>
          <a:p>
            <a:r>
              <a:rPr lang="zh-CN" altLang="en-US" dirty="0" smtClean="0"/>
              <a:t>交流群号：</a:t>
            </a:r>
            <a:r>
              <a:rPr lang="en-US" altLang="zh-CN" dirty="0" smtClean="0"/>
              <a:t>536894349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 – C/C++ VS Python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132856"/>
            <a:ext cx="5408455" cy="3888432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132856"/>
            <a:ext cx="3991689" cy="3744416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Warm up IV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给出一个测试的结果，比如</a:t>
            </a:r>
            <a:r>
              <a:rPr lang="en-US" altLang="zh-CN" dirty="0" smtClean="0"/>
              <a:t>”OOXXOXXOOO”</a:t>
            </a:r>
            <a:r>
              <a:rPr lang="zh-CN" altLang="en-US" dirty="0" smtClean="0"/>
              <a:t>，每一个错误的题目不得分，正确题目得分为从该题目开始与之前连续的</a:t>
            </a:r>
            <a:r>
              <a:rPr lang="en-US" altLang="zh-CN" dirty="0" smtClean="0"/>
              <a:t>O</a:t>
            </a:r>
            <a:r>
              <a:rPr lang="zh-CN" altLang="en-US" dirty="0" smtClean="0"/>
              <a:t>的个数，上面的得分即为</a:t>
            </a:r>
            <a:r>
              <a:rPr lang="en-US" altLang="zh-CN" dirty="0" smtClean="0"/>
              <a:t>1+2+0+0+1+0+0+1+2+3=10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 – C/C++ VS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欢</a:t>
            </a:r>
            <a:r>
              <a:rPr lang="zh-CN" altLang="en-US" dirty="0" smtClean="0"/>
              <a:t>迎大家在群里提问！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本课专注于实现算法的程序设计，主要使用语言为</a:t>
            </a:r>
            <a:r>
              <a:rPr lang="en-US" altLang="zh-CN" dirty="0" smtClean="0"/>
              <a:t> C/C++</a:t>
            </a:r>
          </a:p>
          <a:p>
            <a:r>
              <a:rPr lang="zh-CN" altLang="en-US" dirty="0" smtClean="0"/>
              <a:t>减缓可能存在的 </a:t>
            </a:r>
            <a:r>
              <a:rPr lang="zh-CN" altLang="en-US" dirty="0"/>
              <a:t>“</a:t>
            </a:r>
            <a:r>
              <a:rPr lang="zh-CN" altLang="en-US" dirty="0" smtClean="0"/>
              <a:t>代码恐惧症</a:t>
            </a:r>
            <a:r>
              <a:rPr lang="en-US" altLang="zh-CN" dirty="0" smtClean="0"/>
              <a:t>''</a:t>
            </a:r>
          </a:p>
          <a:p>
            <a:r>
              <a:rPr lang="zh-CN" altLang="en-US" dirty="0" smtClean="0"/>
              <a:t>掌握一些常见的算法，如二分查找、动态规划、最短路等</a:t>
            </a:r>
            <a:endParaRPr lang="en-US" altLang="zh-CN" dirty="0" smtClean="0"/>
          </a:p>
          <a:p>
            <a:r>
              <a:rPr lang="zh-CN" altLang="en-US" dirty="0" smtClean="0"/>
              <a:t>主要目的是为了提升同学们的代码能力。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推荐阅读书籍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语言类：</a:t>
            </a:r>
            <a:endParaRPr lang="en-US" altLang="zh-CN" dirty="0"/>
          </a:p>
          <a:p>
            <a:pPr lvl="1"/>
            <a:r>
              <a:rPr lang="en-US" altLang="zh-CN" dirty="0" smtClean="0"/>
              <a:t>C++ Primer Plus</a:t>
            </a:r>
          </a:p>
          <a:p>
            <a:r>
              <a:rPr lang="zh-CN" altLang="en-US" dirty="0" smtClean="0"/>
              <a:t>算法类：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算法竞赛入门经典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算法竞赛入门经典训练指南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挑战程序设计竞赛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</a:t>
            </a:r>
            <a:r>
              <a:rPr lang="zh-CN" altLang="en-US" dirty="0" smtClean="0"/>
              <a:t>荐学习网站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在线评测系统：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HOJ </a:t>
            </a:r>
            <a:r>
              <a:rPr lang="en-US" altLang="zh-CN" sz="1800" dirty="0" smtClean="0">
                <a:hlinkClick r:id="rId2"/>
              </a:rPr>
              <a:t>http://acm.hit.edu.cn/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POJ </a:t>
            </a:r>
            <a:r>
              <a:rPr lang="en-US" altLang="zh-CN" sz="1800" dirty="0" smtClean="0">
                <a:hlinkClick r:id="rId3"/>
              </a:rPr>
              <a:t>http://poj.org/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HDU </a:t>
            </a:r>
            <a:r>
              <a:rPr lang="en-US" altLang="zh-CN" sz="1800" dirty="0" smtClean="0">
                <a:hlinkClick r:id="rId4"/>
              </a:rPr>
              <a:t>http://acm.hdu.edu.cn/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HUST </a:t>
            </a:r>
            <a:r>
              <a:rPr lang="en-US" altLang="zh-CN" sz="1800" dirty="0" smtClean="0">
                <a:hlinkClick r:id="rId5"/>
              </a:rPr>
              <a:t>http://acm.hust.edu.cn/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UVA, URAL, SGU, BZOJ ...</a:t>
            </a:r>
          </a:p>
          <a:p>
            <a:pPr lvl="1"/>
            <a:r>
              <a:rPr lang="zh-CN" altLang="en-US" sz="1800" dirty="0"/>
              <a:t>本课</a:t>
            </a:r>
            <a:r>
              <a:rPr lang="zh-CN" altLang="en-US" sz="1800" dirty="0" smtClean="0"/>
              <a:t>程主要通过在</a:t>
            </a:r>
            <a:r>
              <a:rPr lang="en-US" altLang="zh-CN" sz="1800" dirty="0" smtClean="0"/>
              <a:t>HUST</a:t>
            </a:r>
            <a:r>
              <a:rPr lang="zh-CN" altLang="en-US" sz="1800" dirty="0" smtClean="0"/>
              <a:t>上挂虚拟比赛来布置题目。</a:t>
            </a:r>
            <a:endParaRPr lang="en-US" altLang="zh-CN" sz="1800" dirty="0" smtClean="0"/>
          </a:p>
          <a:p>
            <a:r>
              <a:rPr lang="zh-CN" altLang="en-US" sz="1800" dirty="0"/>
              <a:t>在</a:t>
            </a:r>
            <a:r>
              <a:rPr lang="zh-CN" altLang="en-US" sz="1800" dirty="0" smtClean="0"/>
              <a:t>线比赛网站：</a:t>
            </a:r>
            <a:endParaRPr lang="en-US" altLang="zh-CN" sz="1800" dirty="0"/>
          </a:p>
          <a:p>
            <a:pPr lvl="1"/>
            <a:r>
              <a:rPr lang="en-US" altLang="zh-CN" sz="1800" dirty="0" err="1" smtClean="0"/>
              <a:t>Codeforces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hlinkClick r:id="rId6"/>
              </a:rPr>
              <a:t>http://codeforces.com/</a:t>
            </a:r>
            <a:endParaRPr lang="en-US" altLang="zh-CN" sz="1800" dirty="0" smtClean="0"/>
          </a:p>
          <a:p>
            <a:pPr lvl="1"/>
            <a:r>
              <a:rPr lang="en-US" altLang="zh-CN" sz="1800" dirty="0" err="1" smtClean="0"/>
              <a:t>Bestcoder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hlinkClick r:id="rId7"/>
              </a:rPr>
              <a:t>http://bestcoder.hdu.edu.cn/</a:t>
            </a:r>
            <a:endParaRPr lang="en-US" altLang="zh-CN" sz="1800" dirty="0" smtClean="0"/>
          </a:p>
          <a:p>
            <a:pPr lvl="1"/>
            <a:r>
              <a:rPr lang="en-US" altLang="zh-CN" sz="1800" dirty="0" err="1" smtClean="0"/>
              <a:t>Topcoder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Hackerrank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Codechef</a:t>
            </a:r>
            <a:r>
              <a:rPr lang="en-US" altLang="zh-CN" sz="1800" dirty="0" smtClean="0"/>
              <a:t> ...</a:t>
            </a:r>
          </a:p>
          <a:p>
            <a:r>
              <a:rPr lang="zh-CN" altLang="en-US" sz="1800" dirty="0"/>
              <a:t>各</a:t>
            </a:r>
            <a:r>
              <a:rPr lang="zh-CN" altLang="en-US" sz="1800" dirty="0" smtClean="0"/>
              <a:t>路神牛</a:t>
            </a:r>
            <a:r>
              <a:rPr lang="en-US" altLang="zh-CN" sz="1800" dirty="0"/>
              <a:t>B</a:t>
            </a:r>
            <a:r>
              <a:rPr lang="en-US" altLang="zh-CN" sz="1800" dirty="0" smtClean="0"/>
              <a:t>log:</a:t>
            </a:r>
          </a:p>
          <a:p>
            <a:pPr lvl="1"/>
            <a:r>
              <a:rPr lang="en-US" altLang="zh-CN" sz="1800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Warm up 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输入两个整数，输出二者的和。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 – C/C++ VS Python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988840"/>
            <a:ext cx="4836985" cy="2327696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988840"/>
            <a:ext cx="3987676" cy="236251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Warm up 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</a:t>
            </a:r>
            <a:r>
              <a:rPr lang="zh-CN" altLang="en-US" dirty="0" smtClean="0"/>
              <a:t>入一个整数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，输出一个</a:t>
            </a:r>
            <a:r>
              <a:rPr lang="en-US" altLang="zh-CN" dirty="0" smtClean="0"/>
              <a:t>n*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的由星号 * 组成的正方形。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 – C/C++ VS Python</a:t>
            </a:r>
            <a:endParaRPr lang="zh-CN" altLang="en-US" dirty="0"/>
          </a:p>
        </p:txBody>
      </p:sp>
      <p:pic>
        <p:nvPicPr>
          <p:cNvPr id="205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88840"/>
            <a:ext cx="4016337" cy="252028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988840"/>
            <a:ext cx="4386004" cy="259228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Warm up III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</a:t>
            </a:r>
            <a:r>
              <a:rPr lang="zh-CN" altLang="en-US" dirty="0" smtClean="0"/>
              <a:t>入一个</a:t>
            </a:r>
            <a:r>
              <a:rPr lang="en-US" altLang="zh-CN" dirty="0" smtClean="0"/>
              <a:t>10^9</a:t>
            </a:r>
            <a:r>
              <a:rPr lang="zh-CN" altLang="en-US" dirty="0" smtClean="0"/>
              <a:t>以内的整数，判断它是否是一个斐波那契数。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Fib[0] = 1, Fib[1] = 1, Fib[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Fib[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– 1] + Fib[</a:t>
            </a:r>
            <a:r>
              <a:rPr lang="en-US" altLang="zh-CN" dirty="0" err="1" smtClean="0"/>
              <a:t>i</a:t>
            </a:r>
            <a:r>
              <a:rPr lang="en-US" altLang="zh-CN" dirty="0"/>
              <a:t> </a:t>
            </a:r>
            <a:r>
              <a:rPr lang="en-US" altLang="zh-CN" dirty="0" smtClean="0"/>
              <a:t>– 2]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Office 主题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 主题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Office 主题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43</TotalTime>
  <Words>438</Words>
  <Application>Microsoft Office PowerPoint</Application>
  <PresentationFormat>全屏显示(4:3)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Blends</vt:lpstr>
      <vt:lpstr>高级语言程序设计II</vt:lpstr>
      <vt:lpstr>课程简介</vt:lpstr>
      <vt:lpstr>推荐阅读书籍</vt:lpstr>
      <vt:lpstr>推荐学习网站</vt:lpstr>
      <vt:lpstr>Warm up I</vt:lpstr>
      <vt:lpstr>Solution – C/C++ VS Python</vt:lpstr>
      <vt:lpstr>Warm up II</vt:lpstr>
      <vt:lpstr>Solution – C/C++ VS Python</vt:lpstr>
      <vt:lpstr>Warm up III</vt:lpstr>
      <vt:lpstr>Solution – C/C++ VS Python</vt:lpstr>
      <vt:lpstr>Warm up IV</vt:lpstr>
      <vt:lpstr>Solution – C/C++ VS Python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高级语言程序设计II</dc:title>
  <cp:lastModifiedBy>Administrator</cp:lastModifiedBy>
  <cp:revision>6</cp:revision>
  <dcterms:modified xsi:type="dcterms:W3CDTF">2016-02-29T16:00:14Z</dcterms:modified>
</cp:coreProperties>
</file>