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74" r:id="rId4"/>
    <p:sldId id="268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This episode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输入整数 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，再输入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个整数（不一定有序）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、对这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个数从大到小排序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什么排序算法都可以</a:t>
            </a:r>
            <a:endParaRPr lang="en-US" altLang="zh-CN" sz="1400" dirty="0" smtClean="0"/>
          </a:p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、输入一个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，找到这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个数中</a:t>
            </a:r>
            <a:r>
              <a:rPr lang="zh-CN" altLang="en-US" sz="1800" u="sng" dirty="0" smtClean="0"/>
              <a:t>小于等于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 </a:t>
            </a:r>
            <a:r>
              <a:rPr lang="zh-CN" altLang="en-US" sz="1800" dirty="0" smtClean="0"/>
              <a:t>的</a:t>
            </a:r>
            <a:r>
              <a:rPr lang="zh-CN" altLang="en-US" sz="1800" u="sng" dirty="0" smtClean="0"/>
              <a:t>最大值</a:t>
            </a:r>
            <a:r>
              <a:rPr lang="zh-CN" altLang="en-US" sz="1800" dirty="0" smtClean="0"/>
              <a:t>。要求在 </a:t>
            </a:r>
            <a:r>
              <a:rPr lang="en-US" altLang="zh-CN" sz="1800" dirty="0" smtClean="0"/>
              <a:t>O(lgn) </a:t>
            </a:r>
            <a:r>
              <a:rPr lang="zh-CN" altLang="en-US" sz="1800" dirty="0" smtClean="0"/>
              <a:t>的时间内做到。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存在则输出 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881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要想理解递归，先要理解递归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/>
              <a:t>Recursion is the process of repeating items in a self-similar way</a:t>
            </a:r>
            <a:r>
              <a:rPr lang="en-US" altLang="zh-CN" sz="1800" dirty="0" smtClean="0"/>
              <a:t>.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举例：输入 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，输出 </a:t>
            </a:r>
            <a:r>
              <a:rPr lang="en-US" altLang="zh-CN" sz="1800" dirty="0" smtClean="0"/>
              <a:t>n!</a:t>
            </a:r>
          </a:p>
          <a:p>
            <a:endParaRPr lang="en-US" altLang="zh-C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45624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62" y="3861048"/>
            <a:ext cx="4324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77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161" y="595957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递归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程序设计中，最基本实现递归的方式是</a:t>
            </a:r>
            <a:r>
              <a:rPr lang="zh-CN" altLang="en-US" sz="1800" b="1" dirty="0" smtClean="0"/>
              <a:t>函数</a:t>
            </a:r>
            <a:r>
              <a:rPr lang="zh-CN" altLang="en-US" sz="1800" dirty="0" smtClean="0"/>
              <a:t>（因为函数可以自己嵌套自己）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递归有什么用？比循环强在哪里？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经典例题</a:t>
            </a:r>
            <a:r>
              <a:rPr lang="zh-CN" altLang="en-US" sz="1800" dirty="0" smtClean="0"/>
              <a:t>：输入 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，输出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的全排列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如 </a:t>
            </a:r>
            <a:r>
              <a:rPr lang="en-US" altLang="zh-CN" sz="1400" dirty="0" smtClean="0"/>
              <a:t>n = 3</a:t>
            </a:r>
            <a:r>
              <a:rPr lang="zh-CN" altLang="en-US" sz="1400" dirty="0" smtClean="0"/>
              <a:t>，输出 </a:t>
            </a:r>
            <a:r>
              <a:rPr lang="en-US" altLang="zh-CN" sz="1400" dirty="0" smtClean="0"/>
              <a:t>123, 132, 213, 231, 312, 321</a:t>
            </a:r>
          </a:p>
        </p:txBody>
      </p:sp>
    </p:spTree>
    <p:extLst>
      <p:ext uri="{BB962C8B-B14F-4D97-AF65-F5344CB8AC3E}">
        <p14:creationId xmlns:p14="http://schemas.microsoft.com/office/powerpoint/2010/main" val="37312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Recursion is the process of repeating items in a self-similar way.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lvl="1"/>
            <a:endParaRPr lang="en-US" altLang="zh-CN" sz="1400" dirty="0" smtClean="0"/>
          </a:p>
          <a:p>
            <a:r>
              <a:rPr lang="zh-CN" altLang="en-US" sz="1800" dirty="0"/>
              <a:t>对应</a:t>
            </a:r>
            <a:r>
              <a:rPr lang="zh-CN" altLang="en-US" sz="1800" dirty="0" smtClean="0"/>
              <a:t>到全排列问题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黑框：递归子问题（求一个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的全排列）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橙色箭头：递归函数内解决的问题（得到当前位置的数字，并置 </a:t>
            </a:r>
            <a:r>
              <a:rPr lang="en-US" altLang="zh-CN" sz="1400" dirty="0" smtClean="0"/>
              <a:t>used = 1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3024336" cy="229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1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全局变量的意义</a:t>
            </a:r>
            <a:endParaRPr lang="en-US" altLang="zh-CN" sz="1800" dirty="0"/>
          </a:p>
          <a:p>
            <a:pPr lvl="1"/>
            <a:r>
              <a:rPr lang="zh-CN" altLang="en-US" sz="1400" dirty="0"/>
              <a:t>函数</a:t>
            </a:r>
            <a:r>
              <a:rPr lang="zh-CN" altLang="en-US" sz="1400" dirty="0" smtClean="0"/>
              <a:t>之间数据交换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r>
              <a:rPr lang="zh-CN" altLang="en-US" sz="1800" dirty="0"/>
              <a:t>编程</a:t>
            </a:r>
            <a:r>
              <a:rPr lang="zh-CN" altLang="en-US" sz="1800" dirty="0" smtClean="0"/>
              <a:t>练习：</a:t>
            </a:r>
            <a:endParaRPr lang="en-US" altLang="zh-CN" sz="18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/>
              <a:t>1</a:t>
            </a:r>
            <a:r>
              <a:rPr lang="zh-CN" altLang="en-US" sz="1400" dirty="0" smtClean="0"/>
              <a:t>、递归求斐波那契数列。要求</a:t>
            </a:r>
            <a:r>
              <a:rPr lang="zh-CN" altLang="en-US" sz="1400" b="1" dirty="0" smtClean="0"/>
              <a:t>递归</a:t>
            </a:r>
            <a:r>
              <a:rPr lang="zh-CN" altLang="en-US" sz="1400" dirty="0" smtClean="0"/>
              <a:t>实现函数 </a:t>
            </a:r>
            <a:r>
              <a:rPr lang="en-US" altLang="zh-CN" sz="1400" dirty="0" smtClean="0"/>
              <a:t>int Fibonacci(int x)</a:t>
            </a:r>
            <a:r>
              <a:rPr lang="zh-CN" altLang="en-US" sz="1400" dirty="0" smtClean="0"/>
              <a:t>，调用后返回第 </a:t>
            </a:r>
            <a:r>
              <a:rPr lang="en-US" altLang="zh-CN" sz="1400" dirty="0" smtClean="0"/>
              <a:t>x </a:t>
            </a:r>
            <a:r>
              <a:rPr lang="zh-CN" altLang="en-US" sz="1400" dirty="0" smtClean="0"/>
              <a:t>项斐波那契数（</a:t>
            </a:r>
            <a:r>
              <a:rPr lang="en-US" altLang="zh-CN" sz="1400" dirty="0" smtClean="0"/>
              <a:t>fib[0] = 1, fib[1] = 1, fib[2] = 2 …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/>
              <a:t>2</a:t>
            </a:r>
            <a:r>
              <a:rPr lang="zh-CN" altLang="en-US" sz="1400" dirty="0" smtClean="0"/>
              <a:t>、递归求解汉诺塔问题。给定一个 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，要求输出一组汉诺塔的解（有 </a:t>
            </a:r>
            <a:r>
              <a:rPr lang="en-US" altLang="zh-CN" sz="1400" dirty="0" smtClean="0"/>
              <a:t>A, B, C </a:t>
            </a:r>
            <a:r>
              <a:rPr lang="zh-CN" altLang="en-US" sz="1400" dirty="0" smtClean="0"/>
              <a:t>三根棍子，当前所有盘子累在 </a:t>
            </a:r>
            <a:r>
              <a:rPr lang="en-US" altLang="zh-CN" sz="1400" dirty="0" smtClean="0"/>
              <a:t>A </a:t>
            </a:r>
            <a:r>
              <a:rPr lang="zh-CN" altLang="en-US" sz="1400" dirty="0" smtClean="0"/>
              <a:t>塔上，要求操作后所有盘子挪到 </a:t>
            </a:r>
            <a:r>
              <a:rPr lang="en-US" altLang="zh-CN" sz="1400" dirty="0" smtClean="0"/>
              <a:t>C </a:t>
            </a:r>
            <a:r>
              <a:rPr lang="zh-CN" altLang="en-US" sz="1400" dirty="0" smtClean="0"/>
              <a:t>塔上，每个操作输出格式如 </a:t>
            </a:r>
            <a:r>
              <a:rPr lang="en-US" altLang="zh-CN" sz="1400" dirty="0" smtClean="0"/>
              <a:t>A-&gt;B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/>
              <a:t>3</a:t>
            </a:r>
            <a:r>
              <a:rPr lang="zh-CN" altLang="en-US" sz="1400" dirty="0" smtClean="0"/>
              <a:t>、八皇后问题。对于一个 </a:t>
            </a:r>
            <a:r>
              <a:rPr lang="en-US" altLang="zh-CN" sz="1400" dirty="0" smtClean="0"/>
              <a:t>8*8 </a:t>
            </a:r>
            <a:r>
              <a:rPr lang="zh-CN" altLang="en-US" sz="1400" dirty="0" smtClean="0"/>
              <a:t>的棋盘，要求输出所有的最多皇后摆放方法，使得皇后之间相互不攻击。（最多能摆 </a:t>
            </a:r>
            <a:r>
              <a:rPr lang="en-US" altLang="zh-CN" sz="1400" dirty="0" smtClean="0"/>
              <a:t>8 </a:t>
            </a:r>
            <a:r>
              <a:rPr lang="zh-CN" altLang="en-US" sz="1400" dirty="0" smtClean="0"/>
              <a:t>个）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409669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231</TotalTime>
  <Words>383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Blends</vt:lpstr>
      <vt:lpstr>高级语言程序设计II</vt:lpstr>
      <vt:lpstr>本次内容</vt:lpstr>
      <vt:lpstr>编程练习</vt:lpstr>
      <vt:lpstr>递归</vt:lpstr>
      <vt:lpstr>递归</vt:lpstr>
      <vt:lpstr>递归</vt:lpstr>
      <vt:lpstr>递归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243</cp:revision>
  <dcterms:modified xsi:type="dcterms:W3CDTF">2016-03-10T04:20:24Z</dcterms:modified>
</cp:coreProperties>
</file>