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64" r:id="rId1"/>
  </p:sldMasterIdLst>
  <p:sldIdLst>
    <p:sldId id="256" r:id="rId2"/>
    <p:sldId id="257" r:id="rId3"/>
    <p:sldId id="271" r:id="rId4"/>
    <p:sldId id="258" r:id="rId5"/>
    <p:sldId id="268" r:id="rId6"/>
    <p:sldId id="265" r:id="rId7"/>
    <p:sldId id="266" r:id="rId8"/>
    <p:sldId id="267" r:id="rId9"/>
    <p:sldId id="259" r:id="rId10"/>
    <p:sldId id="272" r:id="rId11"/>
    <p:sldId id="273" r:id="rId12"/>
    <p:sldId id="274" r:id="rId13"/>
    <p:sldId id="275" r:id="rId14"/>
    <p:sldId id="276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2016/3/21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  <p:sldLayoutId id="2147484474" r:id="rId10"/>
    <p:sldLayoutId id="21474844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高级语言程序设计</a:t>
            </a:r>
            <a:r>
              <a:rPr lang="en-US" altLang="zh-CN" dirty="0" smtClean="0"/>
              <a:t>II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郑博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史睿萌</a:t>
            </a:r>
            <a:endParaRPr lang="en-US" altLang="zh-CN" dirty="0" smtClean="0"/>
          </a:p>
          <a:p>
            <a:r>
              <a:rPr lang="zh-CN" altLang="en-US" dirty="0" smtClean="0"/>
              <a:t>交流群号：</a:t>
            </a:r>
            <a:r>
              <a:rPr lang="en-US" altLang="zh-CN" dirty="0" smtClean="0"/>
              <a:t>536894349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</a:t>
            </a:r>
            <a:r>
              <a:rPr lang="zh-CN" altLang="en-US" dirty="0" smtClean="0"/>
              <a:t>个节点，</a:t>
            </a:r>
            <a:r>
              <a:rPr lang="en-US" altLang="zh-CN" dirty="0" smtClean="0"/>
              <a:t>N – 1</a:t>
            </a:r>
            <a:r>
              <a:rPr lang="zh-CN" altLang="en-US" dirty="0" smtClean="0"/>
              <a:t>条边使得任意两个节点间存在一条唯一路径。</a:t>
            </a:r>
            <a:endParaRPr lang="en-US" altLang="zh-CN" dirty="0" smtClean="0"/>
          </a:p>
          <a:p>
            <a:r>
              <a:rPr lang="zh-CN" altLang="en-US" dirty="0" smtClean="0"/>
              <a:t>我们可以指定其中一个节点为根，即为有根树。</a:t>
            </a:r>
            <a:endParaRPr lang="en-US" altLang="zh-CN" dirty="0" smtClean="0"/>
          </a:p>
          <a:p>
            <a:r>
              <a:rPr lang="zh-CN" altLang="en-US" dirty="0"/>
              <a:t>一条</a:t>
            </a:r>
            <a:r>
              <a:rPr lang="zh-CN" altLang="en-US" dirty="0" smtClean="0"/>
              <a:t>边的两个端点中，靠近根的节点为另一节点的父亲节点，距离远的叫做另一节点的子节点。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10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有根树的每一个节点最多有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个子节点，则成为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叉树。</a:t>
            </a:r>
            <a:endParaRPr lang="en-US" altLang="zh-CN" dirty="0" smtClean="0"/>
          </a:p>
          <a:p>
            <a:r>
              <a:rPr lang="zh-CN" altLang="en-US" dirty="0" smtClean="0"/>
              <a:t>二叉树的两个子节点分别成为左儿子和右儿子。</a:t>
            </a:r>
            <a:endParaRPr lang="en-US" altLang="zh-CN" dirty="0" smtClean="0"/>
          </a:p>
          <a:p>
            <a:r>
              <a:rPr lang="zh-CN" altLang="en-US" dirty="0" smtClean="0"/>
              <a:t>完全二叉树，高度为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切有</a:t>
            </a:r>
            <a:r>
              <a:rPr lang="en-US" altLang="zh-CN" dirty="0" smtClean="0"/>
              <a:t>2^k – 1</a:t>
            </a:r>
            <a:r>
              <a:rPr lang="zh-CN" altLang="en-US" dirty="0" smtClean="0"/>
              <a:t>个节点。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10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堆是一种近似完全二叉树的数据结构。这种数据结构具有以下性质：</a:t>
            </a:r>
            <a:endParaRPr lang="en-US" altLang="zh-CN" dirty="0" smtClean="0"/>
          </a:p>
          <a:p>
            <a:pPr lvl="1"/>
            <a:r>
              <a:rPr lang="zh-CN" altLang="en-US" dirty="0"/>
              <a:t>任意节点小于（或大于）它的所有后裔，最小元（或最大元）在堆的根上（堆序性）。</a:t>
            </a:r>
          </a:p>
          <a:p>
            <a:pPr lvl="1"/>
            <a:r>
              <a:rPr lang="zh-CN" altLang="en-US" dirty="0"/>
              <a:t>堆总是一棵完全树。即除了最底层，其他层的节点都被元素填满，且最底层尽可能地从左到右填入。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1827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堆的实现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堆可以通过数组实现，根节点在数组中的下标为</a:t>
            </a:r>
            <a:r>
              <a:rPr lang="en-US" altLang="zh-CN" dirty="0"/>
              <a:t>1</a:t>
            </a:r>
            <a:r>
              <a:rPr lang="zh-CN" altLang="en-US" dirty="0"/>
              <a:t>，节点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的左儿子为</a:t>
            </a:r>
            <a:r>
              <a:rPr lang="en-US" altLang="zh-CN" dirty="0"/>
              <a:t>2*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zh-CN" altLang="en-US" dirty="0"/>
              <a:t>右儿子为</a:t>
            </a:r>
            <a:r>
              <a:rPr lang="en-US" altLang="zh-CN" dirty="0"/>
              <a:t>2*</a:t>
            </a:r>
            <a:r>
              <a:rPr lang="en-US" altLang="zh-CN" dirty="0" err="1"/>
              <a:t>i</a:t>
            </a:r>
            <a:r>
              <a:rPr lang="en-US" altLang="zh-CN" dirty="0"/>
              <a:t> + 1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9907" y="3717032"/>
            <a:ext cx="51054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909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堆的几种操作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 smtClean="0"/>
              <a:t>取最大（小）值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79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</a:t>
            </a:r>
            <a:r>
              <a:rPr lang="zh-CN" altLang="en-US" dirty="0" smtClean="0"/>
              <a:t>次内容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  <a:p>
            <a:r>
              <a:rPr lang="zh-CN" altLang="en-US" dirty="0" smtClean="0"/>
              <a:t>栈</a:t>
            </a:r>
            <a:endParaRPr lang="en-US" altLang="zh-CN" dirty="0" smtClean="0"/>
          </a:p>
          <a:p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zh-CN" altLang="en-US" dirty="0" smtClean="0"/>
              <a:t>堆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假如我们需要记录一个学生的信息，如果不使用结构体，则需要使用类似下面的方法：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717032"/>
            <a:ext cx="72294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所以，为了更加有效的纪录和访问信息才引入了结构体</a:t>
            </a:r>
            <a:r>
              <a:rPr lang="zh-CN" altLang="en-US" sz="1800" dirty="0" smtClean="0"/>
              <a:t>。结构体</a:t>
            </a:r>
            <a:r>
              <a:rPr lang="zh-CN" altLang="en-US" sz="1800" dirty="0"/>
              <a:t>定义的关键字是</a:t>
            </a:r>
            <a:r>
              <a:rPr lang="en-US" altLang="zh-CN" sz="1800" dirty="0" err="1"/>
              <a:t>struct</a:t>
            </a:r>
            <a:r>
              <a:rPr lang="zh-CN" altLang="en-US" sz="1800" dirty="0"/>
              <a:t>，如果想定义一个结构体，可以利用下面的格式。</a:t>
            </a:r>
            <a:endParaRPr lang="en-US" altLang="zh-CN" sz="14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endParaRPr lang="zh-CN" altLang="en-US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12976"/>
            <a:ext cx="31813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85" y="2674938"/>
            <a:ext cx="7734300" cy="3457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所谓栈，就是符合“后进先出”</a:t>
            </a:r>
            <a:r>
              <a:rPr lang="en-US" altLang="zh-CN" sz="1800" dirty="0" smtClean="0"/>
              <a:t>(Last In First Out)</a:t>
            </a:r>
            <a:r>
              <a:rPr lang="zh-CN" altLang="en-US" sz="1800" dirty="0" smtClean="0"/>
              <a:t>规则的数据结构，有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POP</a:t>
            </a:r>
            <a:r>
              <a:rPr lang="zh-CN" altLang="en-US" sz="1800" dirty="0" smtClean="0"/>
              <a:t>两种操作，其中</a:t>
            </a:r>
            <a:r>
              <a:rPr lang="en-US" altLang="zh-CN" sz="1800" dirty="0" smtClean="0"/>
              <a:t>PUSH</a:t>
            </a:r>
            <a:r>
              <a:rPr lang="zh-CN" altLang="en-US" sz="1800" dirty="0" smtClean="0"/>
              <a:t>是把元素压入栈顶，</a:t>
            </a:r>
            <a:r>
              <a:rPr lang="en-US" altLang="zh-CN" sz="1800" dirty="0" smtClean="0"/>
              <a:t>POP</a:t>
            </a:r>
            <a:r>
              <a:rPr lang="zh-CN" altLang="en-US" sz="1800" dirty="0" smtClean="0"/>
              <a:t>是把元素从栈顶弹出。</a:t>
            </a:r>
            <a:endParaRPr lang="en-US" altLang="zh-CN" sz="1800" dirty="0" smtClean="0"/>
          </a:p>
          <a:p>
            <a:endParaRPr lang="en-US" altLang="zh-CN" sz="1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7416824" cy="30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88" y="2017713"/>
            <a:ext cx="3248025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18" y="1885950"/>
            <a:ext cx="69056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括号匹配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zh-CN" altLang="en-US" sz="1800" dirty="0" smtClean="0"/>
              <a:t>现</a:t>
            </a:r>
            <a:r>
              <a:rPr lang="zh-CN" altLang="en-US" sz="1800" dirty="0" smtClean="0"/>
              <a:t>给出一个由</a:t>
            </a:r>
            <a:r>
              <a:rPr lang="zh-CN" altLang="en-US" sz="1800" dirty="0" smtClean="0"/>
              <a:t>括号 </a:t>
            </a:r>
            <a:r>
              <a:rPr lang="en-US" altLang="zh-CN" sz="1800" dirty="0" smtClean="0"/>
              <a:t>(), []</a:t>
            </a:r>
            <a:r>
              <a:rPr lang="zh-CN" altLang="en-US" sz="1800" dirty="0" smtClean="0"/>
              <a:t>组成的字符串，满足下面规则的即为正确的括号匹配：</a:t>
            </a:r>
            <a:endParaRPr lang="en-US" altLang="zh-CN" sz="1800" dirty="0" smtClean="0"/>
          </a:p>
          <a:p>
            <a:pPr lvl="1"/>
            <a:r>
              <a:rPr lang="zh-CN" altLang="en-US" sz="1400" dirty="0"/>
              <a:t>空串。</a:t>
            </a:r>
            <a:endParaRPr lang="en-US" altLang="zh-CN" sz="1400" dirty="0"/>
          </a:p>
          <a:p>
            <a:pPr lvl="1"/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和</a:t>
            </a:r>
            <a:r>
              <a:rPr lang="en-US" altLang="zh-CN" sz="1400" dirty="0"/>
              <a:t>B</a:t>
            </a:r>
            <a:r>
              <a:rPr lang="zh-CN" altLang="en-US" sz="1400" dirty="0"/>
              <a:t>正确，则</a:t>
            </a:r>
            <a:r>
              <a:rPr lang="en-US" altLang="zh-CN" sz="1400" dirty="0"/>
              <a:t>AB</a:t>
            </a:r>
            <a:r>
              <a:rPr lang="zh-CN" altLang="en-US" sz="1400" dirty="0"/>
              <a:t>正确。</a:t>
            </a:r>
            <a:endParaRPr lang="en-US" altLang="zh-CN" sz="1400" dirty="0"/>
          </a:p>
          <a:p>
            <a:pPr lvl="1"/>
            <a:r>
              <a:rPr lang="zh-CN" altLang="en-US" sz="1400" dirty="0"/>
              <a:t>如果</a:t>
            </a:r>
            <a:r>
              <a:rPr lang="en-US" altLang="zh-CN" sz="1400" dirty="0"/>
              <a:t>A</a:t>
            </a:r>
            <a:r>
              <a:rPr lang="zh-CN" altLang="en-US" sz="1400" dirty="0"/>
              <a:t>正确</a:t>
            </a:r>
            <a:r>
              <a:rPr lang="en-US" altLang="zh-CN" sz="1400" dirty="0"/>
              <a:t>, (A)</a:t>
            </a:r>
            <a:r>
              <a:rPr lang="zh-CN" altLang="en-US" sz="1400" dirty="0"/>
              <a:t>和</a:t>
            </a:r>
            <a:r>
              <a:rPr lang="en-US" altLang="zh-CN" sz="1400" dirty="0"/>
              <a:t>[A]</a:t>
            </a:r>
            <a:r>
              <a:rPr lang="zh-CN" altLang="en-US" sz="1400" dirty="0"/>
              <a:t>均正确</a:t>
            </a:r>
            <a:r>
              <a:rPr lang="zh-CN" altLang="en-US" sz="14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 smtClean="0"/>
              <a:t>问该字符串是否为一个正确的括号匹配。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5985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语言实现</a:t>
            </a:r>
            <a:endParaRPr lang="zh-CN" altLang="en-US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29" y="1832821"/>
            <a:ext cx="42100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8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团体队列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988840"/>
            <a:ext cx="7772400" cy="4114800"/>
          </a:xfrm>
        </p:spPr>
        <p:txBody>
          <a:bodyPr/>
          <a:lstStyle/>
          <a:p>
            <a:r>
              <a:rPr lang="zh-CN" altLang="en-US" sz="1800" dirty="0"/>
              <a:t>有</a:t>
            </a:r>
            <a:r>
              <a:rPr lang="en-US" altLang="zh-CN" sz="1800" dirty="0"/>
              <a:t>t</a:t>
            </a:r>
            <a:r>
              <a:rPr lang="zh-CN" altLang="en-US" sz="1800" dirty="0"/>
              <a:t>个团队的人正在排一个长队。每次新来一个人时，如果他有队友在排队，那么这个 新人会插队到最后一个队友的身后。如果没有任何一个队友排队，则他会排到长队的队尾。</a:t>
            </a:r>
          </a:p>
          <a:p>
            <a:r>
              <a:rPr lang="zh-CN" altLang="en-US" sz="1800" dirty="0"/>
              <a:t>输入每个团队中所有队员的编号，要求支持如下</a:t>
            </a:r>
            <a:r>
              <a:rPr lang="en-US" altLang="zh-CN" sz="1800" dirty="0"/>
              <a:t>3</a:t>
            </a:r>
            <a:r>
              <a:rPr lang="zh-CN" altLang="en-US" sz="1800" dirty="0"/>
              <a:t>种指令（前两种指令可以穿插</a:t>
            </a:r>
            <a:r>
              <a:rPr lang="zh-CN" altLang="en-US" sz="1800" dirty="0" smtClean="0"/>
              <a:t>进行</a:t>
            </a:r>
            <a:r>
              <a:rPr lang="zh-CN" altLang="en-US" sz="1800" dirty="0"/>
              <a:t>）。</a:t>
            </a:r>
          </a:p>
          <a:p>
            <a:pPr lvl="1"/>
            <a:r>
              <a:rPr lang="en-US" altLang="zh-CN" sz="1400" dirty="0" smtClean="0"/>
              <a:t>ENQUEUE x</a:t>
            </a:r>
            <a:r>
              <a:rPr lang="zh-CN" altLang="en-US" sz="1400" dirty="0"/>
              <a:t>：编号为</a:t>
            </a:r>
            <a:r>
              <a:rPr lang="en-US" altLang="zh-CN" sz="1400" dirty="0"/>
              <a:t>x</a:t>
            </a:r>
            <a:r>
              <a:rPr lang="zh-CN" altLang="en-US" sz="1400" dirty="0"/>
              <a:t>的人进入长队。 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DEQUEUE</a:t>
            </a:r>
            <a:r>
              <a:rPr lang="zh-CN" altLang="en-US" sz="1400" dirty="0"/>
              <a:t>：长队的队首出队。 </a:t>
            </a:r>
            <a:endParaRPr lang="en-US" altLang="zh-CN" sz="1400" dirty="0" smtClean="0"/>
          </a:p>
          <a:p>
            <a:pPr lvl="1"/>
            <a:r>
              <a:rPr lang="en-US" altLang="zh-CN" sz="1400" dirty="0" smtClean="0"/>
              <a:t>STOP</a:t>
            </a:r>
            <a:r>
              <a:rPr lang="zh-CN" altLang="en-US" sz="1400" dirty="0"/>
              <a:t>：停止模拟。</a:t>
            </a:r>
          </a:p>
          <a:p>
            <a:r>
              <a:rPr lang="zh-CN" altLang="en-US" sz="1800" dirty="0"/>
              <a:t>对于每个</a:t>
            </a:r>
            <a:r>
              <a:rPr lang="en-US" altLang="zh-CN" sz="1800" dirty="0"/>
              <a:t>DEQUEUE</a:t>
            </a:r>
            <a:r>
              <a:rPr lang="zh-CN" altLang="en-US" sz="1800" dirty="0"/>
              <a:t>指令，输出出队的人的编号。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1018</TotalTime>
  <Words>558</Words>
  <Application>Microsoft Office PowerPoint</Application>
  <PresentationFormat>全屏显示(4:3)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宋体</vt:lpstr>
      <vt:lpstr>Tahoma</vt:lpstr>
      <vt:lpstr>Wingdings</vt:lpstr>
      <vt:lpstr>Blends</vt:lpstr>
      <vt:lpstr>高级语言程序设计II</vt:lpstr>
      <vt:lpstr>本次内容</vt:lpstr>
      <vt:lpstr>结构体</vt:lpstr>
      <vt:lpstr>结构体</vt:lpstr>
      <vt:lpstr>栈</vt:lpstr>
      <vt:lpstr>栈的C语言实现</vt:lpstr>
      <vt:lpstr>括号匹配</vt:lpstr>
      <vt:lpstr>队列的C语言实现</vt:lpstr>
      <vt:lpstr>团体队列</vt:lpstr>
      <vt:lpstr>树</vt:lpstr>
      <vt:lpstr>二叉树</vt:lpstr>
      <vt:lpstr>堆</vt:lpstr>
      <vt:lpstr>堆的实现</vt:lpstr>
      <vt:lpstr>堆的几种操作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高级语言程序设计II</dc:title>
  <cp:lastModifiedBy>dancingsoul</cp:lastModifiedBy>
  <cp:revision>171</cp:revision>
  <dcterms:modified xsi:type="dcterms:W3CDTF">2016-03-22T04:48:33Z</dcterms:modified>
</cp:coreProperties>
</file>